
<file path=[Content_Types].xml><?xml version="1.0" encoding="utf-8"?>
<Types xmlns="http://schemas.openxmlformats.org/package/2006/content-types">
  <Default Extension="jpeg" ContentType="image/jpeg"/>
  <Default Extension="png" ContentType="image/png"/>
  <Default Extension="wdp" ContentType="image/vnd.ms-photo"/>
  <Default Extension="rels" ContentType="application/vnd.openxmlformats-package.relationships+xml"/>
  <Default Extension="xml" ContentType="application/xml"/>
  <Override PartName="/docProps/app.xml" ContentType="application/vnd.openxmlformats-officedocument.extended-properties+xml"/>
  <Override PartName="/docProps/core.xml" ContentType="application/vnd.openxmlformats-package.core-properties+xml"/>
  <Override PartName="/docProps/custom.xml" ContentType="application/vnd.openxmlformats-officedocument.custom-properties+xml"/>
  <Override PartName="/ppt/commentAuthors.xml" ContentType="application/vnd.openxmlformats-officedocument.presentationml.commentAuthors+xml"/>
  <Override PartName="/ppt/handoutMasters/handoutMaster1.xml" ContentType="application/vnd.openxmlformats-officedocument.presentationml.handoutMaster+xml"/>
  <Override PartName="/ppt/notesMasters/notesMaster1.xml" ContentType="application/vnd.openxmlformats-officedocument.presentationml.notesMaster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presProps.xml" ContentType="application/vnd.openxmlformats-officedocument.presentationml.presProps+xml"/>
  <Override PartName="/ppt/presentation.xml" ContentType="application/vnd.openxmlformats-officedocument.presentationml.presentation.main+xml"/>
  <Override PartName="/ppt/slideLayouts/slideLayout1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slideLayouts/slideLayout38.xml" ContentType="application/vnd.openxmlformats-officedocument.presentationml.slideLayout+xml"/>
  <Override PartName="/ppt/slideLayouts/slideLayout39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40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s/slide1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tableStyles.xml" ContentType="application/vnd.openxmlformats-officedocument.presentationml.tableStyles+xml"/>
  <Override PartName="/ppt/tags/tag1.xml" ContentType="application/vnd.openxmlformats-officedocument.presentationml.tags+xml"/>
  <Override PartName="/ppt/tags/tag10.xml" ContentType="application/vnd.openxmlformats-officedocument.presentationml.tags+xml"/>
  <Override PartName="/ppt/tags/tag11.xml" ContentType="application/vnd.openxmlformats-officedocument.presentationml.tags+xml"/>
  <Override PartName="/ppt/tags/tag12.xml" ContentType="application/vnd.openxmlformats-officedocument.presentationml.tags+xml"/>
  <Override PartName="/ppt/tags/tag13.xml" ContentType="application/vnd.openxmlformats-officedocument.presentationml.tags+xml"/>
  <Override PartName="/ppt/tags/tag14.xml" ContentType="application/vnd.openxmlformats-officedocument.presentationml.tags+xml"/>
  <Override PartName="/ppt/tags/tag15.xml" ContentType="application/vnd.openxmlformats-officedocument.presentationml.tags+xml"/>
  <Override PartName="/ppt/tags/tag16.xml" ContentType="application/vnd.openxmlformats-officedocument.presentationml.tags+xml"/>
  <Override PartName="/ppt/tags/tag17.xml" ContentType="application/vnd.openxmlformats-officedocument.presentationml.tags+xml"/>
  <Override PartName="/ppt/tags/tag2.xml" ContentType="application/vnd.openxmlformats-officedocument.presentationml.tags+xml"/>
  <Override PartName="/ppt/tags/tag3.xml" ContentType="application/vnd.openxmlformats-officedocument.presentationml.tags+xml"/>
  <Override PartName="/ppt/tags/tag4.xml" ContentType="application/vnd.openxmlformats-officedocument.presentationml.tags+xml"/>
  <Override PartName="/ppt/tags/tag5.xml" ContentType="application/vnd.openxmlformats-officedocument.presentationml.tags+xml"/>
  <Override PartName="/ppt/tags/tag6.xml" ContentType="application/vnd.openxmlformats-officedocument.presentationml.tags+xml"/>
  <Override PartName="/ppt/tags/tag7.xml" ContentType="application/vnd.openxmlformats-officedocument.presentationml.tags+xml"/>
  <Override PartName="/ppt/tags/tag8.xml" ContentType="application/vnd.openxmlformats-officedocument.presentationml.tags+xml"/>
  <Override PartName="/ppt/tags/tag9.xml" ContentType="application/vnd.openxmlformats-officedocument.presentationml.tags+xml"/>
  <Override PartName="/ppt/theme/theme1.xml" ContentType="application/vnd.openxmlformats-officedocument.theme+xml"/>
  <Override PartName="/ppt/theme/theme2.xml" ContentType="application/vnd.openxmlformats-officedocument.theme+xml"/>
  <Override PartName="/ppt/theme/theme3.xml" ContentType="application/vnd.openxmlformats-officedocument.theme+xml"/>
  <Override PartName="/ppt/theme/theme4.xml" ContentType="application/vnd.openxmlformats-officedocument.theme+xml"/>
  <Override PartName="/ppt/viewProps.xml" ContentType="application/vnd.openxmlformats-officedocument.presentationml.viewProps+xml"/>
</Types>
</file>

<file path=_rels/.rels><?xml version="1.0" encoding="UTF-8" standalone="yes"?>
<Relationships xmlns="http://schemas.openxmlformats.org/package/2006/relationships"><Relationship Id="rId1" Type="http://schemas.openxmlformats.org/officeDocument/2006/relationships/officeDocument" Target="ppt/presentation.xml"/><Relationship Id="rId4" Type="http://schemas.openxmlformats.org/package/2006/relationships/metadata/thumbnail" Target="docProps/thumbnail.jpeg"/><Relationship Id="rId3" Type="http://schemas.openxmlformats.org/package/2006/relationships/metadata/core-properties" Target="docProps/core.xml"/><Relationship Id="rId2" Type="http://schemas.openxmlformats.org/officeDocument/2006/relationships/extended-properties" Target="docProps/app.xml"/><Relationship Id="rId5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bookmarkIdSeed="4">
  <p:sldMasterIdLst>
    <p:sldMasterId id="2147483648" r:id="rId1"/>
    <p:sldMasterId id="2147483687" r:id="rId3"/>
  </p:sldMasterIdLst>
  <p:notesMasterIdLst>
    <p:notesMasterId r:id="rId5"/>
  </p:notesMasterIdLst>
  <p:handoutMasterIdLst>
    <p:handoutMasterId r:id="rId23"/>
  </p:handoutMasterIdLst>
  <p:sldIdLst>
    <p:sldId id="479" r:id="rId4"/>
    <p:sldId id="480" r:id="rId6"/>
    <p:sldId id="277" r:id="rId7"/>
    <p:sldId id="280" r:id="rId8"/>
    <p:sldId id="282" r:id="rId9"/>
    <p:sldId id="286" r:id="rId10"/>
    <p:sldId id="433" r:id="rId11"/>
    <p:sldId id="468" r:id="rId12"/>
    <p:sldId id="466" r:id="rId13"/>
    <p:sldId id="473" r:id="rId14"/>
    <p:sldId id="469" r:id="rId15"/>
    <p:sldId id="432" r:id="rId16"/>
    <p:sldId id="470" r:id="rId17"/>
    <p:sldId id="471" r:id="rId18"/>
    <p:sldId id="472" r:id="rId19"/>
    <p:sldId id="495" r:id="rId20"/>
    <p:sldId id="496" r:id="rId21"/>
    <p:sldId id="499" r:id="rId22"/>
  </p:sldIdLst>
  <p:sldSz cx="9144000" cy="6858000" type="screen4x3"/>
  <p:notesSz cx="6858000" cy="9144000"/>
  <p:custDataLst>
    <p:tags r:id="rId28"/>
  </p:custDataLst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1" name="奔 谢" initials="奔" lastIdx="1" clrIdx="0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FF0000"/>
    <a:srgbClr val="FF6600"/>
    <a:srgbClr val="0044AA"/>
    <a:srgbClr val="E6E6E6"/>
    <a:srgbClr val="0099FF"/>
    <a:srgbClr val="FFB25D"/>
    <a:srgbClr val="224EA7"/>
    <a:srgbClr val="FF3300"/>
    <a:srgbClr val="222222"/>
    <a:srgbClr val="15306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中度样式 2 - 强调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5940675A-B579-460E-94D1-54222C63F5DA}" styleName="无样式，网格型">
    <a:wholeTbl>
      <a:tcTxStyle>
        <a:fontRef idx="minor">
          <a:scrgbClr r="0" g="0" b="0"/>
        </a:fontRef>
        <a:schemeClr val="tx1"/>
      </a:tcTxStyle>
      <a:tcStyle>
        <a:tcBdr>
          <a:left>
            <a:ln w="12700" cmpd="sng">
              <a:solidFill>
                <a:schemeClr val="tx1"/>
              </a:solidFill>
            </a:ln>
          </a:left>
          <a:right>
            <a:ln w="12700" cmpd="sng">
              <a:solidFill>
                <a:schemeClr val="tx1"/>
              </a:solidFill>
            </a:ln>
          </a:right>
          <a:top>
            <a:ln w="12700" cmpd="sng">
              <a:solidFill>
                <a:schemeClr val="tx1"/>
              </a:solidFill>
            </a:ln>
          </a:top>
          <a:bottom>
            <a:ln w="12700" cmpd="sng">
              <a:solidFill>
                <a:schemeClr val="tx1"/>
              </a:solidFill>
            </a:ln>
          </a:bottom>
          <a:insideH>
            <a:ln w="12700" cmpd="sng">
              <a:solidFill>
                <a:schemeClr val="tx1"/>
              </a:solidFill>
            </a:ln>
          </a:insideH>
          <a:insideV>
            <a:ln w="12700" cmpd="sng">
              <a:solidFill>
                <a:schemeClr val="tx1"/>
              </a:solidFill>
            </a:ln>
          </a:insideV>
        </a:tcBdr>
        <a:fill>
          <a:noFill/>
        </a:fill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20277" autoAdjust="0"/>
    <p:restoredTop sz="94660"/>
  </p:normalViewPr>
  <p:slideViewPr>
    <p:cSldViewPr snapToGrid="0">
      <p:cViewPr varScale="1">
        <p:scale>
          <a:sx n="82" d="100"/>
          <a:sy n="82" d="100"/>
        </p:scale>
        <p:origin x="192" y="77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6" d="100"/>
        <a:sy n="66" d="100"/>
      </p:scale>
      <p:origin x="0" y="0"/>
    </p:cViewPr>
  </p:sorterViewPr>
  <p:notesViewPr>
    <p:cSldViewPr snapToGrid="0">
      <p:cViewPr varScale="1">
        <p:scale>
          <a:sx n="62" d="100"/>
          <a:sy n="62" d="100"/>
        </p:scale>
        <p:origin x="1330" y="77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9" Type="http://schemas.openxmlformats.org/officeDocument/2006/relationships/slide" Target="slides/slide5.xml"/><Relationship Id="rId8" Type="http://schemas.openxmlformats.org/officeDocument/2006/relationships/slide" Target="slides/slide4.xml"/><Relationship Id="rId7" Type="http://schemas.openxmlformats.org/officeDocument/2006/relationships/slide" Target="slides/slide3.xml"/><Relationship Id="rId6" Type="http://schemas.openxmlformats.org/officeDocument/2006/relationships/slide" Target="slides/slide2.xml"/><Relationship Id="rId5" Type="http://schemas.openxmlformats.org/officeDocument/2006/relationships/notesMaster" Target="notesMasters/notesMaster1.xml"/><Relationship Id="rId4" Type="http://schemas.openxmlformats.org/officeDocument/2006/relationships/slide" Target="slides/slide1.xml"/><Relationship Id="rId3" Type="http://schemas.openxmlformats.org/officeDocument/2006/relationships/slideMaster" Target="slideMasters/slideMaster2.xml"/><Relationship Id="rId28" Type="http://schemas.openxmlformats.org/officeDocument/2006/relationships/tags" Target="tags/tag17.xml"/><Relationship Id="rId27" Type="http://schemas.openxmlformats.org/officeDocument/2006/relationships/commentAuthors" Target="commentAuthors.xml"/><Relationship Id="rId26" Type="http://schemas.openxmlformats.org/officeDocument/2006/relationships/tableStyles" Target="tableStyles.xml"/><Relationship Id="rId25" Type="http://schemas.openxmlformats.org/officeDocument/2006/relationships/viewProps" Target="viewProps.xml"/><Relationship Id="rId24" Type="http://schemas.openxmlformats.org/officeDocument/2006/relationships/presProps" Target="presProps.xml"/><Relationship Id="rId23" Type="http://schemas.openxmlformats.org/officeDocument/2006/relationships/handoutMaster" Target="handoutMasters/handoutMaster1.xml"/><Relationship Id="rId22" Type="http://schemas.openxmlformats.org/officeDocument/2006/relationships/slide" Target="slides/slide18.xml"/><Relationship Id="rId21" Type="http://schemas.openxmlformats.org/officeDocument/2006/relationships/slide" Target="slides/slide17.xml"/><Relationship Id="rId20" Type="http://schemas.openxmlformats.org/officeDocument/2006/relationships/slide" Target="slides/slide16.xml"/><Relationship Id="rId2" Type="http://schemas.openxmlformats.org/officeDocument/2006/relationships/theme" Target="theme/theme1.xml"/><Relationship Id="rId19" Type="http://schemas.openxmlformats.org/officeDocument/2006/relationships/slide" Target="slides/slide15.xml"/><Relationship Id="rId18" Type="http://schemas.openxmlformats.org/officeDocument/2006/relationships/slide" Target="slides/slide14.xml"/><Relationship Id="rId17" Type="http://schemas.openxmlformats.org/officeDocument/2006/relationships/slide" Target="slides/slide13.xml"/><Relationship Id="rId16" Type="http://schemas.openxmlformats.org/officeDocument/2006/relationships/slide" Target="slides/slide12.xml"/><Relationship Id="rId15" Type="http://schemas.openxmlformats.org/officeDocument/2006/relationships/slide" Target="slides/slide11.xml"/><Relationship Id="rId14" Type="http://schemas.openxmlformats.org/officeDocument/2006/relationships/slide" Target="slides/slide10.xml"/><Relationship Id="rId13" Type="http://schemas.openxmlformats.org/officeDocument/2006/relationships/slide" Target="slides/slide9.xml"/><Relationship Id="rId12" Type="http://schemas.openxmlformats.org/officeDocument/2006/relationships/slide" Target="slides/slide8.xml"/><Relationship Id="rId11" Type="http://schemas.openxmlformats.org/officeDocument/2006/relationships/slide" Target="slides/slide7.xml"/><Relationship Id="rId10" Type="http://schemas.openxmlformats.org/officeDocument/2006/relationships/slide" Target="slides/slide6.xml"/><Relationship Id="rId1" Type="http://schemas.openxmlformats.org/officeDocument/2006/relationships/slideMaster" Target="slideMasters/slideMaster1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728D3D1-B499-4F74-B10F-F6950D1EF652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60CA6FB-AB86-426A-8D6C-14924C5235BC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9F5994A1-F9DA-4594-9C54-40C3946D1D65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62A11346-EEFD-4F8A-9FC4-3001F7AC4117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3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notesMaster" Target="../notesMasters/notesMaster1.xml"/><Relationship Id="rId1" Type="http://schemas.openxmlformats.org/officeDocument/2006/relationships/slide" Target="../slides/slide17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幻灯片图像占位符 1"/>
          <p:cNvSpPr/>
          <p:nvPr>
            <p:ph type="sldImg" idx="2"/>
          </p:nvPr>
        </p:nvSpPr>
        <p:spPr/>
      </p:sp>
      <p:sp>
        <p:nvSpPr>
          <p:cNvPr id="3" name="文本占位符 2"/>
          <p:cNvSpPr/>
          <p:nvPr>
            <p:ph type="body" idx="3"/>
          </p:nvPr>
        </p:nvSpPr>
        <p:spPr/>
        <p:txBody>
          <a:bodyPr/>
          <a:p>
            <a:endParaRPr lang="zh-CN" alt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9" Type="http://schemas.openxmlformats.org/officeDocument/2006/relationships/tags" Target="../tags/tag8.xml"/><Relationship Id="rId8" Type="http://schemas.openxmlformats.org/officeDocument/2006/relationships/tags" Target="../tags/tag7.xml"/><Relationship Id="rId7" Type="http://schemas.microsoft.com/office/2007/relationships/hdphoto" Target="../media/image9.wdp"/><Relationship Id="rId6" Type="http://schemas.openxmlformats.org/officeDocument/2006/relationships/image" Target="../media/image8.png"/><Relationship Id="rId5" Type="http://schemas.openxmlformats.org/officeDocument/2006/relationships/tags" Target="../tags/tag6.xml"/><Relationship Id="rId4" Type="http://schemas.openxmlformats.org/officeDocument/2006/relationships/tags" Target="../tags/tag5.xml"/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4" Type="http://schemas.openxmlformats.org/officeDocument/2006/relationships/image" Target="../media/image5.png"/><Relationship Id="rId3" Type="http://schemas.microsoft.com/office/2007/relationships/hdphoto" Target="../media/image4.wdp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5" Type="http://schemas.microsoft.com/office/2007/relationships/hdphoto" Target="../media/image15.wdp"/><Relationship Id="rId4" Type="http://schemas.openxmlformats.org/officeDocument/2006/relationships/image" Target="../media/image14.png"/><Relationship Id="rId3" Type="http://schemas.microsoft.com/office/2007/relationships/hdphoto" Target="../media/image2.wdp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1.xml"/></Relationships>
</file>

<file path=ppt/slideLayouts/_rels/slideLayout4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8" Type="http://schemas.openxmlformats.org/officeDocument/2006/relationships/tags" Target="../tags/tag4.xml"/><Relationship Id="rId7" Type="http://schemas.openxmlformats.org/officeDocument/2006/relationships/tags" Target="../tags/tag3.xml"/><Relationship Id="rId6" Type="http://schemas.microsoft.com/office/2007/relationships/hdphoto" Target="../media/image9.wdp"/><Relationship Id="rId5" Type="http://schemas.openxmlformats.org/officeDocument/2006/relationships/image" Target="../media/image8.png"/><Relationship Id="rId4" Type="http://schemas.openxmlformats.org/officeDocument/2006/relationships/tags" Target="../tags/tag2.xml"/><Relationship Id="rId3" Type="http://schemas.openxmlformats.org/officeDocument/2006/relationships/tags" Target="../tags/tag1.xml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封面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457950" y="6356350"/>
            <a:ext cx="20574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  <p:pic>
        <p:nvPicPr>
          <p:cNvPr id="7" name="图片 6" descr="建筑与房屋的城市空拍图黑白照&#10;&#10;描述已自动生成"/>
          <p:cNvPicPr>
            <a:picLocks noChangeAspect="1"/>
          </p:cNvPicPr>
          <p:nvPr userDrawn="1"/>
        </p:nvPicPr>
        <p:blipFill rotWithShape="1">
          <a:blip r:embed="rId2" cstate="print">
            <a:alphaModFix amt="10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700"/>
                    </a14:imgEffect>
                    <a14:imgEffect>
                      <a14:saturation sat="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0" y="1"/>
            <a:ext cx="9144000" cy="6857999"/>
          </a:xfrm>
          <a:prstGeom prst="rect">
            <a:avLst/>
          </a:prstGeom>
        </p:spPr>
      </p:pic>
      <p:sp>
        <p:nvSpPr>
          <p:cNvPr id="8" name="矩形 7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9" name="矩形 8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1">
                  <a:alpha val="1000"/>
                </a:schemeClr>
              </a:gs>
              <a:gs pos="0">
                <a:schemeClr val="accent1">
                  <a:alpha val="4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10" name="矩形 9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  <p:grpSp>
        <p:nvGrpSpPr>
          <p:cNvPr id="15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16" name="任意多边形: 形状 15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17" name="任意多边形: 形状 16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单图排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矩形 13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16" name="图片 15"/>
          <p:cNvPicPr>
            <a:picLocks noChangeAspect="1"/>
          </p:cNvPicPr>
          <p:nvPr userDrawn="1"/>
        </p:nvPicPr>
        <p:blipFill rotWithShape="1">
          <a:blip r:embed="rId2">
            <a:alphaModFix am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078" b="7078"/>
          <a:stretch>
            <a:fillRect/>
          </a:stretch>
        </p:blipFill>
        <p:spPr>
          <a:xfrm>
            <a:off x="0" y="-1"/>
            <a:ext cx="9144000" cy="6858001"/>
          </a:xfrm>
          <a:prstGeom prst="rect">
            <a:avLst/>
          </a:prstGeom>
        </p:spPr>
      </p:pic>
      <p:sp>
        <p:nvSpPr>
          <p:cNvPr id="3" name="图片占位符 2"/>
          <p:cNvSpPr>
            <a:spLocks noGrp="1"/>
          </p:cNvSpPr>
          <p:nvPr>
            <p:ph type="pic" sz="quarter" idx="10" hasCustomPrompt="1"/>
          </p:nvPr>
        </p:nvSpPr>
        <p:spPr>
          <a:xfrm>
            <a:off x="627460" y="1989138"/>
            <a:ext cx="7185422" cy="4314825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rgbClr val="224EA7">
                <a:alpha val="7000"/>
              </a:srgbClr>
            </a:outerShdw>
          </a:effectLst>
        </p:spPr>
        <p:txBody>
          <a:bodyPr/>
          <a:lstStyle/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  <p:sp>
        <p:nvSpPr>
          <p:cNvPr id="17" name="矩形 16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1">
                  <a:alpha val="1000"/>
                </a:schemeClr>
              </a:gs>
              <a:gs pos="0">
                <a:schemeClr val="accent1">
                  <a:alpha val="4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18" name="矩形 17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  <p:grpSp>
        <p:nvGrpSpPr>
          <p:cNvPr id="19" name="组合 18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20" name="平行四边形 19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1" name="平行四边形 20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2" name="平行四边形 21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grpSp>
        <p:nvGrpSpPr>
          <p:cNvPr id="23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24" name="任意多边形: 形状 23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25" name="任意多边形: 形状 24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cxnSp>
        <p:nvCxnSpPr>
          <p:cNvPr id="26" name="直接连接符 25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两图排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矩形 14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16" name="图片 15"/>
          <p:cNvPicPr>
            <a:picLocks noChangeAspect="1"/>
          </p:cNvPicPr>
          <p:nvPr userDrawn="1"/>
        </p:nvPicPr>
        <p:blipFill rotWithShape="1">
          <a:blip r:embed="rId2">
            <a:alphaModFix am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078" b="7078"/>
          <a:stretch>
            <a:fillRect/>
          </a:stretch>
        </p:blipFill>
        <p:spPr>
          <a:xfrm>
            <a:off x="0" y="-1"/>
            <a:ext cx="9144000" cy="6858001"/>
          </a:xfrm>
          <a:prstGeom prst="rect">
            <a:avLst/>
          </a:prstGeom>
        </p:spPr>
      </p:pic>
      <p:sp>
        <p:nvSpPr>
          <p:cNvPr id="3" name="图片占位符 2"/>
          <p:cNvSpPr>
            <a:spLocks noGrp="1"/>
          </p:cNvSpPr>
          <p:nvPr>
            <p:ph type="pic" sz="quarter" idx="10" hasCustomPrompt="1"/>
          </p:nvPr>
        </p:nvSpPr>
        <p:spPr>
          <a:xfrm>
            <a:off x="627460" y="1989139"/>
            <a:ext cx="3691890" cy="3428998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chemeClr val="accent1">
                <a:alpha val="7000"/>
              </a:schemeClr>
            </a:outerShdw>
          </a:effectLst>
        </p:spPr>
        <p:txBody>
          <a:bodyPr/>
          <a:lstStyle/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  <p:sp>
        <p:nvSpPr>
          <p:cNvPr id="17" name="矩形 16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1">
                  <a:alpha val="1000"/>
                </a:schemeClr>
              </a:gs>
              <a:gs pos="0">
                <a:schemeClr val="accent1">
                  <a:alpha val="4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18" name="矩形 17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  <p:grpSp>
        <p:nvGrpSpPr>
          <p:cNvPr id="19" name="组合 18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20" name="平行四边形 19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1" name="平行四边形 20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2" name="平行四边形 21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grpSp>
        <p:nvGrpSpPr>
          <p:cNvPr id="23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24" name="任意多边形: 形状 23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25" name="任意多边形: 形状 24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cxnSp>
        <p:nvCxnSpPr>
          <p:cNvPr id="26" name="直接连接符 25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图片占位符 2"/>
          <p:cNvSpPr>
            <a:spLocks noGrp="1"/>
          </p:cNvSpPr>
          <p:nvPr>
            <p:ph type="pic" sz="quarter" idx="11" hasCustomPrompt="1"/>
          </p:nvPr>
        </p:nvSpPr>
        <p:spPr>
          <a:xfrm>
            <a:off x="4824650" y="1989139"/>
            <a:ext cx="3691890" cy="3428998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chemeClr val="accent1">
                <a:alpha val="7000"/>
              </a:schemeClr>
            </a:outerShdw>
          </a:effectLst>
        </p:spPr>
        <p:txBody>
          <a:bodyPr/>
          <a:lstStyle/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三图排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16" name="图片 15"/>
          <p:cNvPicPr>
            <a:picLocks noChangeAspect="1"/>
          </p:cNvPicPr>
          <p:nvPr userDrawn="1"/>
        </p:nvPicPr>
        <p:blipFill rotWithShape="1">
          <a:blip r:embed="rId2">
            <a:alphaModFix am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078" b="7078"/>
          <a:stretch>
            <a:fillRect/>
          </a:stretch>
        </p:blipFill>
        <p:spPr>
          <a:xfrm>
            <a:off x="0" y="-1"/>
            <a:ext cx="9144000" cy="6858001"/>
          </a:xfrm>
          <a:prstGeom prst="rect">
            <a:avLst/>
          </a:prstGeom>
        </p:spPr>
      </p:pic>
      <p:sp>
        <p:nvSpPr>
          <p:cNvPr id="3" name="图片占位符 2"/>
          <p:cNvSpPr>
            <a:spLocks noGrp="1"/>
          </p:cNvSpPr>
          <p:nvPr>
            <p:ph type="pic" sz="quarter" idx="10" hasCustomPrompt="1"/>
          </p:nvPr>
        </p:nvSpPr>
        <p:spPr>
          <a:xfrm>
            <a:off x="627460" y="1989139"/>
            <a:ext cx="2378630" cy="3428998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chemeClr val="accent1">
                <a:alpha val="7000"/>
              </a:schemeClr>
            </a:outerShdw>
          </a:effectLst>
        </p:spPr>
        <p:txBody>
          <a:bodyPr>
            <a:normAutofit/>
          </a:bodyPr>
          <a:lstStyle>
            <a:lvl1pPr>
              <a:defRPr sz="2400"/>
            </a:lvl1pPr>
          </a:lstStyle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  <p:sp>
        <p:nvSpPr>
          <p:cNvPr id="17" name="矩形 16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1">
                  <a:alpha val="1000"/>
                </a:schemeClr>
              </a:gs>
              <a:gs pos="0">
                <a:schemeClr val="accent1">
                  <a:alpha val="4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18" name="矩形 17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  <p:grpSp>
        <p:nvGrpSpPr>
          <p:cNvPr id="19" name="组合 18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20" name="平行四边形 19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1" name="平行四边形 20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2" name="平行四边形 21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grpSp>
        <p:nvGrpSpPr>
          <p:cNvPr id="23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24" name="任意多边形: 形状 23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25" name="任意多边形: 形状 24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cxnSp>
        <p:nvCxnSpPr>
          <p:cNvPr id="26" name="直接连接符 25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9" name="图片占位符 2"/>
          <p:cNvSpPr>
            <a:spLocks noGrp="1"/>
          </p:cNvSpPr>
          <p:nvPr>
            <p:ph type="pic" sz="quarter" idx="11" hasCustomPrompt="1"/>
          </p:nvPr>
        </p:nvSpPr>
        <p:spPr>
          <a:xfrm>
            <a:off x="3382685" y="1989139"/>
            <a:ext cx="2378630" cy="3428998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chemeClr val="accent1">
                <a:alpha val="7000"/>
              </a:schemeClr>
            </a:outerShdw>
          </a:effectLst>
        </p:spPr>
        <p:txBody>
          <a:bodyPr>
            <a:normAutofit/>
          </a:bodyPr>
          <a:lstStyle>
            <a:lvl1pPr>
              <a:defRPr sz="2400"/>
            </a:lvl1pPr>
          </a:lstStyle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  <p:sp>
        <p:nvSpPr>
          <p:cNvPr id="30" name="图片占位符 2"/>
          <p:cNvSpPr>
            <a:spLocks noGrp="1"/>
          </p:cNvSpPr>
          <p:nvPr>
            <p:ph type="pic" sz="quarter" idx="12" hasCustomPrompt="1"/>
          </p:nvPr>
        </p:nvSpPr>
        <p:spPr>
          <a:xfrm>
            <a:off x="6137909" y="1989139"/>
            <a:ext cx="2378630" cy="3428998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chemeClr val="accent1">
                <a:alpha val="7000"/>
              </a:schemeClr>
            </a:outerShdw>
          </a:effectLst>
        </p:spPr>
        <p:txBody>
          <a:bodyPr>
            <a:normAutofit/>
          </a:bodyPr>
          <a:lstStyle>
            <a:lvl1pPr>
              <a:defRPr sz="2400"/>
            </a:lvl1pPr>
          </a:lstStyle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多图排版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矩形 27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16" name="图片 15"/>
          <p:cNvPicPr>
            <a:picLocks noChangeAspect="1"/>
          </p:cNvPicPr>
          <p:nvPr userDrawn="1"/>
        </p:nvPicPr>
        <p:blipFill rotWithShape="1">
          <a:blip r:embed="rId2">
            <a:alphaModFix am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078" b="7078"/>
          <a:stretch>
            <a:fillRect/>
          </a:stretch>
        </p:blipFill>
        <p:spPr>
          <a:xfrm>
            <a:off x="0" y="-1"/>
            <a:ext cx="9144000" cy="6858001"/>
          </a:xfrm>
          <a:prstGeom prst="rect">
            <a:avLst/>
          </a:prstGeom>
        </p:spPr>
      </p:pic>
      <p:sp>
        <p:nvSpPr>
          <p:cNvPr id="3" name="图片占位符 2"/>
          <p:cNvSpPr>
            <a:spLocks noGrp="1"/>
          </p:cNvSpPr>
          <p:nvPr>
            <p:ph type="pic" sz="quarter" idx="10" hasCustomPrompt="1"/>
          </p:nvPr>
        </p:nvSpPr>
        <p:spPr>
          <a:xfrm>
            <a:off x="627460" y="1989139"/>
            <a:ext cx="2604113" cy="2097950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chemeClr val="accent1">
                <a:alpha val="7000"/>
              </a:schemeClr>
            </a:outerShdw>
          </a:effectLst>
        </p:spPr>
        <p:txBody>
          <a:bodyPr>
            <a:normAutofit/>
          </a:bodyPr>
          <a:lstStyle>
            <a:lvl1pPr>
              <a:defRPr sz="2400"/>
            </a:lvl1pPr>
          </a:lstStyle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  <p:sp>
        <p:nvSpPr>
          <p:cNvPr id="17" name="矩形 16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1">
                  <a:alpha val="1000"/>
                </a:schemeClr>
              </a:gs>
              <a:gs pos="0">
                <a:schemeClr val="accent1">
                  <a:alpha val="4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18" name="矩形 17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  <p:grpSp>
        <p:nvGrpSpPr>
          <p:cNvPr id="19" name="组合 18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20" name="平行四边形 19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1" name="平行四边形 20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2" name="平行四边形 21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grpSp>
        <p:nvGrpSpPr>
          <p:cNvPr id="23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24" name="任意多边形: 形状 23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25" name="任意多边形: 形状 24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cxnSp>
        <p:nvCxnSpPr>
          <p:cNvPr id="26" name="直接连接符 25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图片占位符 2"/>
          <p:cNvSpPr>
            <a:spLocks noGrp="1"/>
          </p:cNvSpPr>
          <p:nvPr>
            <p:ph type="pic" sz="quarter" idx="11" hasCustomPrompt="1"/>
          </p:nvPr>
        </p:nvSpPr>
        <p:spPr>
          <a:xfrm>
            <a:off x="627460" y="4290023"/>
            <a:ext cx="2604113" cy="2097950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chemeClr val="accent1">
                <a:alpha val="7000"/>
              </a:schemeClr>
            </a:outerShdw>
          </a:effectLst>
        </p:spPr>
        <p:txBody>
          <a:bodyPr>
            <a:normAutofit/>
          </a:bodyPr>
          <a:lstStyle>
            <a:lvl1pPr>
              <a:defRPr sz="2400"/>
            </a:lvl1pPr>
          </a:lstStyle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  <p:sp>
        <p:nvSpPr>
          <p:cNvPr id="34" name="图片占位符 2"/>
          <p:cNvSpPr>
            <a:spLocks noGrp="1"/>
          </p:cNvSpPr>
          <p:nvPr>
            <p:ph type="pic" sz="quarter" idx="12" hasCustomPrompt="1"/>
          </p:nvPr>
        </p:nvSpPr>
        <p:spPr>
          <a:xfrm>
            <a:off x="3411866" y="1989139"/>
            <a:ext cx="2604113" cy="2097950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chemeClr val="accent1">
                <a:alpha val="7000"/>
              </a:schemeClr>
            </a:outerShdw>
          </a:effectLst>
        </p:spPr>
        <p:txBody>
          <a:bodyPr>
            <a:normAutofit/>
          </a:bodyPr>
          <a:lstStyle>
            <a:lvl1pPr>
              <a:defRPr sz="2400"/>
            </a:lvl1pPr>
          </a:lstStyle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  <p:sp>
        <p:nvSpPr>
          <p:cNvPr id="35" name="图片占位符 2"/>
          <p:cNvSpPr>
            <a:spLocks noGrp="1"/>
          </p:cNvSpPr>
          <p:nvPr>
            <p:ph type="pic" sz="quarter" idx="13" hasCustomPrompt="1"/>
          </p:nvPr>
        </p:nvSpPr>
        <p:spPr>
          <a:xfrm>
            <a:off x="3411866" y="4290023"/>
            <a:ext cx="2604113" cy="2097950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chemeClr val="accent1">
                <a:alpha val="7000"/>
              </a:schemeClr>
            </a:outerShdw>
          </a:effectLst>
        </p:spPr>
        <p:txBody>
          <a:bodyPr>
            <a:normAutofit/>
          </a:bodyPr>
          <a:lstStyle>
            <a:lvl1pPr>
              <a:defRPr sz="2400"/>
            </a:lvl1pPr>
          </a:lstStyle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  <p:sp>
        <p:nvSpPr>
          <p:cNvPr id="36" name="图片占位符 2"/>
          <p:cNvSpPr>
            <a:spLocks noGrp="1"/>
          </p:cNvSpPr>
          <p:nvPr>
            <p:ph type="pic" sz="quarter" idx="14" hasCustomPrompt="1"/>
          </p:nvPr>
        </p:nvSpPr>
        <p:spPr>
          <a:xfrm>
            <a:off x="6196273" y="1989139"/>
            <a:ext cx="2604113" cy="2097950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chemeClr val="accent1">
                <a:alpha val="7000"/>
              </a:schemeClr>
            </a:outerShdw>
          </a:effectLst>
        </p:spPr>
        <p:txBody>
          <a:bodyPr>
            <a:normAutofit/>
          </a:bodyPr>
          <a:lstStyle>
            <a:lvl1pPr>
              <a:defRPr sz="2400"/>
            </a:lvl1pPr>
          </a:lstStyle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  <p:sp>
        <p:nvSpPr>
          <p:cNvPr id="37" name="图片占位符 2"/>
          <p:cNvSpPr>
            <a:spLocks noGrp="1"/>
          </p:cNvSpPr>
          <p:nvPr>
            <p:ph type="pic" sz="quarter" idx="15" hasCustomPrompt="1"/>
          </p:nvPr>
        </p:nvSpPr>
        <p:spPr>
          <a:xfrm>
            <a:off x="6196273" y="4290023"/>
            <a:ext cx="2604113" cy="2097950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chemeClr val="accent1">
                <a:alpha val="7000"/>
              </a:schemeClr>
            </a:outerShdw>
          </a:effectLst>
        </p:spPr>
        <p:txBody>
          <a:bodyPr>
            <a:normAutofit/>
          </a:bodyPr>
          <a:lstStyle>
            <a:lvl1pPr>
              <a:defRPr sz="2400"/>
            </a:lvl1pPr>
          </a:lstStyle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个人介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8" name="图片 7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7999"/>
          </a:xfrm>
          <a:prstGeom prst="rect">
            <a:avLst/>
          </a:prstGeom>
        </p:spPr>
      </p:pic>
      <p:sp>
        <p:nvSpPr>
          <p:cNvPr id="17" name="矩形 16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1">
                  <a:alpha val="1000"/>
                </a:schemeClr>
              </a:gs>
              <a:gs pos="0">
                <a:schemeClr val="accent1">
                  <a:alpha val="4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18" name="矩形 17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  <p:grpSp>
        <p:nvGrpSpPr>
          <p:cNvPr id="19" name="组合 18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20" name="平行四边形 19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1" name="平行四边形 20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2" name="平行四边形 21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grpSp>
        <p:nvGrpSpPr>
          <p:cNvPr id="23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24" name="任意多边形: 形状 23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25" name="任意多边形: 形状 24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cxnSp>
        <p:nvCxnSpPr>
          <p:cNvPr id="26" name="直接连接符 25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图片占位符 3"/>
          <p:cNvSpPr>
            <a:spLocks noGrp="1"/>
          </p:cNvSpPr>
          <p:nvPr>
            <p:ph type="pic" sz="quarter" idx="10"/>
          </p:nvPr>
        </p:nvSpPr>
        <p:spPr>
          <a:xfrm>
            <a:off x="959890" y="2617622"/>
            <a:ext cx="1217070" cy="1622758"/>
          </a:xfrm>
          <a:prstGeom prst="ellipse">
            <a:avLst/>
          </a:prstGeom>
          <a:gradFill>
            <a:gsLst>
              <a:gs pos="0">
                <a:schemeClr val="accent1">
                  <a:alpha val="6000"/>
                </a:schemeClr>
              </a:gs>
              <a:gs pos="100000">
                <a:schemeClr val="accent1">
                  <a:alpha val="2000"/>
                </a:schemeClr>
              </a:gs>
            </a:gsLst>
            <a:lin ang="5400000" scaled="1"/>
          </a:gradFill>
          <a:ln w="50800">
            <a:solidFill>
              <a:schemeClr val="bg1"/>
            </a:solidFill>
          </a:ln>
          <a:effectLst>
            <a:outerShdw blurRad="279400" sx="102000" sy="102000" algn="ctr" rotWithShape="0">
              <a:srgbClr val="224EA7">
                <a:alpha val="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>
              <a:defRPr lang="zh-CN" altLang="en-US" sz="1800">
                <a:solidFill>
                  <a:schemeClr val="lt1"/>
                </a:solidFill>
              </a:defRPr>
            </a:lvl1pPr>
          </a:lstStyle>
          <a:p>
            <a:pPr marL="0" lvl="0" algn="ctr"/>
            <a:endParaRPr lang="zh-CN" altLang="en-US" dirty="0"/>
          </a:p>
        </p:txBody>
      </p:sp>
      <p:grpSp>
        <p:nvGrpSpPr>
          <p:cNvPr id="7" name="组合 6"/>
          <p:cNvGrpSpPr/>
          <p:nvPr userDrawn="1"/>
        </p:nvGrpSpPr>
        <p:grpSpPr>
          <a:xfrm>
            <a:off x="816083" y="2426616"/>
            <a:ext cx="1504683" cy="2004768"/>
            <a:chOff x="3653754" y="2426616"/>
            <a:chExt cx="2006244" cy="2004768"/>
          </a:xfrm>
        </p:grpSpPr>
        <p:sp>
          <p:nvSpPr>
            <p:cNvPr id="5" name="椭圆 4"/>
            <p:cNvSpPr/>
            <p:nvPr userDrawn="1"/>
          </p:nvSpPr>
          <p:spPr>
            <a:xfrm rot="19228016">
              <a:off x="3653754" y="2426616"/>
              <a:ext cx="2004768" cy="2004768"/>
            </a:xfrm>
            <a:prstGeom prst="ellipse">
              <a:avLst/>
            </a:prstGeom>
            <a:noFill/>
            <a:ln w="6350">
              <a:gradFill>
                <a:gsLst>
                  <a:gs pos="0">
                    <a:schemeClr val="accent1">
                      <a:alpha val="7000"/>
                    </a:schemeClr>
                  </a:gs>
                  <a:gs pos="100000">
                    <a:schemeClr val="accent1">
                      <a:alpha val="37000"/>
                    </a:schemeClr>
                  </a:gs>
                </a:gsLst>
                <a:lin ang="5400000" scaled="1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32" name="椭圆 31"/>
            <p:cNvSpPr/>
            <p:nvPr userDrawn="1"/>
          </p:nvSpPr>
          <p:spPr>
            <a:xfrm rot="5400000">
              <a:off x="3832991" y="2608518"/>
              <a:ext cx="1640964" cy="1640964"/>
            </a:xfrm>
            <a:prstGeom prst="ellipse">
              <a:avLst/>
            </a:prstGeom>
            <a:noFill/>
            <a:ln w="3175">
              <a:gradFill>
                <a:gsLst>
                  <a:gs pos="0">
                    <a:srgbClr val="224EA7">
                      <a:alpha val="4000"/>
                    </a:srgbClr>
                  </a:gs>
                  <a:gs pos="100000">
                    <a:srgbClr val="224EA7">
                      <a:alpha val="25000"/>
                    </a:srgbClr>
                  </a:gs>
                </a:gsLst>
                <a:lin ang="5400000" scaled="1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6" name="椭圆 5"/>
            <p:cNvSpPr/>
            <p:nvPr userDrawn="1"/>
          </p:nvSpPr>
          <p:spPr>
            <a:xfrm>
              <a:off x="4106435" y="2527936"/>
              <a:ext cx="78836" cy="78832"/>
            </a:xfrm>
            <a:prstGeom prst="ellipse">
              <a:avLst/>
            </a:prstGeom>
            <a:gradFill>
              <a:gsLst>
                <a:gs pos="0">
                  <a:schemeClr val="accent1">
                    <a:alpha val="57000"/>
                  </a:schemeClr>
                </a:gs>
                <a:gs pos="100000">
                  <a:schemeClr val="accent1">
                    <a:alpha val="25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33" name="椭圆 32"/>
            <p:cNvSpPr/>
            <p:nvPr userDrawn="1"/>
          </p:nvSpPr>
          <p:spPr>
            <a:xfrm>
              <a:off x="3949025" y="4139994"/>
              <a:ext cx="76026" cy="76026"/>
            </a:xfrm>
            <a:prstGeom prst="ellipse">
              <a:avLst/>
            </a:prstGeom>
            <a:gradFill>
              <a:gsLst>
                <a:gs pos="0">
                  <a:schemeClr val="accent2">
                    <a:alpha val="39000"/>
                  </a:schemeClr>
                </a:gs>
                <a:gs pos="100000">
                  <a:schemeClr val="accent2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38" name="椭圆 37"/>
            <p:cNvSpPr/>
            <p:nvPr userDrawn="1"/>
          </p:nvSpPr>
          <p:spPr>
            <a:xfrm>
              <a:off x="5614279" y="3617118"/>
              <a:ext cx="45719" cy="45719"/>
            </a:xfrm>
            <a:prstGeom prst="ellipse">
              <a:avLst/>
            </a:prstGeom>
            <a:gradFill>
              <a:gsLst>
                <a:gs pos="0">
                  <a:schemeClr val="accent1"/>
                </a:gs>
                <a:gs pos="100000">
                  <a:schemeClr val="accent1">
                    <a:alpha val="43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团队介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" name="矩形 31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8" name="图片 7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7999"/>
          </a:xfrm>
          <a:prstGeom prst="rect">
            <a:avLst/>
          </a:prstGeom>
        </p:spPr>
      </p:pic>
      <p:sp>
        <p:nvSpPr>
          <p:cNvPr id="53" name="图片占位符 3"/>
          <p:cNvSpPr>
            <a:spLocks noGrp="1"/>
          </p:cNvSpPr>
          <p:nvPr>
            <p:ph type="pic" sz="quarter" idx="12"/>
          </p:nvPr>
        </p:nvSpPr>
        <p:spPr>
          <a:xfrm>
            <a:off x="616172" y="2767738"/>
            <a:ext cx="991896" cy="1322526"/>
          </a:xfrm>
          <a:prstGeom prst="ellipse">
            <a:avLst/>
          </a:prstGeom>
          <a:gradFill>
            <a:gsLst>
              <a:gs pos="0">
                <a:srgbClr val="003399">
                  <a:alpha val="6000"/>
                </a:srgbClr>
              </a:gs>
              <a:gs pos="100000">
                <a:srgbClr val="003399">
                  <a:alpha val="2000"/>
                </a:srgbClr>
              </a:gs>
            </a:gsLst>
            <a:lin ang="5400000" scaled="1"/>
          </a:gradFill>
          <a:ln w="50800">
            <a:solidFill>
              <a:schemeClr val="bg1"/>
            </a:solidFill>
          </a:ln>
          <a:effectLst>
            <a:outerShdw blurRad="279400" sx="102000" sy="102000" algn="ctr" rotWithShape="0">
              <a:schemeClr val="accent1">
                <a:alpha val="8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>
              <a:defRPr lang="zh-CN" altLang="en-US" sz="1800">
                <a:solidFill>
                  <a:schemeClr val="lt1"/>
                </a:solidFill>
              </a:defRPr>
            </a:lvl1pPr>
          </a:lstStyle>
          <a:p>
            <a:pPr marL="0" lvl="0" algn="ctr"/>
            <a:endParaRPr lang="zh-CN" altLang="en-US" dirty="0"/>
          </a:p>
        </p:txBody>
      </p:sp>
      <p:sp>
        <p:nvSpPr>
          <p:cNvPr id="52" name="图片占位符 3"/>
          <p:cNvSpPr>
            <a:spLocks noGrp="1"/>
          </p:cNvSpPr>
          <p:nvPr>
            <p:ph type="pic" sz="quarter" idx="11"/>
          </p:nvPr>
        </p:nvSpPr>
        <p:spPr>
          <a:xfrm>
            <a:off x="2290419" y="2767738"/>
            <a:ext cx="991896" cy="1322526"/>
          </a:xfrm>
          <a:prstGeom prst="ellipse">
            <a:avLst/>
          </a:prstGeom>
          <a:gradFill>
            <a:gsLst>
              <a:gs pos="0">
                <a:srgbClr val="003399">
                  <a:alpha val="6000"/>
                </a:srgbClr>
              </a:gs>
              <a:gs pos="100000">
                <a:srgbClr val="003399">
                  <a:alpha val="2000"/>
                </a:srgbClr>
              </a:gs>
            </a:gsLst>
            <a:lin ang="5400000" scaled="1"/>
          </a:gradFill>
          <a:ln w="50800">
            <a:solidFill>
              <a:schemeClr val="bg1"/>
            </a:solidFill>
          </a:ln>
          <a:effectLst>
            <a:outerShdw blurRad="279400" sx="102000" sy="102000" algn="ctr" rotWithShape="0">
              <a:schemeClr val="accent1">
                <a:alpha val="8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>
              <a:defRPr lang="zh-CN" altLang="en-US" sz="1800">
                <a:solidFill>
                  <a:schemeClr val="lt1"/>
                </a:solidFill>
              </a:defRPr>
            </a:lvl1pPr>
          </a:lstStyle>
          <a:p>
            <a:pPr marL="0" lvl="0" algn="ctr"/>
            <a:endParaRPr lang="zh-CN" altLang="en-US" dirty="0"/>
          </a:p>
        </p:txBody>
      </p:sp>
      <p:grpSp>
        <p:nvGrpSpPr>
          <p:cNvPr id="19" name="组合 18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20" name="平行四边形 19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1" name="平行四边形 20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2" name="平行四边形 21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cxnSp>
        <p:nvCxnSpPr>
          <p:cNvPr id="26" name="直接连接符 25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图片占位符 3"/>
          <p:cNvSpPr>
            <a:spLocks noGrp="1"/>
          </p:cNvSpPr>
          <p:nvPr>
            <p:ph type="pic" sz="quarter" idx="10"/>
          </p:nvPr>
        </p:nvSpPr>
        <p:spPr>
          <a:xfrm>
            <a:off x="3963465" y="2617622"/>
            <a:ext cx="1217070" cy="1622758"/>
          </a:xfrm>
          <a:prstGeom prst="ellipse">
            <a:avLst/>
          </a:prstGeom>
          <a:gradFill>
            <a:gsLst>
              <a:gs pos="0">
                <a:srgbClr val="003399">
                  <a:alpha val="6000"/>
                </a:srgbClr>
              </a:gs>
              <a:gs pos="100000">
                <a:srgbClr val="003399">
                  <a:alpha val="2000"/>
                </a:srgbClr>
              </a:gs>
            </a:gsLst>
            <a:lin ang="5400000" scaled="1"/>
          </a:gradFill>
          <a:ln w="50800">
            <a:solidFill>
              <a:schemeClr val="bg1"/>
            </a:solidFill>
          </a:ln>
          <a:effectLst>
            <a:outerShdw blurRad="279400" sx="102000" sy="102000" algn="ctr" rotWithShape="0">
              <a:schemeClr val="accent1">
                <a:alpha val="8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>
              <a:defRPr lang="zh-CN" altLang="en-US" sz="1800">
                <a:solidFill>
                  <a:schemeClr val="lt1"/>
                </a:solidFill>
              </a:defRPr>
            </a:lvl1pPr>
          </a:lstStyle>
          <a:p>
            <a:pPr marL="0" lvl="0" algn="ctr"/>
            <a:endParaRPr lang="zh-CN" altLang="en-US" dirty="0"/>
          </a:p>
        </p:txBody>
      </p:sp>
      <p:sp>
        <p:nvSpPr>
          <p:cNvPr id="54" name="图片占位符 3"/>
          <p:cNvSpPr>
            <a:spLocks noGrp="1"/>
          </p:cNvSpPr>
          <p:nvPr>
            <p:ph type="pic" sz="quarter" idx="13"/>
          </p:nvPr>
        </p:nvSpPr>
        <p:spPr>
          <a:xfrm>
            <a:off x="5989419" y="2767738"/>
            <a:ext cx="991896" cy="1322526"/>
          </a:xfrm>
          <a:prstGeom prst="ellipse">
            <a:avLst/>
          </a:prstGeom>
          <a:gradFill>
            <a:gsLst>
              <a:gs pos="0">
                <a:srgbClr val="003399">
                  <a:alpha val="6000"/>
                </a:srgbClr>
              </a:gs>
              <a:gs pos="100000">
                <a:srgbClr val="003399">
                  <a:alpha val="2000"/>
                </a:srgbClr>
              </a:gs>
            </a:gsLst>
            <a:lin ang="5400000" scaled="1"/>
          </a:gradFill>
          <a:ln w="50800">
            <a:solidFill>
              <a:schemeClr val="bg1"/>
            </a:solidFill>
          </a:ln>
          <a:effectLst>
            <a:outerShdw blurRad="279400" sx="102000" sy="102000" algn="ctr" rotWithShape="0">
              <a:schemeClr val="accent1">
                <a:alpha val="8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>
              <a:defRPr lang="zh-CN" altLang="en-US" sz="1800">
                <a:solidFill>
                  <a:schemeClr val="lt1"/>
                </a:solidFill>
              </a:defRPr>
            </a:lvl1pPr>
          </a:lstStyle>
          <a:p>
            <a:pPr marL="0" lvl="0" algn="ctr"/>
            <a:endParaRPr lang="zh-CN" altLang="en-US" dirty="0"/>
          </a:p>
        </p:txBody>
      </p:sp>
      <p:sp>
        <p:nvSpPr>
          <p:cNvPr id="55" name="图片占位符 3"/>
          <p:cNvSpPr>
            <a:spLocks noGrp="1"/>
          </p:cNvSpPr>
          <p:nvPr>
            <p:ph type="pic" sz="quarter" idx="14"/>
          </p:nvPr>
        </p:nvSpPr>
        <p:spPr>
          <a:xfrm>
            <a:off x="7663667" y="2767738"/>
            <a:ext cx="991896" cy="1322526"/>
          </a:xfrm>
          <a:prstGeom prst="ellipse">
            <a:avLst/>
          </a:prstGeom>
          <a:gradFill>
            <a:gsLst>
              <a:gs pos="0">
                <a:srgbClr val="003399">
                  <a:alpha val="6000"/>
                </a:srgbClr>
              </a:gs>
              <a:gs pos="100000">
                <a:srgbClr val="003399">
                  <a:alpha val="2000"/>
                </a:srgbClr>
              </a:gs>
            </a:gsLst>
            <a:lin ang="5400000" scaled="1"/>
          </a:gradFill>
          <a:ln w="50800">
            <a:solidFill>
              <a:schemeClr val="bg1"/>
            </a:solidFill>
          </a:ln>
          <a:effectLst>
            <a:outerShdw blurRad="279400" sx="102000" sy="102000" algn="ctr" rotWithShape="0">
              <a:schemeClr val="accent1">
                <a:alpha val="8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>
              <a:defRPr lang="zh-CN" altLang="en-US" sz="1800">
                <a:solidFill>
                  <a:schemeClr val="lt1"/>
                </a:solidFill>
              </a:defRPr>
            </a:lvl1pPr>
          </a:lstStyle>
          <a:p>
            <a:pPr marL="0" lvl="0" algn="ctr"/>
            <a:endParaRPr lang="zh-CN" altLang="en-US" dirty="0"/>
          </a:p>
        </p:txBody>
      </p:sp>
      <p:grpSp>
        <p:nvGrpSpPr>
          <p:cNvPr id="27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28" name="任意多边形: 形状 27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29" name="任意多边形: 形状 28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sp>
        <p:nvSpPr>
          <p:cNvPr id="30" name="矩形 29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1">
                  <a:alpha val="1000"/>
                </a:schemeClr>
              </a:gs>
              <a:gs pos="0">
                <a:schemeClr val="accent1">
                  <a:alpha val="4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31" name="矩形 30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摘要与关键词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矩形 38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8" name="图片 7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7999"/>
          </a:xfrm>
          <a:prstGeom prst="rect">
            <a:avLst/>
          </a:prstGeom>
        </p:spPr>
      </p:pic>
      <p:grpSp>
        <p:nvGrpSpPr>
          <p:cNvPr id="19" name="组合 18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20" name="平行四边形 19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1" name="平行四边形 20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2" name="平行四边形 21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grpSp>
        <p:nvGrpSpPr>
          <p:cNvPr id="23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24" name="任意多边形: 形状 23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25" name="任意多边形: 形状 24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cxnSp>
        <p:nvCxnSpPr>
          <p:cNvPr id="26" name="直接连接符 25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" name="组合 26"/>
          <p:cNvGrpSpPr/>
          <p:nvPr userDrawn="1"/>
        </p:nvGrpSpPr>
        <p:grpSpPr>
          <a:xfrm>
            <a:off x="251222" y="1989137"/>
            <a:ext cx="8667750" cy="3173171"/>
            <a:chOff x="334963" y="1989137"/>
            <a:chExt cx="11557000" cy="3173171"/>
          </a:xfrm>
        </p:grpSpPr>
        <p:sp>
          <p:nvSpPr>
            <p:cNvPr id="28" name="矩形 27"/>
            <p:cNvSpPr/>
            <p:nvPr/>
          </p:nvSpPr>
          <p:spPr>
            <a:xfrm>
              <a:off x="334963" y="1989137"/>
              <a:ext cx="11557000" cy="3173170"/>
            </a:xfrm>
            <a:prstGeom prst="rect">
              <a:avLst/>
            </a:prstGeom>
            <a:gradFill>
              <a:gsLst>
                <a:gs pos="0">
                  <a:schemeClr val="accent1">
                    <a:alpha val="6000"/>
                  </a:schemeClr>
                </a:gs>
                <a:gs pos="100000">
                  <a:schemeClr val="accent1">
                    <a:alpha val="2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 dirty="0"/>
            </a:p>
          </p:txBody>
        </p:sp>
        <p:grpSp>
          <p:nvGrpSpPr>
            <p:cNvPr id="29" name="组合 28"/>
            <p:cNvGrpSpPr/>
            <p:nvPr/>
          </p:nvGrpSpPr>
          <p:grpSpPr>
            <a:xfrm>
              <a:off x="11696700" y="4967457"/>
              <a:ext cx="195263" cy="194851"/>
              <a:chOff x="11210925" y="5238982"/>
              <a:chExt cx="293780" cy="293157"/>
            </a:xfrm>
          </p:grpSpPr>
          <p:sp>
            <p:nvSpPr>
              <p:cNvPr id="30" name="直角三角形 29"/>
              <p:cNvSpPr/>
              <p:nvPr/>
            </p:nvSpPr>
            <p:spPr>
              <a:xfrm rot="16200000">
                <a:off x="11210925" y="5238982"/>
                <a:ext cx="293156" cy="293156"/>
              </a:xfrm>
              <a:prstGeom prst="rtTriangle">
                <a:avLst/>
              </a:prstGeom>
              <a:solidFill>
                <a:srgbClr val="F8F8F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350"/>
              </a:p>
            </p:txBody>
          </p:sp>
          <p:sp>
            <p:nvSpPr>
              <p:cNvPr id="31" name="直角三角形 30"/>
              <p:cNvSpPr/>
              <p:nvPr/>
            </p:nvSpPr>
            <p:spPr>
              <a:xfrm rot="16200000">
                <a:off x="11302755" y="5330189"/>
                <a:ext cx="201950" cy="201950"/>
              </a:xfrm>
              <a:prstGeom prst="rtTriangl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350"/>
              </a:p>
            </p:txBody>
          </p:sp>
        </p:grpSp>
      </p:grpSp>
      <p:grpSp>
        <p:nvGrpSpPr>
          <p:cNvPr id="32" name="组合 31"/>
          <p:cNvGrpSpPr/>
          <p:nvPr userDrawn="1"/>
        </p:nvGrpSpPr>
        <p:grpSpPr>
          <a:xfrm>
            <a:off x="251222" y="5162309"/>
            <a:ext cx="8667750" cy="1146416"/>
            <a:chOff x="334963" y="5162309"/>
            <a:chExt cx="11557000" cy="1146416"/>
          </a:xfrm>
        </p:grpSpPr>
        <p:sp>
          <p:nvSpPr>
            <p:cNvPr id="33" name="矩形 32"/>
            <p:cNvSpPr/>
            <p:nvPr/>
          </p:nvSpPr>
          <p:spPr>
            <a:xfrm>
              <a:off x="334963" y="5162309"/>
              <a:ext cx="11557000" cy="1141187"/>
            </a:xfrm>
            <a:prstGeom prst="rect">
              <a:avLst/>
            </a:prstGeom>
            <a:gradFill>
              <a:gsLst>
                <a:gs pos="0">
                  <a:schemeClr val="accent1">
                    <a:alpha val="6000"/>
                  </a:schemeClr>
                </a:gs>
                <a:gs pos="100000">
                  <a:schemeClr val="accent1">
                    <a:alpha val="2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grpSp>
          <p:nvGrpSpPr>
            <p:cNvPr id="34" name="组合 33"/>
            <p:cNvGrpSpPr/>
            <p:nvPr/>
          </p:nvGrpSpPr>
          <p:grpSpPr>
            <a:xfrm>
              <a:off x="11696700" y="6113874"/>
              <a:ext cx="195263" cy="194851"/>
              <a:chOff x="11210925" y="5238982"/>
              <a:chExt cx="293780" cy="293157"/>
            </a:xfrm>
          </p:grpSpPr>
          <p:sp>
            <p:nvSpPr>
              <p:cNvPr id="35" name="直角三角形 34"/>
              <p:cNvSpPr/>
              <p:nvPr/>
            </p:nvSpPr>
            <p:spPr>
              <a:xfrm rot="16200000">
                <a:off x="11210925" y="5238982"/>
                <a:ext cx="293156" cy="293156"/>
              </a:xfrm>
              <a:prstGeom prst="rtTriangle">
                <a:avLst/>
              </a:prstGeom>
              <a:solidFill>
                <a:srgbClr val="F8F8F8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350"/>
              </a:p>
            </p:txBody>
          </p:sp>
          <p:sp>
            <p:nvSpPr>
              <p:cNvPr id="36" name="直角三角形 35"/>
              <p:cNvSpPr/>
              <p:nvPr/>
            </p:nvSpPr>
            <p:spPr>
              <a:xfrm rot="16200000">
                <a:off x="11302755" y="5330189"/>
                <a:ext cx="201950" cy="201950"/>
              </a:xfrm>
              <a:prstGeom prst="rtTriangle">
                <a:avLst/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350"/>
              </a:p>
            </p:txBody>
          </p:sp>
        </p:grpSp>
      </p:grpSp>
      <p:sp>
        <p:nvSpPr>
          <p:cNvPr id="37" name="矩形 36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1">
                  <a:alpha val="1000"/>
                </a:schemeClr>
              </a:gs>
              <a:gs pos="0">
                <a:schemeClr val="accent1">
                  <a:alpha val="4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38" name="矩形 37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WOT分析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矩形 28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8" name="图片 7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7999"/>
          </a:xfrm>
          <a:prstGeom prst="rect">
            <a:avLst/>
          </a:prstGeom>
        </p:spPr>
      </p:pic>
      <p:grpSp>
        <p:nvGrpSpPr>
          <p:cNvPr id="19" name="组合 18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20" name="平行四边形 19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1" name="平行四边形 20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2" name="平行四边形 21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grpSp>
        <p:nvGrpSpPr>
          <p:cNvPr id="23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24" name="任意多边形: 形状 23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25" name="任意多边形: 形状 24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cxnSp>
        <p:nvCxnSpPr>
          <p:cNvPr id="26" name="直接连接符 25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组合 36"/>
          <p:cNvGrpSpPr/>
          <p:nvPr userDrawn="1"/>
        </p:nvGrpSpPr>
        <p:grpSpPr>
          <a:xfrm>
            <a:off x="480776" y="1989138"/>
            <a:ext cx="4091225" cy="4266877"/>
            <a:chOff x="641034" y="1989138"/>
            <a:chExt cx="5454966" cy="4266877"/>
          </a:xfrm>
        </p:grpSpPr>
        <p:sp>
          <p:nvSpPr>
            <p:cNvPr id="38" name="矩形 37"/>
            <p:cNvSpPr/>
            <p:nvPr/>
          </p:nvSpPr>
          <p:spPr>
            <a:xfrm>
              <a:off x="641034" y="1989138"/>
              <a:ext cx="5454966" cy="2131848"/>
            </a:xfrm>
            <a:prstGeom prst="rect">
              <a:avLst/>
            </a:prstGeom>
            <a:gradFill>
              <a:gsLst>
                <a:gs pos="0">
                  <a:schemeClr val="accent1">
                    <a:alpha val="6000"/>
                  </a:schemeClr>
                </a:gs>
                <a:gs pos="100000">
                  <a:schemeClr val="accent1">
                    <a:alpha val="2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39" name="矩形 38"/>
            <p:cNvSpPr/>
            <p:nvPr/>
          </p:nvSpPr>
          <p:spPr>
            <a:xfrm>
              <a:off x="641034" y="4124167"/>
              <a:ext cx="5454966" cy="2131848"/>
            </a:xfrm>
            <a:prstGeom prst="rect">
              <a:avLst/>
            </a:prstGeom>
            <a:gradFill>
              <a:gsLst>
                <a:gs pos="0">
                  <a:schemeClr val="accent1">
                    <a:alpha val="6000"/>
                  </a:schemeClr>
                </a:gs>
                <a:gs pos="100000">
                  <a:schemeClr val="accent1">
                    <a:alpha val="2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zh-CN" altLang="en-US" sz="1350"/>
            </a:p>
          </p:txBody>
        </p:sp>
      </p:grpSp>
      <p:grpSp>
        <p:nvGrpSpPr>
          <p:cNvPr id="40" name="组合 39"/>
          <p:cNvGrpSpPr/>
          <p:nvPr userDrawn="1"/>
        </p:nvGrpSpPr>
        <p:grpSpPr>
          <a:xfrm>
            <a:off x="4572000" y="1987547"/>
            <a:ext cx="4091225" cy="4266877"/>
            <a:chOff x="641034" y="1989138"/>
            <a:chExt cx="5454966" cy="4266877"/>
          </a:xfrm>
        </p:grpSpPr>
        <p:sp>
          <p:nvSpPr>
            <p:cNvPr id="41" name="矩形 40"/>
            <p:cNvSpPr/>
            <p:nvPr/>
          </p:nvSpPr>
          <p:spPr>
            <a:xfrm>
              <a:off x="641034" y="1989138"/>
              <a:ext cx="5454966" cy="2131848"/>
            </a:xfrm>
            <a:prstGeom prst="rect">
              <a:avLst/>
            </a:prstGeom>
            <a:gradFill>
              <a:gsLst>
                <a:gs pos="0">
                  <a:schemeClr val="accent1">
                    <a:alpha val="6000"/>
                  </a:schemeClr>
                </a:gs>
                <a:gs pos="100000">
                  <a:schemeClr val="accent1">
                    <a:alpha val="2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zh-CN" altLang="en-US" sz="1350"/>
            </a:p>
          </p:txBody>
        </p:sp>
        <p:sp>
          <p:nvSpPr>
            <p:cNvPr id="42" name="矩形 41"/>
            <p:cNvSpPr/>
            <p:nvPr/>
          </p:nvSpPr>
          <p:spPr>
            <a:xfrm>
              <a:off x="641034" y="4124167"/>
              <a:ext cx="5454966" cy="2131848"/>
            </a:xfrm>
            <a:prstGeom prst="rect">
              <a:avLst/>
            </a:prstGeom>
            <a:gradFill>
              <a:gsLst>
                <a:gs pos="0">
                  <a:schemeClr val="accent1">
                    <a:alpha val="6000"/>
                  </a:schemeClr>
                </a:gs>
                <a:gs pos="100000">
                  <a:schemeClr val="accent1">
                    <a:alpha val="2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zh-CN" altLang="en-US" sz="1350"/>
            </a:p>
          </p:txBody>
        </p:sp>
      </p:grpSp>
      <p:cxnSp>
        <p:nvCxnSpPr>
          <p:cNvPr id="43" name="直接箭头连接符 42"/>
          <p:cNvCxnSpPr/>
          <p:nvPr userDrawn="1"/>
        </p:nvCxnSpPr>
        <p:spPr>
          <a:xfrm>
            <a:off x="1331119" y="4120988"/>
            <a:ext cx="6481763" cy="0"/>
          </a:xfrm>
          <a:prstGeom prst="straightConnector1">
            <a:avLst/>
          </a:prstGeom>
          <a:ln w="25400">
            <a:solidFill>
              <a:schemeClr val="accent1"/>
            </a:solidFill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箭头连接符 43"/>
          <p:cNvCxnSpPr/>
          <p:nvPr userDrawn="1"/>
        </p:nvCxnSpPr>
        <p:spPr>
          <a:xfrm flipV="1">
            <a:off x="4572000" y="1989139"/>
            <a:ext cx="0" cy="4314358"/>
          </a:xfrm>
          <a:prstGeom prst="straightConnector1">
            <a:avLst/>
          </a:prstGeom>
          <a:ln w="25400">
            <a:solidFill>
              <a:schemeClr val="accent1"/>
            </a:solidFill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矩形 26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1">
                  <a:alpha val="1000"/>
                </a:schemeClr>
              </a:gs>
              <a:gs pos="0">
                <a:schemeClr val="accent1">
                  <a:alpha val="4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28" name="矩形 27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样机Mock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8" name="图片 7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7999"/>
          </a:xfrm>
          <a:prstGeom prst="rect">
            <a:avLst/>
          </a:prstGeom>
        </p:spPr>
      </p:pic>
      <p:grpSp>
        <p:nvGrpSpPr>
          <p:cNvPr id="19" name="组合 18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20" name="平行四边形 19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1" name="平行四边形 20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2" name="平行四边形 21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grpSp>
        <p:nvGrpSpPr>
          <p:cNvPr id="23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24" name="任意多边形: 形状 23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25" name="任意多边形: 形状 24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cxnSp>
        <p:nvCxnSpPr>
          <p:cNvPr id="26" name="直接连接符 25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图片 2" descr="图片包含 黑暗, 黑色, 桌子, 亮&#10;&#10;描述已自动生成"/>
          <p:cNvPicPr>
            <a:picLocks noChangeAspect="1"/>
          </p:cNvPicPr>
          <p:nvPr userDrawn="1"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5396" b="792"/>
          <a:stretch>
            <a:fillRect/>
          </a:stretch>
        </p:blipFill>
        <p:spPr>
          <a:xfrm>
            <a:off x="5245347" y="773531"/>
            <a:ext cx="3436453" cy="6012453"/>
          </a:xfrm>
          <a:prstGeom prst="rect">
            <a:avLst/>
          </a:prstGeom>
        </p:spPr>
      </p:pic>
      <p:sp>
        <p:nvSpPr>
          <p:cNvPr id="30" name="图片占位符 29"/>
          <p:cNvSpPr>
            <a:spLocks noGrp="1"/>
          </p:cNvSpPr>
          <p:nvPr>
            <p:ph type="pic" sz="quarter" idx="10"/>
          </p:nvPr>
        </p:nvSpPr>
        <p:spPr>
          <a:xfrm>
            <a:off x="6136803" y="1591214"/>
            <a:ext cx="1607820" cy="4652070"/>
          </a:xfrm>
          <a:custGeom>
            <a:avLst/>
            <a:gdLst>
              <a:gd name="connsiteX0" fmla="*/ 189658 w 2143760"/>
              <a:gd name="connsiteY0" fmla="*/ 0 h 4652070"/>
              <a:gd name="connsiteX1" fmla="*/ 1954102 w 2143760"/>
              <a:gd name="connsiteY1" fmla="*/ 0 h 4652070"/>
              <a:gd name="connsiteX2" fmla="*/ 2143760 w 2143760"/>
              <a:gd name="connsiteY2" fmla="*/ 189658 h 4652070"/>
              <a:gd name="connsiteX3" fmla="*/ 2143760 w 2143760"/>
              <a:gd name="connsiteY3" fmla="*/ 4462412 h 4652070"/>
              <a:gd name="connsiteX4" fmla="*/ 1954102 w 2143760"/>
              <a:gd name="connsiteY4" fmla="*/ 4652070 h 4652070"/>
              <a:gd name="connsiteX5" fmla="*/ 189658 w 2143760"/>
              <a:gd name="connsiteY5" fmla="*/ 4652070 h 4652070"/>
              <a:gd name="connsiteX6" fmla="*/ 0 w 2143760"/>
              <a:gd name="connsiteY6" fmla="*/ 4462412 h 4652070"/>
              <a:gd name="connsiteX7" fmla="*/ 0 w 2143760"/>
              <a:gd name="connsiteY7" fmla="*/ 189658 h 4652070"/>
              <a:gd name="connsiteX8" fmla="*/ 189658 w 2143760"/>
              <a:gd name="connsiteY8" fmla="*/ 0 h 4652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3760" h="4652070">
                <a:moveTo>
                  <a:pt x="189658" y="0"/>
                </a:moveTo>
                <a:lnTo>
                  <a:pt x="1954102" y="0"/>
                </a:lnTo>
                <a:cubicBezTo>
                  <a:pt x="2058847" y="0"/>
                  <a:pt x="2143760" y="84913"/>
                  <a:pt x="2143760" y="189658"/>
                </a:cubicBezTo>
                <a:lnTo>
                  <a:pt x="2143760" y="4462412"/>
                </a:lnTo>
                <a:cubicBezTo>
                  <a:pt x="2143760" y="4567157"/>
                  <a:pt x="2058847" y="4652070"/>
                  <a:pt x="1954102" y="4652070"/>
                </a:cubicBezTo>
                <a:lnTo>
                  <a:pt x="189658" y="4652070"/>
                </a:lnTo>
                <a:cubicBezTo>
                  <a:pt x="84913" y="4652070"/>
                  <a:pt x="0" y="4567157"/>
                  <a:pt x="0" y="4462412"/>
                </a:cubicBezTo>
                <a:lnTo>
                  <a:pt x="0" y="189658"/>
                </a:lnTo>
                <a:cubicBezTo>
                  <a:pt x="0" y="84913"/>
                  <a:pt x="84913" y="0"/>
                  <a:pt x="189658" y="0"/>
                </a:cubicBezTo>
                <a:close/>
              </a:path>
            </a:pathLst>
          </a:custGeom>
          <a:ln w="25400">
            <a:solidFill>
              <a:srgbClr val="222222"/>
            </a:solidFill>
          </a:ln>
          <a:effectLst>
            <a:outerShdw blurRad="101600" sx="102000" sy="102000" algn="ctr" rotWithShape="0">
              <a:prstClr val="black">
                <a:alpha val="22000"/>
              </a:prstClr>
            </a:outerShdw>
          </a:effectLst>
        </p:spPr>
        <p:txBody>
          <a:bodyPr wrap="square">
            <a:noAutofit/>
          </a:bodyPr>
          <a:lstStyle/>
          <a:p>
            <a:endParaRPr lang="zh-CN" altLang="en-US"/>
          </a:p>
        </p:txBody>
      </p:sp>
      <p:sp>
        <p:nvSpPr>
          <p:cNvPr id="15" name="矩形 14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1">
                  <a:alpha val="1000"/>
                </a:schemeClr>
              </a:gs>
              <a:gs pos="0">
                <a:schemeClr val="accent1">
                  <a:alpha val="4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16" name="矩形 15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地图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矩形 64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8" name="图片 7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7999"/>
          </a:xfrm>
          <a:prstGeom prst="rect">
            <a:avLst/>
          </a:prstGeom>
        </p:spPr>
      </p:pic>
      <p:grpSp>
        <p:nvGrpSpPr>
          <p:cNvPr id="19" name="组合 18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20" name="平行四边形 19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1" name="平行四边形 20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2" name="平行四边形 21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grpSp>
        <p:nvGrpSpPr>
          <p:cNvPr id="23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24" name="任意多边形: 形状 23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25" name="任意多边形: 形状 24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cxnSp>
        <p:nvCxnSpPr>
          <p:cNvPr id="26" name="直接连接符 25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" name="组合 1"/>
          <p:cNvGrpSpPr/>
          <p:nvPr userDrawn="1"/>
        </p:nvGrpSpPr>
        <p:grpSpPr>
          <a:xfrm>
            <a:off x="4297680" y="1101677"/>
            <a:ext cx="4626211" cy="5215848"/>
            <a:chOff x="5730240" y="1101677"/>
            <a:chExt cx="6168281" cy="521584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grpSp>
          <p:nvGrpSpPr>
            <p:cNvPr id="15" name="组合 14"/>
            <p:cNvGrpSpPr/>
            <p:nvPr userDrawn="1"/>
          </p:nvGrpSpPr>
          <p:grpSpPr>
            <a:xfrm>
              <a:off x="5730240" y="1101677"/>
              <a:ext cx="6161723" cy="5063741"/>
              <a:chOff x="1197960" y="1763811"/>
              <a:chExt cx="5256213" cy="4319588"/>
            </a:xfrm>
            <a:grpFill/>
          </p:grpSpPr>
          <p:sp>
            <p:nvSpPr>
              <p:cNvPr id="16" name="Freeform 4"/>
              <p:cNvSpPr/>
              <p:nvPr/>
            </p:nvSpPr>
            <p:spPr bwMode="auto">
              <a:xfrm>
                <a:off x="5263548" y="1763811"/>
                <a:ext cx="1190625" cy="1057275"/>
              </a:xfrm>
              <a:custGeom>
                <a:avLst/>
                <a:gdLst>
                  <a:gd name="T0" fmla="*/ 332 w 1088"/>
                  <a:gd name="T1" fmla="*/ 807 h 988"/>
                  <a:gd name="T2" fmla="*/ 394 w 1088"/>
                  <a:gd name="T3" fmla="*/ 879 h 988"/>
                  <a:gd name="T4" fmla="*/ 441 w 1088"/>
                  <a:gd name="T5" fmla="*/ 869 h 988"/>
                  <a:gd name="T6" fmla="*/ 502 w 1088"/>
                  <a:gd name="T7" fmla="*/ 874 h 988"/>
                  <a:gd name="T8" fmla="*/ 567 w 1088"/>
                  <a:gd name="T9" fmla="*/ 859 h 988"/>
                  <a:gd name="T10" fmla="*/ 614 w 1088"/>
                  <a:gd name="T11" fmla="*/ 915 h 988"/>
                  <a:gd name="T12" fmla="*/ 651 w 1088"/>
                  <a:gd name="T13" fmla="*/ 929 h 988"/>
                  <a:gd name="T14" fmla="*/ 695 w 1088"/>
                  <a:gd name="T15" fmla="*/ 957 h 988"/>
                  <a:gd name="T16" fmla="*/ 707 w 1088"/>
                  <a:gd name="T17" fmla="*/ 903 h 988"/>
                  <a:gd name="T18" fmla="*/ 754 w 1088"/>
                  <a:gd name="T19" fmla="*/ 959 h 988"/>
                  <a:gd name="T20" fmla="*/ 797 w 1088"/>
                  <a:gd name="T21" fmla="*/ 984 h 988"/>
                  <a:gd name="T22" fmla="*/ 843 w 1088"/>
                  <a:gd name="T23" fmla="*/ 927 h 988"/>
                  <a:gd name="T24" fmla="*/ 873 w 1088"/>
                  <a:gd name="T25" fmla="*/ 922 h 988"/>
                  <a:gd name="T26" fmla="*/ 922 w 1088"/>
                  <a:gd name="T27" fmla="*/ 957 h 988"/>
                  <a:gd name="T28" fmla="*/ 964 w 1088"/>
                  <a:gd name="T29" fmla="*/ 959 h 988"/>
                  <a:gd name="T30" fmla="*/ 950 w 1088"/>
                  <a:gd name="T31" fmla="*/ 881 h 988"/>
                  <a:gd name="T32" fmla="*/ 929 w 1088"/>
                  <a:gd name="T33" fmla="*/ 786 h 988"/>
                  <a:gd name="T34" fmla="*/ 1035 w 1088"/>
                  <a:gd name="T35" fmla="*/ 744 h 988"/>
                  <a:gd name="T36" fmla="*/ 1045 w 1088"/>
                  <a:gd name="T37" fmla="*/ 697 h 988"/>
                  <a:gd name="T38" fmla="*/ 1058 w 1088"/>
                  <a:gd name="T39" fmla="*/ 651 h 988"/>
                  <a:gd name="T40" fmla="*/ 1063 w 1088"/>
                  <a:gd name="T41" fmla="*/ 468 h 988"/>
                  <a:gd name="T42" fmla="*/ 1059 w 1088"/>
                  <a:gd name="T43" fmla="*/ 388 h 988"/>
                  <a:gd name="T44" fmla="*/ 1053 w 1088"/>
                  <a:gd name="T45" fmla="*/ 352 h 988"/>
                  <a:gd name="T46" fmla="*/ 983 w 1088"/>
                  <a:gd name="T47" fmla="*/ 406 h 988"/>
                  <a:gd name="T48" fmla="*/ 909 w 1088"/>
                  <a:gd name="T49" fmla="*/ 473 h 988"/>
                  <a:gd name="T50" fmla="*/ 777 w 1088"/>
                  <a:gd name="T51" fmla="*/ 473 h 988"/>
                  <a:gd name="T52" fmla="*/ 761 w 1088"/>
                  <a:gd name="T53" fmla="*/ 422 h 988"/>
                  <a:gd name="T54" fmla="*/ 715 w 1088"/>
                  <a:gd name="T55" fmla="*/ 388 h 988"/>
                  <a:gd name="T56" fmla="*/ 629 w 1088"/>
                  <a:gd name="T57" fmla="*/ 366 h 988"/>
                  <a:gd name="T58" fmla="*/ 559 w 1088"/>
                  <a:gd name="T59" fmla="*/ 358 h 988"/>
                  <a:gd name="T60" fmla="*/ 497 w 1088"/>
                  <a:gd name="T61" fmla="*/ 314 h 988"/>
                  <a:gd name="T62" fmla="*/ 467 w 1088"/>
                  <a:gd name="T63" fmla="*/ 263 h 988"/>
                  <a:gd name="T64" fmla="*/ 424 w 1088"/>
                  <a:gd name="T65" fmla="*/ 208 h 988"/>
                  <a:gd name="T66" fmla="*/ 370 w 1088"/>
                  <a:gd name="T67" fmla="*/ 122 h 988"/>
                  <a:gd name="T68" fmla="*/ 313 w 1088"/>
                  <a:gd name="T69" fmla="*/ 35 h 988"/>
                  <a:gd name="T70" fmla="*/ 221 w 1088"/>
                  <a:gd name="T71" fmla="*/ 21 h 988"/>
                  <a:gd name="T72" fmla="*/ 118 w 1088"/>
                  <a:gd name="T73" fmla="*/ 0 h 988"/>
                  <a:gd name="T74" fmla="*/ 4 w 1088"/>
                  <a:gd name="T75" fmla="*/ 49 h 988"/>
                  <a:gd name="T76" fmla="*/ 0 w 1088"/>
                  <a:gd name="T77" fmla="*/ 139 h 988"/>
                  <a:gd name="T78" fmla="*/ 50 w 1088"/>
                  <a:gd name="T79" fmla="*/ 173 h 988"/>
                  <a:gd name="T80" fmla="*/ 110 w 1088"/>
                  <a:gd name="T81" fmla="*/ 161 h 988"/>
                  <a:gd name="T82" fmla="*/ 123 w 1088"/>
                  <a:gd name="T83" fmla="*/ 223 h 988"/>
                  <a:gd name="T84" fmla="*/ 197 w 1088"/>
                  <a:gd name="T85" fmla="*/ 257 h 988"/>
                  <a:gd name="T86" fmla="*/ 242 w 1088"/>
                  <a:gd name="T87" fmla="*/ 238 h 988"/>
                  <a:gd name="T88" fmla="*/ 370 w 1088"/>
                  <a:gd name="T89" fmla="*/ 245 h 988"/>
                  <a:gd name="T90" fmla="*/ 350 w 1088"/>
                  <a:gd name="T91" fmla="*/ 417 h 988"/>
                  <a:gd name="T92" fmla="*/ 332 w 1088"/>
                  <a:gd name="T93" fmla="*/ 471 h 988"/>
                  <a:gd name="T94" fmla="*/ 325 w 1088"/>
                  <a:gd name="T95" fmla="*/ 582 h 988"/>
                  <a:gd name="T96" fmla="*/ 295 w 1088"/>
                  <a:gd name="T97" fmla="*/ 558 h 988"/>
                  <a:gd name="T98" fmla="*/ 229 w 1088"/>
                  <a:gd name="T99" fmla="*/ 659 h 988"/>
                  <a:gd name="T100" fmla="*/ 202 w 1088"/>
                  <a:gd name="T101" fmla="*/ 708 h 988"/>
                  <a:gd name="T102" fmla="*/ 295 w 1088"/>
                  <a:gd name="T103" fmla="*/ 742 h 988"/>
                  <a:gd name="T104" fmla="*/ 295 w 1088"/>
                  <a:gd name="T105" fmla="*/ 762 h 988"/>
                  <a:gd name="T106" fmla="*/ 262 w 1088"/>
                  <a:gd name="T107" fmla="*/ 804 h 98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</a:cxnLst>
                <a:rect l="0" t="0" r="r" b="b"/>
                <a:pathLst>
                  <a:path w="1088" h="988">
                    <a:moveTo>
                      <a:pt x="275" y="816"/>
                    </a:moveTo>
                    <a:lnTo>
                      <a:pt x="332" y="807"/>
                    </a:lnTo>
                    <a:lnTo>
                      <a:pt x="357" y="853"/>
                    </a:lnTo>
                    <a:lnTo>
                      <a:pt x="394" y="879"/>
                    </a:lnTo>
                    <a:lnTo>
                      <a:pt x="419" y="869"/>
                    </a:lnTo>
                    <a:lnTo>
                      <a:pt x="441" y="869"/>
                    </a:lnTo>
                    <a:lnTo>
                      <a:pt x="478" y="846"/>
                    </a:lnTo>
                    <a:lnTo>
                      <a:pt x="502" y="874"/>
                    </a:lnTo>
                    <a:lnTo>
                      <a:pt x="520" y="879"/>
                    </a:lnTo>
                    <a:lnTo>
                      <a:pt x="567" y="859"/>
                    </a:lnTo>
                    <a:lnTo>
                      <a:pt x="602" y="879"/>
                    </a:lnTo>
                    <a:lnTo>
                      <a:pt x="614" y="915"/>
                    </a:lnTo>
                    <a:lnTo>
                      <a:pt x="638" y="915"/>
                    </a:lnTo>
                    <a:lnTo>
                      <a:pt x="651" y="929"/>
                    </a:lnTo>
                    <a:lnTo>
                      <a:pt x="682" y="964"/>
                    </a:lnTo>
                    <a:lnTo>
                      <a:pt x="695" y="957"/>
                    </a:lnTo>
                    <a:lnTo>
                      <a:pt x="689" y="915"/>
                    </a:lnTo>
                    <a:lnTo>
                      <a:pt x="707" y="903"/>
                    </a:lnTo>
                    <a:lnTo>
                      <a:pt x="733" y="952"/>
                    </a:lnTo>
                    <a:lnTo>
                      <a:pt x="754" y="959"/>
                    </a:lnTo>
                    <a:lnTo>
                      <a:pt x="779" y="987"/>
                    </a:lnTo>
                    <a:lnTo>
                      <a:pt x="797" y="984"/>
                    </a:lnTo>
                    <a:lnTo>
                      <a:pt x="805" y="971"/>
                    </a:lnTo>
                    <a:lnTo>
                      <a:pt x="843" y="927"/>
                    </a:lnTo>
                    <a:lnTo>
                      <a:pt x="860" y="940"/>
                    </a:lnTo>
                    <a:lnTo>
                      <a:pt x="873" y="922"/>
                    </a:lnTo>
                    <a:lnTo>
                      <a:pt x="884" y="945"/>
                    </a:lnTo>
                    <a:lnTo>
                      <a:pt x="922" y="957"/>
                    </a:lnTo>
                    <a:lnTo>
                      <a:pt x="947" y="957"/>
                    </a:lnTo>
                    <a:lnTo>
                      <a:pt x="964" y="959"/>
                    </a:lnTo>
                    <a:lnTo>
                      <a:pt x="955" y="940"/>
                    </a:lnTo>
                    <a:lnTo>
                      <a:pt x="950" y="881"/>
                    </a:lnTo>
                    <a:lnTo>
                      <a:pt x="904" y="811"/>
                    </a:lnTo>
                    <a:lnTo>
                      <a:pt x="929" y="786"/>
                    </a:lnTo>
                    <a:lnTo>
                      <a:pt x="952" y="744"/>
                    </a:lnTo>
                    <a:lnTo>
                      <a:pt x="1035" y="744"/>
                    </a:lnTo>
                    <a:lnTo>
                      <a:pt x="1049" y="733"/>
                    </a:lnTo>
                    <a:lnTo>
                      <a:pt x="1045" y="697"/>
                    </a:lnTo>
                    <a:lnTo>
                      <a:pt x="1063" y="669"/>
                    </a:lnTo>
                    <a:lnTo>
                      <a:pt x="1058" y="651"/>
                    </a:lnTo>
                    <a:lnTo>
                      <a:pt x="1064" y="622"/>
                    </a:lnTo>
                    <a:lnTo>
                      <a:pt x="1063" y="468"/>
                    </a:lnTo>
                    <a:lnTo>
                      <a:pt x="1087" y="419"/>
                    </a:lnTo>
                    <a:lnTo>
                      <a:pt x="1059" y="388"/>
                    </a:lnTo>
                    <a:lnTo>
                      <a:pt x="1064" y="368"/>
                    </a:lnTo>
                    <a:lnTo>
                      <a:pt x="1053" y="352"/>
                    </a:lnTo>
                    <a:lnTo>
                      <a:pt x="1021" y="363"/>
                    </a:lnTo>
                    <a:lnTo>
                      <a:pt x="983" y="406"/>
                    </a:lnTo>
                    <a:lnTo>
                      <a:pt x="947" y="422"/>
                    </a:lnTo>
                    <a:lnTo>
                      <a:pt x="909" y="473"/>
                    </a:lnTo>
                    <a:lnTo>
                      <a:pt x="818" y="503"/>
                    </a:lnTo>
                    <a:lnTo>
                      <a:pt x="777" y="473"/>
                    </a:lnTo>
                    <a:lnTo>
                      <a:pt x="782" y="454"/>
                    </a:lnTo>
                    <a:lnTo>
                      <a:pt x="761" y="422"/>
                    </a:lnTo>
                    <a:lnTo>
                      <a:pt x="749" y="388"/>
                    </a:lnTo>
                    <a:lnTo>
                      <a:pt x="715" y="388"/>
                    </a:lnTo>
                    <a:lnTo>
                      <a:pt x="652" y="357"/>
                    </a:lnTo>
                    <a:lnTo>
                      <a:pt x="629" y="366"/>
                    </a:lnTo>
                    <a:lnTo>
                      <a:pt x="602" y="352"/>
                    </a:lnTo>
                    <a:lnTo>
                      <a:pt x="559" y="358"/>
                    </a:lnTo>
                    <a:lnTo>
                      <a:pt x="520" y="345"/>
                    </a:lnTo>
                    <a:lnTo>
                      <a:pt x="497" y="314"/>
                    </a:lnTo>
                    <a:lnTo>
                      <a:pt x="478" y="290"/>
                    </a:lnTo>
                    <a:lnTo>
                      <a:pt x="467" y="263"/>
                    </a:lnTo>
                    <a:lnTo>
                      <a:pt x="441" y="236"/>
                    </a:lnTo>
                    <a:lnTo>
                      <a:pt x="424" y="208"/>
                    </a:lnTo>
                    <a:lnTo>
                      <a:pt x="382" y="154"/>
                    </a:lnTo>
                    <a:lnTo>
                      <a:pt x="370" y="122"/>
                    </a:lnTo>
                    <a:lnTo>
                      <a:pt x="325" y="65"/>
                    </a:lnTo>
                    <a:lnTo>
                      <a:pt x="313" y="35"/>
                    </a:lnTo>
                    <a:lnTo>
                      <a:pt x="259" y="9"/>
                    </a:lnTo>
                    <a:lnTo>
                      <a:pt x="221" y="21"/>
                    </a:lnTo>
                    <a:lnTo>
                      <a:pt x="190" y="14"/>
                    </a:lnTo>
                    <a:lnTo>
                      <a:pt x="118" y="0"/>
                    </a:lnTo>
                    <a:lnTo>
                      <a:pt x="22" y="33"/>
                    </a:lnTo>
                    <a:lnTo>
                      <a:pt x="4" y="49"/>
                    </a:lnTo>
                    <a:lnTo>
                      <a:pt x="25" y="76"/>
                    </a:lnTo>
                    <a:lnTo>
                      <a:pt x="0" y="139"/>
                    </a:lnTo>
                    <a:lnTo>
                      <a:pt x="7" y="146"/>
                    </a:lnTo>
                    <a:lnTo>
                      <a:pt x="50" y="173"/>
                    </a:lnTo>
                    <a:lnTo>
                      <a:pt x="71" y="136"/>
                    </a:lnTo>
                    <a:lnTo>
                      <a:pt x="110" y="161"/>
                    </a:lnTo>
                    <a:lnTo>
                      <a:pt x="107" y="179"/>
                    </a:lnTo>
                    <a:lnTo>
                      <a:pt x="123" y="223"/>
                    </a:lnTo>
                    <a:lnTo>
                      <a:pt x="147" y="249"/>
                    </a:lnTo>
                    <a:lnTo>
                      <a:pt x="197" y="257"/>
                    </a:lnTo>
                    <a:lnTo>
                      <a:pt x="212" y="243"/>
                    </a:lnTo>
                    <a:lnTo>
                      <a:pt x="242" y="238"/>
                    </a:lnTo>
                    <a:lnTo>
                      <a:pt x="295" y="190"/>
                    </a:lnTo>
                    <a:lnTo>
                      <a:pt x="370" y="245"/>
                    </a:lnTo>
                    <a:lnTo>
                      <a:pt x="345" y="345"/>
                    </a:lnTo>
                    <a:lnTo>
                      <a:pt x="350" y="417"/>
                    </a:lnTo>
                    <a:lnTo>
                      <a:pt x="350" y="461"/>
                    </a:lnTo>
                    <a:lnTo>
                      <a:pt x="332" y="471"/>
                    </a:lnTo>
                    <a:lnTo>
                      <a:pt x="329" y="585"/>
                    </a:lnTo>
                    <a:lnTo>
                      <a:pt x="325" y="582"/>
                    </a:lnTo>
                    <a:lnTo>
                      <a:pt x="304" y="558"/>
                    </a:lnTo>
                    <a:lnTo>
                      <a:pt x="295" y="558"/>
                    </a:lnTo>
                    <a:lnTo>
                      <a:pt x="289" y="566"/>
                    </a:lnTo>
                    <a:lnTo>
                      <a:pt x="229" y="659"/>
                    </a:lnTo>
                    <a:lnTo>
                      <a:pt x="197" y="696"/>
                    </a:lnTo>
                    <a:lnTo>
                      <a:pt x="202" y="708"/>
                    </a:lnTo>
                    <a:lnTo>
                      <a:pt x="265" y="749"/>
                    </a:lnTo>
                    <a:lnTo>
                      <a:pt x="295" y="742"/>
                    </a:lnTo>
                    <a:lnTo>
                      <a:pt x="299" y="749"/>
                    </a:lnTo>
                    <a:lnTo>
                      <a:pt x="295" y="762"/>
                    </a:lnTo>
                    <a:lnTo>
                      <a:pt x="265" y="774"/>
                    </a:lnTo>
                    <a:lnTo>
                      <a:pt x="262" y="804"/>
                    </a:lnTo>
                    <a:lnTo>
                      <a:pt x="275" y="816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27" name="Freeform 5"/>
              <p:cNvSpPr/>
              <p:nvPr/>
            </p:nvSpPr>
            <p:spPr bwMode="auto">
              <a:xfrm>
                <a:off x="3374423" y="1816199"/>
                <a:ext cx="2314575" cy="2038350"/>
              </a:xfrm>
              <a:custGeom>
                <a:avLst/>
                <a:gdLst>
                  <a:gd name="T0" fmla="*/ 690 w 2117"/>
                  <a:gd name="T1" fmla="*/ 1843 h 1903"/>
                  <a:gd name="T2" fmla="*/ 782 w 2117"/>
                  <a:gd name="T3" fmla="*/ 1683 h 1903"/>
                  <a:gd name="T4" fmla="*/ 849 w 2117"/>
                  <a:gd name="T5" fmla="*/ 1833 h 1903"/>
                  <a:gd name="T6" fmla="*/ 932 w 2117"/>
                  <a:gd name="T7" fmla="*/ 1866 h 1903"/>
                  <a:gd name="T8" fmla="*/ 1039 w 2117"/>
                  <a:gd name="T9" fmla="*/ 1706 h 1903"/>
                  <a:gd name="T10" fmla="*/ 1151 w 2117"/>
                  <a:gd name="T11" fmla="*/ 1652 h 1903"/>
                  <a:gd name="T12" fmla="*/ 1279 w 2117"/>
                  <a:gd name="T13" fmla="*/ 1550 h 1903"/>
                  <a:gd name="T14" fmla="*/ 1356 w 2117"/>
                  <a:gd name="T15" fmla="*/ 1448 h 1903"/>
                  <a:gd name="T16" fmla="*/ 1430 w 2117"/>
                  <a:gd name="T17" fmla="*/ 1334 h 1903"/>
                  <a:gd name="T18" fmla="*/ 1505 w 2117"/>
                  <a:gd name="T19" fmla="*/ 1339 h 1903"/>
                  <a:gd name="T20" fmla="*/ 1591 w 2117"/>
                  <a:gd name="T21" fmla="*/ 1312 h 1903"/>
                  <a:gd name="T22" fmla="*/ 1700 w 2117"/>
                  <a:gd name="T23" fmla="*/ 1303 h 1903"/>
                  <a:gd name="T24" fmla="*/ 1803 w 2117"/>
                  <a:gd name="T25" fmla="*/ 1342 h 1903"/>
                  <a:gd name="T26" fmla="*/ 1859 w 2117"/>
                  <a:gd name="T27" fmla="*/ 1300 h 1903"/>
                  <a:gd name="T28" fmla="*/ 1967 w 2117"/>
                  <a:gd name="T29" fmla="*/ 1198 h 1903"/>
                  <a:gd name="T30" fmla="*/ 2060 w 2117"/>
                  <a:gd name="T31" fmla="*/ 1146 h 1903"/>
                  <a:gd name="T32" fmla="*/ 2085 w 2117"/>
                  <a:gd name="T33" fmla="*/ 1060 h 1903"/>
                  <a:gd name="T34" fmla="*/ 1971 w 2117"/>
                  <a:gd name="T35" fmla="*/ 996 h 1903"/>
                  <a:gd name="T36" fmla="*/ 1944 w 2117"/>
                  <a:gd name="T37" fmla="*/ 870 h 1903"/>
                  <a:gd name="T38" fmla="*/ 1979 w 2117"/>
                  <a:gd name="T39" fmla="*/ 828 h 1903"/>
                  <a:gd name="T40" fmla="*/ 1992 w 2117"/>
                  <a:gd name="T41" fmla="*/ 729 h 1903"/>
                  <a:gd name="T42" fmla="*/ 1992 w 2117"/>
                  <a:gd name="T43" fmla="*/ 704 h 1903"/>
                  <a:gd name="T44" fmla="*/ 2017 w 2117"/>
                  <a:gd name="T45" fmla="*/ 518 h 1903"/>
                  <a:gd name="T46" fmla="*/ 2058 w 2117"/>
                  <a:gd name="T47" fmla="*/ 538 h 1903"/>
                  <a:gd name="T48" fmla="*/ 2073 w 2117"/>
                  <a:gd name="T49" fmla="*/ 297 h 1903"/>
                  <a:gd name="T50" fmla="*/ 1939 w 2117"/>
                  <a:gd name="T51" fmla="*/ 194 h 1903"/>
                  <a:gd name="T52" fmla="*/ 1836 w 2117"/>
                  <a:gd name="T53" fmla="*/ 132 h 1903"/>
                  <a:gd name="T54" fmla="*/ 1734 w 2117"/>
                  <a:gd name="T55" fmla="*/ 98 h 1903"/>
                  <a:gd name="T56" fmla="*/ 1715 w 2117"/>
                  <a:gd name="T57" fmla="*/ 0 h 1903"/>
                  <a:gd name="T58" fmla="*/ 1674 w 2117"/>
                  <a:gd name="T59" fmla="*/ 98 h 1903"/>
                  <a:gd name="T60" fmla="*/ 1622 w 2117"/>
                  <a:gd name="T61" fmla="*/ 358 h 1903"/>
                  <a:gd name="T62" fmla="*/ 1485 w 2117"/>
                  <a:gd name="T63" fmla="*/ 463 h 1903"/>
                  <a:gd name="T64" fmla="*/ 1393 w 2117"/>
                  <a:gd name="T65" fmla="*/ 646 h 1903"/>
                  <a:gd name="T66" fmla="*/ 1537 w 2117"/>
                  <a:gd name="T67" fmla="*/ 679 h 1903"/>
                  <a:gd name="T68" fmla="*/ 1739 w 2117"/>
                  <a:gd name="T69" fmla="*/ 746 h 1903"/>
                  <a:gd name="T70" fmla="*/ 1596 w 2117"/>
                  <a:gd name="T71" fmla="*/ 807 h 1903"/>
                  <a:gd name="T72" fmla="*/ 1479 w 2117"/>
                  <a:gd name="T73" fmla="*/ 884 h 1903"/>
                  <a:gd name="T74" fmla="*/ 1326 w 2117"/>
                  <a:gd name="T75" fmla="*/ 1023 h 1903"/>
                  <a:gd name="T76" fmla="*/ 1143 w 2117"/>
                  <a:gd name="T77" fmla="*/ 1051 h 1903"/>
                  <a:gd name="T78" fmla="*/ 1104 w 2117"/>
                  <a:gd name="T79" fmla="*/ 1226 h 1903"/>
                  <a:gd name="T80" fmla="*/ 825 w 2117"/>
                  <a:gd name="T81" fmla="*/ 1345 h 1903"/>
                  <a:gd name="T82" fmla="*/ 583 w 2117"/>
                  <a:gd name="T83" fmla="*/ 1420 h 1903"/>
                  <a:gd name="T84" fmla="*/ 212 w 2117"/>
                  <a:gd name="T85" fmla="*/ 1332 h 1903"/>
                  <a:gd name="T86" fmla="*/ 12 w 2117"/>
                  <a:gd name="T87" fmla="*/ 1398 h 1903"/>
                  <a:gd name="T88" fmla="*/ 127 w 2117"/>
                  <a:gd name="T89" fmla="*/ 1527 h 1903"/>
                  <a:gd name="T90" fmla="*/ 240 w 2117"/>
                  <a:gd name="T91" fmla="*/ 1576 h 1903"/>
                  <a:gd name="T92" fmla="*/ 274 w 2117"/>
                  <a:gd name="T93" fmla="*/ 1678 h 1903"/>
                  <a:gd name="T94" fmla="*/ 394 w 2117"/>
                  <a:gd name="T95" fmla="*/ 1744 h 1903"/>
                  <a:gd name="T96" fmla="*/ 566 w 2117"/>
                  <a:gd name="T97" fmla="*/ 1729 h 1903"/>
                  <a:gd name="T98" fmla="*/ 510 w 2117"/>
                  <a:gd name="T99" fmla="*/ 1819 h 190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</a:cxnLst>
                <a:rect l="0" t="0" r="r" b="b"/>
                <a:pathLst>
                  <a:path w="2117" h="1903">
                    <a:moveTo>
                      <a:pt x="596" y="1893"/>
                    </a:moveTo>
                    <a:lnTo>
                      <a:pt x="626" y="1888"/>
                    </a:lnTo>
                    <a:lnTo>
                      <a:pt x="650" y="1879"/>
                    </a:lnTo>
                    <a:lnTo>
                      <a:pt x="690" y="1843"/>
                    </a:lnTo>
                    <a:lnTo>
                      <a:pt x="700" y="1789"/>
                    </a:lnTo>
                    <a:lnTo>
                      <a:pt x="724" y="1711"/>
                    </a:lnTo>
                    <a:lnTo>
                      <a:pt x="775" y="1676"/>
                    </a:lnTo>
                    <a:lnTo>
                      <a:pt x="782" y="1683"/>
                    </a:lnTo>
                    <a:lnTo>
                      <a:pt x="799" y="1738"/>
                    </a:lnTo>
                    <a:lnTo>
                      <a:pt x="775" y="1772"/>
                    </a:lnTo>
                    <a:lnTo>
                      <a:pt x="766" y="1804"/>
                    </a:lnTo>
                    <a:lnTo>
                      <a:pt x="849" y="1833"/>
                    </a:lnTo>
                    <a:lnTo>
                      <a:pt x="854" y="1856"/>
                    </a:lnTo>
                    <a:lnTo>
                      <a:pt x="901" y="1854"/>
                    </a:lnTo>
                    <a:lnTo>
                      <a:pt x="921" y="1860"/>
                    </a:lnTo>
                    <a:lnTo>
                      <a:pt x="932" y="1866"/>
                    </a:lnTo>
                    <a:lnTo>
                      <a:pt x="1014" y="1750"/>
                    </a:lnTo>
                    <a:lnTo>
                      <a:pt x="1036" y="1743"/>
                    </a:lnTo>
                    <a:lnTo>
                      <a:pt x="1041" y="1729"/>
                    </a:lnTo>
                    <a:lnTo>
                      <a:pt x="1039" y="1706"/>
                    </a:lnTo>
                    <a:lnTo>
                      <a:pt x="1067" y="1666"/>
                    </a:lnTo>
                    <a:lnTo>
                      <a:pt x="1119" y="1664"/>
                    </a:lnTo>
                    <a:lnTo>
                      <a:pt x="1139" y="1641"/>
                    </a:lnTo>
                    <a:lnTo>
                      <a:pt x="1151" y="1652"/>
                    </a:lnTo>
                    <a:lnTo>
                      <a:pt x="1181" y="1627"/>
                    </a:lnTo>
                    <a:lnTo>
                      <a:pt x="1197" y="1627"/>
                    </a:lnTo>
                    <a:lnTo>
                      <a:pt x="1251" y="1548"/>
                    </a:lnTo>
                    <a:lnTo>
                      <a:pt x="1279" y="1550"/>
                    </a:lnTo>
                    <a:lnTo>
                      <a:pt x="1314" y="1525"/>
                    </a:lnTo>
                    <a:lnTo>
                      <a:pt x="1323" y="1534"/>
                    </a:lnTo>
                    <a:lnTo>
                      <a:pt x="1388" y="1502"/>
                    </a:lnTo>
                    <a:lnTo>
                      <a:pt x="1356" y="1448"/>
                    </a:lnTo>
                    <a:lnTo>
                      <a:pt x="1365" y="1394"/>
                    </a:lnTo>
                    <a:lnTo>
                      <a:pt x="1393" y="1336"/>
                    </a:lnTo>
                    <a:lnTo>
                      <a:pt x="1416" y="1327"/>
                    </a:lnTo>
                    <a:lnTo>
                      <a:pt x="1430" y="1334"/>
                    </a:lnTo>
                    <a:lnTo>
                      <a:pt x="1430" y="1375"/>
                    </a:lnTo>
                    <a:lnTo>
                      <a:pt x="1447" y="1387"/>
                    </a:lnTo>
                    <a:lnTo>
                      <a:pt x="1488" y="1357"/>
                    </a:lnTo>
                    <a:lnTo>
                      <a:pt x="1505" y="1339"/>
                    </a:lnTo>
                    <a:lnTo>
                      <a:pt x="1521" y="1347"/>
                    </a:lnTo>
                    <a:lnTo>
                      <a:pt x="1542" y="1329"/>
                    </a:lnTo>
                    <a:lnTo>
                      <a:pt x="1584" y="1327"/>
                    </a:lnTo>
                    <a:lnTo>
                      <a:pt x="1591" y="1312"/>
                    </a:lnTo>
                    <a:lnTo>
                      <a:pt x="1581" y="1290"/>
                    </a:lnTo>
                    <a:lnTo>
                      <a:pt x="1610" y="1261"/>
                    </a:lnTo>
                    <a:lnTo>
                      <a:pt x="1645" y="1243"/>
                    </a:lnTo>
                    <a:lnTo>
                      <a:pt x="1700" y="1303"/>
                    </a:lnTo>
                    <a:lnTo>
                      <a:pt x="1697" y="1324"/>
                    </a:lnTo>
                    <a:lnTo>
                      <a:pt x="1724" y="1368"/>
                    </a:lnTo>
                    <a:lnTo>
                      <a:pt x="1789" y="1372"/>
                    </a:lnTo>
                    <a:lnTo>
                      <a:pt x="1803" y="1342"/>
                    </a:lnTo>
                    <a:lnTo>
                      <a:pt x="1787" y="1255"/>
                    </a:lnTo>
                    <a:lnTo>
                      <a:pt x="1801" y="1240"/>
                    </a:lnTo>
                    <a:lnTo>
                      <a:pt x="1831" y="1261"/>
                    </a:lnTo>
                    <a:lnTo>
                      <a:pt x="1859" y="1300"/>
                    </a:lnTo>
                    <a:lnTo>
                      <a:pt x="1901" y="1236"/>
                    </a:lnTo>
                    <a:lnTo>
                      <a:pt x="1921" y="1231"/>
                    </a:lnTo>
                    <a:lnTo>
                      <a:pt x="1951" y="1198"/>
                    </a:lnTo>
                    <a:lnTo>
                      <a:pt x="1967" y="1198"/>
                    </a:lnTo>
                    <a:lnTo>
                      <a:pt x="1994" y="1171"/>
                    </a:lnTo>
                    <a:lnTo>
                      <a:pt x="2009" y="1171"/>
                    </a:lnTo>
                    <a:lnTo>
                      <a:pt x="2023" y="1146"/>
                    </a:lnTo>
                    <a:lnTo>
                      <a:pt x="2060" y="1146"/>
                    </a:lnTo>
                    <a:lnTo>
                      <a:pt x="2099" y="1111"/>
                    </a:lnTo>
                    <a:lnTo>
                      <a:pt x="2116" y="1095"/>
                    </a:lnTo>
                    <a:lnTo>
                      <a:pt x="2116" y="1076"/>
                    </a:lnTo>
                    <a:lnTo>
                      <a:pt x="2085" y="1060"/>
                    </a:lnTo>
                    <a:lnTo>
                      <a:pt x="2085" y="1023"/>
                    </a:lnTo>
                    <a:lnTo>
                      <a:pt x="2036" y="958"/>
                    </a:lnTo>
                    <a:lnTo>
                      <a:pt x="1986" y="1005"/>
                    </a:lnTo>
                    <a:lnTo>
                      <a:pt x="1971" y="996"/>
                    </a:lnTo>
                    <a:lnTo>
                      <a:pt x="1969" y="969"/>
                    </a:lnTo>
                    <a:lnTo>
                      <a:pt x="1949" y="939"/>
                    </a:lnTo>
                    <a:lnTo>
                      <a:pt x="1944" y="907"/>
                    </a:lnTo>
                    <a:lnTo>
                      <a:pt x="1944" y="870"/>
                    </a:lnTo>
                    <a:lnTo>
                      <a:pt x="1910" y="844"/>
                    </a:lnTo>
                    <a:lnTo>
                      <a:pt x="1905" y="832"/>
                    </a:lnTo>
                    <a:lnTo>
                      <a:pt x="1913" y="810"/>
                    </a:lnTo>
                    <a:lnTo>
                      <a:pt x="1979" y="828"/>
                    </a:lnTo>
                    <a:lnTo>
                      <a:pt x="1981" y="798"/>
                    </a:lnTo>
                    <a:lnTo>
                      <a:pt x="2004" y="771"/>
                    </a:lnTo>
                    <a:lnTo>
                      <a:pt x="1989" y="759"/>
                    </a:lnTo>
                    <a:lnTo>
                      <a:pt x="1992" y="729"/>
                    </a:lnTo>
                    <a:lnTo>
                      <a:pt x="2023" y="717"/>
                    </a:lnTo>
                    <a:lnTo>
                      <a:pt x="2028" y="704"/>
                    </a:lnTo>
                    <a:lnTo>
                      <a:pt x="2023" y="697"/>
                    </a:lnTo>
                    <a:lnTo>
                      <a:pt x="1992" y="704"/>
                    </a:lnTo>
                    <a:lnTo>
                      <a:pt x="1931" y="662"/>
                    </a:lnTo>
                    <a:lnTo>
                      <a:pt x="1926" y="650"/>
                    </a:lnTo>
                    <a:lnTo>
                      <a:pt x="1956" y="613"/>
                    </a:lnTo>
                    <a:lnTo>
                      <a:pt x="2017" y="518"/>
                    </a:lnTo>
                    <a:lnTo>
                      <a:pt x="2023" y="511"/>
                    </a:lnTo>
                    <a:lnTo>
                      <a:pt x="2033" y="511"/>
                    </a:lnTo>
                    <a:lnTo>
                      <a:pt x="2053" y="536"/>
                    </a:lnTo>
                    <a:lnTo>
                      <a:pt x="2058" y="538"/>
                    </a:lnTo>
                    <a:lnTo>
                      <a:pt x="2060" y="424"/>
                    </a:lnTo>
                    <a:lnTo>
                      <a:pt x="2078" y="415"/>
                    </a:lnTo>
                    <a:lnTo>
                      <a:pt x="2078" y="370"/>
                    </a:lnTo>
                    <a:lnTo>
                      <a:pt x="2073" y="297"/>
                    </a:lnTo>
                    <a:lnTo>
                      <a:pt x="2099" y="196"/>
                    </a:lnTo>
                    <a:lnTo>
                      <a:pt x="2023" y="142"/>
                    </a:lnTo>
                    <a:lnTo>
                      <a:pt x="1969" y="189"/>
                    </a:lnTo>
                    <a:lnTo>
                      <a:pt x="1939" y="194"/>
                    </a:lnTo>
                    <a:lnTo>
                      <a:pt x="1926" y="210"/>
                    </a:lnTo>
                    <a:lnTo>
                      <a:pt x="1875" y="201"/>
                    </a:lnTo>
                    <a:lnTo>
                      <a:pt x="1851" y="174"/>
                    </a:lnTo>
                    <a:lnTo>
                      <a:pt x="1836" y="132"/>
                    </a:lnTo>
                    <a:lnTo>
                      <a:pt x="1838" y="114"/>
                    </a:lnTo>
                    <a:lnTo>
                      <a:pt x="1799" y="88"/>
                    </a:lnTo>
                    <a:lnTo>
                      <a:pt x="1777" y="126"/>
                    </a:lnTo>
                    <a:lnTo>
                      <a:pt x="1734" y="98"/>
                    </a:lnTo>
                    <a:lnTo>
                      <a:pt x="1727" y="91"/>
                    </a:lnTo>
                    <a:lnTo>
                      <a:pt x="1752" y="27"/>
                    </a:lnTo>
                    <a:lnTo>
                      <a:pt x="1731" y="0"/>
                    </a:lnTo>
                    <a:lnTo>
                      <a:pt x="1715" y="0"/>
                    </a:lnTo>
                    <a:lnTo>
                      <a:pt x="1669" y="32"/>
                    </a:lnTo>
                    <a:lnTo>
                      <a:pt x="1633" y="86"/>
                    </a:lnTo>
                    <a:lnTo>
                      <a:pt x="1647" y="96"/>
                    </a:lnTo>
                    <a:lnTo>
                      <a:pt x="1674" y="98"/>
                    </a:lnTo>
                    <a:lnTo>
                      <a:pt x="1697" y="156"/>
                    </a:lnTo>
                    <a:lnTo>
                      <a:pt x="1685" y="177"/>
                    </a:lnTo>
                    <a:lnTo>
                      <a:pt x="1663" y="210"/>
                    </a:lnTo>
                    <a:lnTo>
                      <a:pt x="1622" y="358"/>
                    </a:lnTo>
                    <a:lnTo>
                      <a:pt x="1638" y="384"/>
                    </a:lnTo>
                    <a:lnTo>
                      <a:pt x="1625" y="405"/>
                    </a:lnTo>
                    <a:lnTo>
                      <a:pt x="1535" y="470"/>
                    </a:lnTo>
                    <a:lnTo>
                      <a:pt x="1485" y="463"/>
                    </a:lnTo>
                    <a:lnTo>
                      <a:pt x="1458" y="452"/>
                    </a:lnTo>
                    <a:lnTo>
                      <a:pt x="1452" y="465"/>
                    </a:lnTo>
                    <a:lnTo>
                      <a:pt x="1412" y="625"/>
                    </a:lnTo>
                    <a:lnTo>
                      <a:pt x="1393" y="646"/>
                    </a:lnTo>
                    <a:lnTo>
                      <a:pt x="1403" y="674"/>
                    </a:lnTo>
                    <a:lnTo>
                      <a:pt x="1428" y="697"/>
                    </a:lnTo>
                    <a:lnTo>
                      <a:pt x="1470" y="672"/>
                    </a:lnTo>
                    <a:lnTo>
                      <a:pt x="1537" y="679"/>
                    </a:lnTo>
                    <a:lnTo>
                      <a:pt x="1556" y="646"/>
                    </a:lnTo>
                    <a:lnTo>
                      <a:pt x="1591" y="637"/>
                    </a:lnTo>
                    <a:lnTo>
                      <a:pt x="1657" y="662"/>
                    </a:lnTo>
                    <a:lnTo>
                      <a:pt x="1739" y="746"/>
                    </a:lnTo>
                    <a:lnTo>
                      <a:pt x="1739" y="764"/>
                    </a:lnTo>
                    <a:lnTo>
                      <a:pt x="1722" y="776"/>
                    </a:lnTo>
                    <a:lnTo>
                      <a:pt x="1627" y="783"/>
                    </a:lnTo>
                    <a:lnTo>
                      <a:pt x="1596" y="807"/>
                    </a:lnTo>
                    <a:lnTo>
                      <a:pt x="1572" y="802"/>
                    </a:lnTo>
                    <a:lnTo>
                      <a:pt x="1554" y="832"/>
                    </a:lnTo>
                    <a:lnTo>
                      <a:pt x="1509" y="840"/>
                    </a:lnTo>
                    <a:lnTo>
                      <a:pt x="1479" y="884"/>
                    </a:lnTo>
                    <a:lnTo>
                      <a:pt x="1475" y="916"/>
                    </a:lnTo>
                    <a:lnTo>
                      <a:pt x="1411" y="958"/>
                    </a:lnTo>
                    <a:lnTo>
                      <a:pt x="1370" y="964"/>
                    </a:lnTo>
                    <a:lnTo>
                      <a:pt x="1326" y="1023"/>
                    </a:lnTo>
                    <a:lnTo>
                      <a:pt x="1284" y="1048"/>
                    </a:lnTo>
                    <a:lnTo>
                      <a:pt x="1202" y="1030"/>
                    </a:lnTo>
                    <a:lnTo>
                      <a:pt x="1176" y="1018"/>
                    </a:lnTo>
                    <a:lnTo>
                      <a:pt x="1143" y="1051"/>
                    </a:lnTo>
                    <a:lnTo>
                      <a:pt x="1129" y="1107"/>
                    </a:lnTo>
                    <a:lnTo>
                      <a:pt x="1172" y="1171"/>
                    </a:lnTo>
                    <a:lnTo>
                      <a:pt x="1143" y="1201"/>
                    </a:lnTo>
                    <a:lnTo>
                      <a:pt x="1104" y="1226"/>
                    </a:lnTo>
                    <a:lnTo>
                      <a:pt x="1044" y="1300"/>
                    </a:lnTo>
                    <a:lnTo>
                      <a:pt x="967" y="1334"/>
                    </a:lnTo>
                    <a:lnTo>
                      <a:pt x="841" y="1347"/>
                    </a:lnTo>
                    <a:lnTo>
                      <a:pt x="825" y="1345"/>
                    </a:lnTo>
                    <a:lnTo>
                      <a:pt x="679" y="1407"/>
                    </a:lnTo>
                    <a:lnTo>
                      <a:pt x="608" y="1448"/>
                    </a:lnTo>
                    <a:lnTo>
                      <a:pt x="590" y="1438"/>
                    </a:lnTo>
                    <a:lnTo>
                      <a:pt x="583" y="1420"/>
                    </a:lnTo>
                    <a:lnTo>
                      <a:pt x="492" y="1414"/>
                    </a:lnTo>
                    <a:lnTo>
                      <a:pt x="391" y="1382"/>
                    </a:lnTo>
                    <a:lnTo>
                      <a:pt x="363" y="1350"/>
                    </a:lnTo>
                    <a:lnTo>
                      <a:pt x="212" y="1332"/>
                    </a:lnTo>
                    <a:lnTo>
                      <a:pt x="184" y="1345"/>
                    </a:lnTo>
                    <a:lnTo>
                      <a:pt x="2" y="1327"/>
                    </a:lnTo>
                    <a:lnTo>
                      <a:pt x="0" y="1354"/>
                    </a:lnTo>
                    <a:lnTo>
                      <a:pt x="12" y="1398"/>
                    </a:lnTo>
                    <a:lnTo>
                      <a:pt x="4" y="1465"/>
                    </a:lnTo>
                    <a:lnTo>
                      <a:pt x="56" y="1542"/>
                    </a:lnTo>
                    <a:lnTo>
                      <a:pt x="85" y="1560"/>
                    </a:lnTo>
                    <a:lnTo>
                      <a:pt x="127" y="1527"/>
                    </a:lnTo>
                    <a:lnTo>
                      <a:pt x="214" y="1527"/>
                    </a:lnTo>
                    <a:lnTo>
                      <a:pt x="236" y="1534"/>
                    </a:lnTo>
                    <a:lnTo>
                      <a:pt x="249" y="1555"/>
                    </a:lnTo>
                    <a:lnTo>
                      <a:pt x="240" y="1576"/>
                    </a:lnTo>
                    <a:lnTo>
                      <a:pt x="190" y="1616"/>
                    </a:lnTo>
                    <a:lnTo>
                      <a:pt x="195" y="1636"/>
                    </a:lnTo>
                    <a:lnTo>
                      <a:pt x="253" y="1678"/>
                    </a:lnTo>
                    <a:lnTo>
                      <a:pt x="274" y="1678"/>
                    </a:lnTo>
                    <a:lnTo>
                      <a:pt x="282" y="1688"/>
                    </a:lnTo>
                    <a:lnTo>
                      <a:pt x="277" y="1706"/>
                    </a:lnTo>
                    <a:lnTo>
                      <a:pt x="312" y="1734"/>
                    </a:lnTo>
                    <a:lnTo>
                      <a:pt x="394" y="1744"/>
                    </a:lnTo>
                    <a:lnTo>
                      <a:pt x="430" y="1736"/>
                    </a:lnTo>
                    <a:lnTo>
                      <a:pt x="481" y="1686"/>
                    </a:lnTo>
                    <a:lnTo>
                      <a:pt x="541" y="1690"/>
                    </a:lnTo>
                    <a:lnTo>
                      <a:pt x="566" y="1729"/>
                    </a:lnTo>
                    <a:lnTo>
                      <a:pt x="552" y="1761"/>
                    </a:lnTo>
                    <a:lnTo>
                      <a:pt x="554" y="1782"/>
                    </a:lnTo>
                    <a:lnTo>
                      <a:pt x="523" y="1802"/>
                    </a:lnTo>
                    <a:lnTo>
                      <a:pt x="510" y="1819"/>
                    </a:lnTo>
                    <a:lnTo>
                      <a:pt x="514" y="1860"/>
                    </a:lnTo>
                    <a:lnTo>
                      <a:pt x="571" y="1902"/>
                    </a:lnTo>
                    <a:lnTo>
                      <a:pt x="596" y="1893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28" name="Freeform 6"/>
              <p:cNvSpPr/>
              <p:nvPr/>
            </p:nvSpPr>
            <p:spPr bwMode="auto">
              <a:xfrm>
                <a:off x="1197960" y="2381349"/>
                <a:ext cx="2101850" cy="1558925"/>
              </a:xfrm>
              <a:custGeom>
                <a:avLst/>
                <a:gdLst>
                  <a:gd name="T0" fmla="*/ 1318 w 1922"/>
                  <a:gd name="T1" fmla="*/ 50 h 1456"/>
                  <a:gd name="T2" fmla="*/ 1377 w 1922"/>
                  <a:gd name="T3" fmla="*/ 123 h 1456"/>
                  <a:gd name="T4" fmla="*/ 1460 w 1922"/>
                  <a:gd name="T5" fmla="*/ 177 h 1456"/>
                  <a:gd name="T6" fmla="*/ 1532 w 1922"/>
                  <a:gd name="T7" fmla="*/ 319 h 1456"/>
                  <a:gd name="T8" fmla="*/ 1492 w 1922"/>
                  <a:gd name="T9" fmla="*/ 427 h 1456"/>
                  <a:gd name="T10" fmla="*/ 1701 w 1922"/>
                  <a:gd name="T11" fmla="*/ 521 h 1456"/>
                  <a:gd name="T12" fmla="*/ 1846 w 1922"/>
                  <a:gd name="T13" fmla="*/ 627 h 1456"/>
                  <a:gd name="T14" fmla="*/ 1921 w 1922"/>
                  <a:gd name="T15" fmla="*/ 788 h 1456"/>
                  <a:gd name="T16" fmla="*/ 1867 w 1922"/>
                  <a:gd name="T17" fmla="*/ 858 h 1456"/>
                  <a:gd name="T18" fmla="*/ 1673 w 1922"/>
                  <a:gd name="T19" fmla="*/ 965 h 1456"/>
                  <a:gd name="T20" fmla="*/ 1645 w 1922"/>
                  <a:gd name="T21" fmla="*/ 1133 h 1456"/>
                  <a:gd name="T22" fmla="*/ 1370 w 1922"/>
                  <a:gd name="T23" fmla="*/ 1215 h 1456"/>
                  <a:gd name="T24" fmla="*/ 1419 w 1922"/>
                  <a:gd name="T25" fmla="*/ 1367 h 1456"/>
                  <a:gd name="T26" fmla="*/ 1389 w 1922"/>
                  <a:gd name="T27" fmla="*/ 1416 h 1456"/>
                  <a:gd name="T28" fmla="*/ 1349 w 1922"/>
                  <a:gd name="T29" fmla="*/ 1455 h 1456"/>
                  <a:gd name="T30" fmla="*/ 1240 w 1922"/>
                  <a:gd name="T31" fmla="*/ 1427 h 1456"/>
                  <a:gd name="T32" fmla="*/ 1053 w 1922"/>
                  <a:gd name="T33" fmla="*/ 1401 h 1456"/>
                  <a:gd name="T34" fmla="*/ 865 w 1922"/>
                  <a:gd name="T35" fmla="*/ 1434 h 1456"/>
                  <a:gd name="T36" fmla="*/ 719 w 1922"/>
                  <a:gd name="T37" fmla="*/ 1411 h 1456"/>
                  <a:gd name="T38" fmla="*/ 553 w 1922"/>
                  <a:gd name="T39" fmla="*/ 1425 h 1456"/>
                  <a:gd name="T40" fmla="*/ 459 w 1922"/>
                  <a:gd name="T41" fmla="*/ 1379 h 1456"/>
                  <a:gd name="T42" fmla="*/ 359 w 1922"/>
                  <a:gd name="T43" fmla="*/ 1311 h 1456"/>
                  <a:gd name="T44" fmla="*/ 146 w 1922"/>
                  <a:gd name="T45" fmla="*/ 1272 h 1456"/>
                  <a:gd name="T46" fmla="*/ 118 w 1922"/>
                  <a:gd name="T47" fmla="*/ 1189 h 1456"/>
                  <a:gd name="T48" fmla="*/ 74 w 1922"/>
                  <a:gd name="T49" fmla="*/ 1131 h 1456"/>
                  <a:gd name="T50" fmla="*/ 41 w 1922"/>
                  <a:gd name="T51" fmla="*/ 1074 h 1456"/>
                  <a:gd name="T52" fmla="*/ 71 w 1922"/>
                  <a:gd name="T53" fmla="*/ 1007 h 1456"/>
                  <a:gd name="T54" fmla="*/ 9 w 1922"/>
                  <a:gd name="T55" fmla="*/ 926 h 1456"/>
                  <a:gd name="T56" fmla="*/ 7 w 1922"/>
                  <a:gd name="T57" fmla="*/ 840 h 1456"/>
                  <a:gd name="T58" fmla="*/ 44 w 1922"/>
                  <a:gd name="T59" fmla="*/ 783 h 1456"/>
                  <a:gd name="T60" fmla="*/ 151 w 1922"/>
                  <a:gd name="T61" fmla="*/ 746 h 1456"/>
                  <a:gd name="T62" fmla="*/ 203 w 1922"/>
                  <a:gd name="T63" fmla="*/ 750 h 1456"/>
                  <a:gd name="T64" fmla="*/ 267 w 1922"/>
                  <a:gd name="T65" fmla="*/ 780 h 1456"/>
                  <a:gd name="T66" fmla="*/ 459 w 1922"/>
                  <a:gd name="T67" fmla="*/ 713 h 1456"/>
                  <a:gd name="T68" fmla="*/ 625 w 1922"/>
                  <a:gd name="T69" fmla="*/ 606 h 1456"/>
                  <a:gd name="T70" fmla="*/ 676 w 1922"/>
                  <a:gd name="T71" fmla="*/ 560 h 1456"/>
                  <a:gd name="T72" fmla="*/ 647 w 1922"/>
                  <a:gd name="T73" fmla="*/ 380 h 1456"/>
                  <a:gd name="T74" fmla="*/ 794 w 1922"/>
                  <a:gd name="T75" fmla="*/ 349 h 1456"/>
                  <a:gd name="T76" fmla="*/ 857 w 1922"/>
                  <a:gd name="T77" fmla="*/ 380 h 1456"/>
                  <a:gd name="T78" fmla="*/ 932 w 1922"/>
                  <a:gd name="T79" fmla="*/ 183 h 1456"/>
                  <a:gd name="T80" fmla="*/ 1048 w 1922"/>
                  <a:gd name="T81" fmla="*/ 207 h 1456"/>
                  <a:gd name="T82" fmla="*/ 1147 w 1922"/>
                  <a:gd name="T83" fmla="*/ 92 h 1456"/>
                  <a:gd name="T84" fmla="*/ 1238 w 1922"/>
                  <a:gd name="T85" fmla="*/ 41 h 1456"/>
                  <a:gd name="T86" fmla="*/ 1310 w 1922"/>
                  <a:gd name="T87" fmla="*/ 13 h 1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922" h="1456">
                    <a:moveTo>
                      <a:pt x="1310" y="13"/>
                    </a:moveTo>
                    <a:lnTo>
                      <a:pt x="1333" y="13"/>
                    </a:lnTo>
                    <a:lnTo>
                      <a:pt x="1318" y="50"/>
                    </a:lnTo>
                    <a:lnTo>
                      <a:pt x="1337" y="71"/>
                    </a:lnTo>
                    <a:lnTo>
                      <a:pt x="1337" y="87"/>
                    </a:lnTo>
                    <a:lnTo>
                      <a:pt x="1377" y="123"/>
                    </a:lnTo>
                    <a:lnTo>
                      <a:pt x="1387" y="152"/>
                    </a:lnTo>
                    <a:lnTo>
                      <a:pt x="1439" y="158"/>
                    </a:lnTo>
                    <a:lnTo>
                      <a:pt x="1460" y="177"/>
                    </a:lnTo>
                    <a:lnTo>
                      <a:pt x="1473" y="177"/>
                    </a:lnTo>
                    <a:lnTo>
                      <a:pt x="1503" y="239"/>
                    </a:lnTo>
                    <a:lnTo>
                      <a:pt x="1532" y="319"/>
                    </a:lnTo>
                    <a:lnTo>
                      <a:pt x="1517" y="363"/>
                    </a:lnTo>
                    <a:lnTo>
                      <a:pt x="1520" y="380"/>
                    </a:lnTo>
                    <a:lnTo>
                      <a:pt x="1492" y="427"/>
                    </a:lnTo>
                    <a:lnTo>
                      <a:pt x="1499" y="467"/>
                    </a:lnTo>
                    <a:lnTo>
                      <a:pt x="1597" y="506"/>
                    </a:lnTo>
                    <a:lnTo>
                      <a:pt x="1701" y="521"/>
                    </a:lnTo>
                    <a:lnTo>
                      <a:pt x="1809" y="596"/>
                    </a:lnTo>
                    <a:lnTo>
                      <a:pt x="1844" y="606"/>
                    </a:lnTo>
                    <a:lnTo>
                      <a:pt x="1846" y="627"/>
                    </a:lnTo>
                    <a:lnTo>
                      <a:pt x="1869" y="674"/>
                    </a:lnTo>
                    <a:lnTo>
                      <a:pt x="1891" y="735"/>
                    </a:lnTo>
                    <a:lnTo>
                      <a:pt x="1921" y="788"/>
                    </a:lnTo>
                    <a:lnTo>
                      <a:pt x="1904" y="807"/>
                    </a:lnTo>
                    <a:lnTo>
                      <a:pt x="1904" y="843"/>
                    </a:lnTo>
                    <a:lnTo>
                      <a:pt x="1867" y="858"/>
                    </a:lnTo>
                    <a:lnTo>
                      <a:pt x="1774" y="897"/>
                    </a:lnTo>
                    <a:lnTo>
                      <a:pt x="1715" y="945"/>
                    </a:lnTo>
                    <a:lnTo>
                      <a:pt x="1673" y="965"/>
                    </a:lnTo>
                    <a:lnTo>
                      <a:pt x="1666" y="995"/>
                    </a:lnTo>
                    <a:lnTo>
                      <a:pt x="1678" y="1138"/>
                    </a:lnTo>
                    <a:lnTo>
                      <a:pt x="1645" y="1133"/>
                    </a:lnTo>
                    <a:lnTo>
                      <a:pt x="1629" y="1145"/>
                    </a:lnTo>
                    <a:lnTo>
                      <a:pt x="1402" y="1189"/>
                    </a:lnTo>
                    <a:lnTo>
                      <a:pt x="1370" y="1215"/>
                    </a:lnTo>
                    <a:lnTo>
                      <a:pt x="1375" y="1275"/>
                    </a:lnTo>
                    <a:lnTo>
                      <a:pt x="1441" y="1332"/>
                    </a:lnTo>
                    <a:lnTo>
                      <a:pt x="1419" y="1367"/>
                    </a:lnTo>
                    <a:lnTo>
                      <a:pt x="1387" y="1383"/>
                    </a:lnTo>
                    <a:lnTo>
                      <a:pt x="1382" y="1401"/>
                    </a:lnTo>
                    <a:lnTo>
                      <a:pt x="1389" y="1416"/>
                    </a:lnTo>
                    <a:lnTo>
                      <a:pt x="1407" y="1416"/>
                    </a:lnTo>
                    <a:lnTo>
                      <a:pt x="1417" y="1429"/>
                    </a:lnTo>
                    <a:lnTo>
                      <a:pt x="1349" y="1455"/>
                    </a:lnTo>
                    <a:lnTo>
                      <a:pt x="1310" y="1439"/>
                    </a:lnTo>
                    <a:lnTo>
                      <a:pt x="1291" y="1427"/>
                    </a:lnTo>
                    <a:lnTo>
                      <a:pt x="1240" y="1427"/>
                    </a:lnTo>
                    <a:lnTo>
                      <a:pt x="1151" y="1387"/>
                    </a:lnTo>
                    <a:lnTo>
                      <a:pt x="1097" y="1387"/>
                    </a:lnTo>
                    <a:lnTo>
                      <a:pt x="1053" y="1401"/>
                    </a:lnTo>
                    <a:lnTo>
                      <a:pt x="1004" y="1401"/>
                    </a:lnTo>
                    <a:lnTo>
                      <a:pt x="927" y="1441"/>
                    </a:lnTo>
                    <a:lnTo>
                      <a:pt x="865" y="1434"/>
                    </a:lnTo>
                    <a:lnTo>
                      <a:pt x="802" y="1455"/>
                    </a:lnTo>
                    <a:lnTo>
                      <a:pt x="752" y="1439"/>
                    </a:lnTo>
                    <a:lnTo>
                      <a:pt x="719" y="1411"/>
                    </a:lnTo>
                    <a:lnTo>
                      <a:pt x="638" y="1401"/>
                    </a:lnTo>
                    <a:lnTo>
                      <a:pt x="583" y="1437"/>
                    </a:lnTo>
                    <a:lnTo>
                      <a:pt x="553" y="1425"/>
                    </a:lnTo>
                    <a:lnTo>
                      <a:pt x="529" y="1405"/>
                    </a:lnTo>
                    <a:lnTo>
                      <a:pt x="470" y="1389"/>
                    </a:lnTo>
                    <a:lnTo>
                      <a:pt x="459" y="1379"/>
                    </a:lnTo>
                    <a:lnTo>
                      <a:pt x="435" y="1378"/>
                    </a:lnTo>
                    <a:lnTo>
                      <a:pt x="398" y="1319"/>
                    </a:lnTo>
                    <a:lnTo>
                      <a:pt x="359" y="1311"/>
                    </a:lnTo>
                    <a:lnTo>
                      <a:pt x="267" y="1341"/>
                    </a:lnTo>
                    <a:lnTo>
                      <a:pt x="226" y="1332"/>
                    </a:lnTo>
                    <a:lnTo>
                      <a:pt x="146" y="1272"/>
                    </a:lnTo>
                    <a:lnTo>
                      <a:pt x="123" y="1270"/>
                    </a:lnTo>
                    <a:lnTo>
                      <a:pt x="105" y="1229"/>
                    </a:lnTo>
                    <a:lnTo>
                      <a:pt x="118" y="1189"/>
                    </a:lnTo>
                    <a:lnTo>
                      <a:pt x="113" y="1170"/>
                    </a:lnTo>
                    <a:lnTo>
                      <a:pt x="83" y="1150"/>
                    </a:lnTo>
                    <a:lnTo>
                      <a:pt x="74" y="1131"/>
                    </a:lnTo>
                    <a:lnTo>
                      <a:pt x="11" y="1096"/>
                    </a:lnTo>
                    <a:lnTo>
                      <a:pt x="11" y="1086"/>
                    </a:lnTo>
                    <a:lnTo>
                      <a:pt x="41" y="1074"/>
                    </a:lnTo>
                    <a:lnTo>
                      <a:pt x="58" y="1084"/>
                    </a:lnTo>
                    <a:lnTo>
                      <a:pt x="76" y="1067"/>
                    </a:lnTo>
                    <a:lnTo>
                      <a:pt x="71" y="1007"/>
                    </a:lnTo>
                    <a:lnTo>
                      <a:pt x="76" y="958"/>
                    </a:lnTo>
                    <a:lnTo>
                      <a:pt x="37" y="918"/>
                    </a:lnTo>
                    <a:lnTo>
                      <a:pt x="9" y="926"/>
                    </a:lnTo>
                    <a:lnTo>
                      <a:pt x="0" y="897"/>
                    </a:lnTo>
                    <a:lnTo>
                      <a:pt x="14" y="866"/>
                    </a:lnTo>
                    <a:lnTo>
                      <a:pt x="7" y="840"/>
                    </a:lnTo>
                    <a:lnTo>
                      <a:pt x="34" y="815"/>
                    </a:lnTo>
                    <a:lnTo>
                      <a:pt x="44" y="804"/>
                    </a:lnTo>
                    <a:lnTo>
                      <a:pt x="44" y="783"/>
                    </a:lnTo>
                    <a:lnTo>
                      <a:pt x="81" y="766"/>
                    </a:lnTo>
                    <a:lnTo>
                      <a:pt x="118" y="758"/>
                    </a:lnTo>
                    <a:lnTo>
                      <a:pt x="151" y="746"/>
                    </a:lnTo>
                    <a:lnTo>
                      <a:pt x="177" y="753"/>
                    </a:lnTo>
                    <a:lnTo>
                      <a:pt x="197" y="746"/>
                    </a:lnTo>
                    <a:lnTo>
                      <a:pt x="203" y="750"/>
                    </a:lnTo>
                    <a:lnTo>
                      <a:pt x="207" y="776"/>
                    </a:lnTo>
                    <a:lnTo>
                      <a:pt x="224" y="783"/>
                    </a:lnTo>
                    <a:lnTo>
                      <a:pt x="267" y="780"/>
                    </a:lnTo>
                    <a:lnTo>
                      <a:pt x="314" y="728"/>
                    </a:lnTo>
                    <a:lnTo>
                      <a:pt x="410" y="748"/>
                    </a:lnTo>
                    <a:lnTo>
                      <a:pt x="459" y="713"/>
                    </a:lnTo>
                    <a:lnTo>
                      <a:pt x="602" y="681"/>
                    </a:lnTo>
                    <a:lnTo>
                      <a:pt x="611" y="660"/>
                    </a:lnTo>
                    <a:lnTo>
                      <a:pt x="625" y="606"/>
                    </a:lnTo>
                    <a:lnTo>
                      <a:pt x="664" y="575"/>
                    </a:lnTo>
                    <a:lnTo>
                      <a:pt x="676" y="575"/>
                    </a:lnTo>
                    <a:lnTo>
                      <a:pt x="676" y="560"/>
                    </a:lnTo>
                    <a:lnTo>
                      <a:pt x="680" y="422"/>
                    </a:lnTo>
                    <a:lnTo>
                      <a:pt x="686" y="394"/>
                    </a:lnTo>
                    <a:lnTo>
                      <a:pt x="647" y="380"/>
                    </a:lnTo>
                    <a:lnTo>
                      <a:pt x="645" y="370"/>
                    </a:lnTo>
                    <a:lnTo>
                      <a:pt x="686" y="358"/>
                    </a:lnTo>
                    <a:lnTo>
                      <a:pt x="794" y="349"/>
                    </a:lnTo>
                    <a:lnTo>
                      <a:pt x="807" y="370"/>
                    </a:lnTo>
                    <a:lnTo>
                      <a:pt x="848" y="380"/>
                    </a:lnTo>
                    <a:lnTo>
                      <a:pt x="857" y="380"/>
                    </a:lnTo>
                    <a:lnTo>
                      <a:pt x="872" y="362"/>
                    </a:lnTo>
                    <a:lnTo>
                      <a:pt x="853" y="344"/>
                    </a:lnTo>
                    <a:lnTo>
                      <a:pt x="932" y="183"/>
                    </a:lnTo>
                    <a:lnTo>
                      <a:pt x="944" y="172"/>
                    </a:lnTo>
                    <a:lnTo>
                      <a:pt x="1016" y="207"/>
                    </a:lnTo>
                    <a:lnTo>
                      <a:pt x="1048" y="207"/>
                    </a:lnTo>
                    <a:lnTo>
                      <a:pt x="1063" y="227"/>
                    </a:lnTo>
                    <a:lnTo>
                      <a:pt x="1129" y="207"/>
                    </a:lnTo>
                    <a:lnTo>
                      <a:pt x="1147" y="92"/>
                    </a:lnTo>
                    <a:lnTo>
                      <a:pt x="1175" y="74"/>
                    </a:lnTo>
                    <a:lnTo>
                      <a:pt x="1214" y="71"/>
                    </a:lnTo>
                    <a:lnTo>
                      <a:pt x="1238" y="41"/>
                    </a:lnTo>
                    <a:lnTo>
                      <a:pt x="1245" y="13"/>
                    </a:lnTo>
                    <a:lnTo>
                      <a:pt x="1265" y="0"/>
                    </a:lnTo>
                    <a:lnTo>
                      <a:pt x="1310" y="13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29" name="Freeform 7"/>
              <p:cNvSpPr/>
              <p:nvPr/>
            </p:nvSpPr>
            <p:spPr bwMode="auto">
              <a:xfrm>
                <a:off x="5314348" y="2951261"/>
                <a:ext cx="596900" cy="568325"/>
              </a:xfrm>
              <a:custGeom>
                <a:avLst/>
                <a:gdLst>
                  <a:gd name="T0" fmla="*/ 453 w 548"/>
                  <a:gd name="T1" fmla="*/ 368 h 530"/>
                  <a:gd name="T2" fmla="*/ 508 w 548"/>
                  <a:gd name="T3" fmla="*/ 281 h 530"/>
                  <a:gd name="T4" fmla="*/ 547 w 548"/>
                  <a:gd name="T5" fmla="*/ 239 h 530"/>
                  <a:gd name="T6" fmla="*/ 542 w 548"/>
                  <a:gd name="T7" fmla="*/ 197 h 530"/>
                  <a:gd name="T8" fmla="*/ 503 w 548"/>
                  <a:gd name="T9" fmla="*/ 153 h 530"/>
                  <a:gd name="T10" fmla="*/ 497 w 548"/>
                  <a:gd name="T11" fmla="*/ 117 h 530"/>
                  <a:gd name="T12" fmla="*/ 429 w 548"/>
                  <a:gd name="T13" fmla="*/ 22 h 530"/>
                  <a:gd name="T14" fmla="*/ 423 w 548"/>
                  <a:gd name="T15" fmla="*/ 32 h 530"/>
                  <a:gd name="T16" fmla="*/ 411 w 548"/>
                  <a:gd name="T17" fmla="*/ 45 h 530"/>
                  <a:gd name="T18" fmla="*/ 382 w 548"/>
                  <a:gd name="T19" fmla="*/ 13 h 530"/>
                  <a:gd name="T20" fmla="*/ 337 w 548"/>
                  <a:gd name="T21" fmla="*/ 0 h 530"/>
                  <a:gd name="T22" fmla="*/ 337 w 548"/>
                  <a:gd name="T23" fmla="*/ 13 h 530"/>
                  <a:gd name="T24" fmla="*/ 337 w 548"/>
                  <a:gd name="T25" fmla="*/ 32 h 530"/>
                  <a:gd name="T26" fmla="*/ 320 w 548"/>
                  <a:gd name="T27" fmla="*/ 47 h 530"/>
                  <a:gd name="T28" fmla="*/ 283 w 548"/>
                  <a:gd name="T29" fmla="*/ 82 h 530"/>
                  <a:gd name="T30" fmla="*/ 246 w 548"/>
                  <a:gd name="T31" fmla="*/ 82 h 530"/>
                  <a:gd name="T32" fmla="*/ 232 w 548"/>
                  <a:gd name="T33" fmla="*/ 107 h 530"/>
                  <a:gd name="T34" fmla="*/ 218 w 548"/>
                  <a:gd name="T35" fmla="*/ 107 h 530"/>
                  <a:gd name="T36" fmla="*/ 191 w 548"/>
                  <a:gd name="T37" fmla="*/ 134 h 530"/>
                  <a:gd name="T38" fmla="*/ 175 w 548"/>
                  <a:gd name="T39" fmla="*/ 134 h 530"/>
                  <a:gd name="T40" fmla="*/ 144 w 548"/>
                  <a:gd name="T41" fmla="*/ 166 h 530"/>
                  <a:gd name="T42" fmla="*/ 125 w 548"/>
                  <a:gd name="T43" fmla="*/ 171 h 530"/>
                  <a:gd name="T44" fmla="*/ 82 w 548"/>
                  <a:gd name="T45" fmla="*/ 235 h 530"/>
                  <a:gd name="T46" fmla="*/ 55 w 548"/>
                  <a:gd name="T47" fmla="*/ 196 h 530"/>
                  <a:gd name="T48" fmla="*/ 26 w 548"/>
                  <a:gd name="T49" fmla="*/ 176 h 530"/>
                  <a:gd name="T50" fmla="*/ 12 w 548"/>
                  <a:gd name="T51" fmla="*/ 190 h 530"/>
                  <a:gd name="T52" fmla="*/ 28 w 548"/>
                  <a:gd name="T53" fmla="*/ 277 h 530"/>
                  <a:gd name="T54" fmla="*/ 14 w 548"/>
                  <a:gd name="T55" fmla="*/ 307 h 530"/>
                  <a:gd name="T56" fmla="*/ 0 w 548"/>
                  <a:gd name="T57" fmla="*/ 350 h 530"/>
                  <a:gd name="T58" fmla="*/ 42 w 548"/>
                  <a:gd name="T59" fmla="*/ 377 h 530"/>
                  <a:gd name="T60" fmla="*/ 62 w 548"/>
                  <a:gd name="T61" fmla="*/ 380 h 530"/>
                  <a:gd name="T62" fmla="*/ 92 w 548"/>
                  <a:gd name="T63" fmla="*/ 421 h 530"/>
                  <a:gd name="T64" fmla="*/ 115 w 548"/>
                  <a:gd name="T65" fmla="*/ 409 h 530"/>
                  <a:gd name="T66" fmla="*/ 149 w 548"/>
                  <a:gd name="T67" fmla="*/ 368 h 530"/>
                  <a:gd name="T68" fmla="*/ 182 w 548"/>
                  <a:gd name="T69" fmla="*/ 308 h 530"/>
                  <a:gd name="T70" fmla="*/ 240 w 548"/>
                  <a:gd name="T71" fmla="*/ 296 h 530"/>
                  <a:gd name="T72" fmla="*/ 276 w 548"/>
                  <a:gd name="T73" fmla="*/ 332 h 530"/>
                  <a:gd name="T74" fmla="*/ 251 w 548"/>
                  <a:gd name="T75" fmla="*/ 392 h 530"/>
                  <a:gd name="T76" fmla="*/ 218 w 548"/>
                  <a:gd name="T77" fmla="*/ 445 h 530"/>
                  <a:gd name="T78" fmla="*/ 246 w 548"/>
                  <a:gd name="T79" fmla="*/ 467 h 530"/>
                  <a:gd name="T80" fmla="*/ 246 w 548"/>
                  <a:gd name="T81" fmla="*/ 494 h 530"/>
                  <a:gd name="T82" fmla="*/ 223 w 548"/>
                  <a:gd name="T83" fmla="*/ 518 h 530"/>
                  <a:gd name="T84" fmla="*/ 228 w 548"/>
                  <a:gd name="T85" fmla="*/ 529 h 530"/>
                  <a:gd name="T86" fmla="*/ 269 w 548"/>
                  <a:gd name="T87" fmla="*/ 507 h 530"/>
                  <a:gd name="T88" fmla="*/ 330 w 548"/>
                  <a:gd name="T89" fmla="*/ 425 h 530"/>
                  <a:gd name="T90" fmla="*/ 423 w 548"/>
                  <a:gd name="T91" fmla="*/ 374 h 530"/>
                  <a:gd name="T92" fmla="*/ 453 w 548"/>
                  <a:gd name="T93" fmla="*/ 368 h 5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</a:cxnLst>
                <a:rect l="0" t="0" r="r" b="b"/>
                <a:pathLst>
                  <a:path w="548" h="530">
                    <a:moveTo>
                      <a:pt x="453" y="368"/>
                    </a:moveTo>
                    <a:lnTo>
                      <a:pt x="508" y="281"/>
                    </a:lnTo>
                    <a:lnTo>
                      <a:pt x="547" y="239"/>
                    </a:lnTo>
                    <a:lnTo>
                      <a:pt x="542" y="197"/>
                    </a:lnTo>
                    <a:lnTo>
                      <a:pt x="503" y="153"/>
                    </a:lnTo>
                    <a:lnTo>
                      <a:pt x="497" y="117"/>
                    </a:lnTo>
                    <a:lnTo>
                      <a:pt x="429" y="22"/>
                    </a:lnTo>
                    <a:lnTo>
                      <a:pt x="423" y="32"/>
                    </a:lnTo>
                    <a:lnTo>
                      <a:pt x="411" y="45"/>
                    </a:lnTo>
                    <a:lnTo>
                      <a:pt x="382" y="13"/>
                    </a:lnTo>
                    <a:lnTo>
                      <a:pt x="337" y="0"/>
                    </a:lnTo>
                    <a:lnTo>
                      <a:pt x="337" y="13"/>
                    </a:lnTo>
                    <a:lnTo>
                      <a:pt x="337" y="32"/>
                    </a:lnTo>
                    <a:lnTo>
                      <a:pt x="320" y="47"/>
                    </a:lnTo>
                    <a:lnTo>
                      <a:pt x="283" y="82"/>
                    </a:lnTo>
                    <a:lnTo>
                      <a:pt x="246" y="82"/>
                    </a:lnTo>
                    <a:lnTo>
                      <a:pt x="232" y="107"/>
                    </a:lnTo>
                    <a:lnTo>
                      <a:pt x="218" y="107"/>
                    </a:lnTo>
                    <a:lnTo>
                      <a:pt x="191" y="134"/>
                    </a:lnTo>
                    <a:lnTo>
                      <a:pt x="175" y="134"/>
                    </a:lnTo>
                    <a:lnTo>
                      <a:pt x="144" y="166"/>
                    </a:lnTo>
                    <a:lnTo>
                      <a:pt x="125" y="171"/>
                    </a:lnTo>
                    <a:lnTo>
                      <a:pt x="82" y="235"/>
                    </a:lnTo>
                    <a:lnTo>
                      <a:pt x="55" y="196"/>
                    </a:lnTo>
                    <a:lnTo>
                      <a:pt x="26" y="176"/>
                    </a:lnTo>
                    <a:lnTo>
                      <a:pt x="12" y="190"/>
                    </a:lnTo>
                    <a:lnTo>
                      <a:pt x="28" y="277"/>
                    </a:lnTo>
                    <a:lnTo>
                      <a:pt x="14" y="307"/>
                    </a:lnTo>
                    <a:lnTo>
                      <a:pt x="0" y="350"/>
                    </a:lnTo>
                    <a:lnTo>
                      <a:pt x="42" y="377"/>
                    </a:lnTo>
                    <a:lnTo>
                      <a:pt x="62" y="380"/>
                    </a:lnTo>
                    <a:lnTo>
                      <a:pt x="92" y="421"/>
                    </a:lnTo>
                    <a:lnTo>
                      <a:pt x="115" y="409"/>
                    </a:lnTo>
                    <a:lnTo>
                      <a:pt x="149" y="368"/>
                    </a:lnTo>
                    <a:lnTo>
                      <a:pt x="182" y="308"/>
                    </a:lnTo>
                    <a:lnTo>
                      <a:pt x="240" y="296"/>
                    </a:lnTo>
                    <a:lnTo>
                      <a:pt x="276" y="332"/>
                    </a:lnTo>
                    <a:lnTo>
                      <a:pt x="251" y="392"/>
                    </a:lnTo>
                    <a:lnTo>
                      <a:pt x="218" y="445"/>
                    </a:lnTo>
                    <a:lnTo>
                      <a:pt x="246" y="467"/>
                    </a:lnTo>
                    <a:lnTo>
                      <a:pt x="246" y="494"/>
                    </a:lnTo>
                    <a:lnTo>
                      <a:pt x="223" y="518"/>
                    </a:lnTo>
                    <a:lnTo>
                      <a:pt x="228" y="529"/>
                    </a:lnTo>
                    <a:lnTo>
                      <a:pt x="269" y="507"/>
                    </a:lnTo>
                    <a:lnTo>
                      <a:pt x="330" y="425"/>
                    </a:lnTo>
                    <a:lnTo>
                      <a:pt x="423" y="374"/>
                    </a:lnTo>
                    <a:lnTo>
                      <a:pt x="453" y="368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31" name="Freeform 8"/>
              <p:cNvSpPr/>
              <p:nvPr/>
            </p:nvSpPr>
            <p:spPr bwMode="auto">
              <a:xfrm>
                <a:off x="5458810" y="2630586"/>
                <a:ext cx="869950" cy="579438"/>
              </a:xfrm>
              <a:custGeom>
                <a:avLst/>
                <a:gdLst>
                  <a:gd name="T0" fmla="*/ 768 w 793"/>
                  <a:gd name="T1" fmla="*/ 148 h 540"/>
                  <a:gd name="T2" fmla="*/ 705 w 793"/>
                  <a:gd name="T3" fmla="*/ 136 h 540"/>
                  <a:gd name="T4" fmla="*/ 681 w 793"/>
                  <a:gd name="T5" fmla="*/ 133 h 540"/>
                  <a:gd name="T6" fmla="*/ 625 w 793"/>
                  <a:gd name="T7" fmla="*/ 163 h 540"/>
                  <a:gd name="T8" fmla="*/ 600 w 793"/>
                  <a:gd name="T9" fmla="*/ 178 h 540"/>
                  <a:gd name="T10" fmla="*/ 554 w 793"/>
                  <a:gd name="T11" fmla="*/ 144 h 540"/>
                  <a:gd name="T12" fmla="*/ 511 w 793"/>
                  <a:gd name="T13" fmla="*/ 108 h 540"/>
                  <a:gd name="T14" fmla="*/ 504 w 793"/>
                  <a:gd name="T15" fmla="*/ 156 h 540"/>
                  <a:gd name="T16" fmla="*/ 460 w 793"/>
                  <a:gd name="T17" fmla="*/ 108 h 540"/>
                  <a:gd name="T18" fmla="*/ 423 w 793"/>
                  <a:gd name="T19" fmla="*/ 70 h 540"/>
                  <a:gd name="T20" fmla="*/ 342 w 793"/>
                  <a:gd name="T21" fmla="*/ 70 h 540"/>
                  <a:gd name="T22" fmla="*/ 301 w 793"/>
                  <a:gd name="T23" fmla="*/ 39 h 540"/>
                  <a:gd name="T24" fmla="*/ 241 w 793"/>
                  <a:gd name="T25" fmla="*/ 61 h 540"/>
                  <a:gd name="T26" fmla="*/ 180 w 793"/>
                  <a:gd name="T27" fmla="*/ 45 h 540"/>
                  <a:gd name="T28" fmla="*/ 98 w 793"/>
                  <a:gd name="T29" fmla="*/ 9 h 540"/>
                  <a:gd name="T30" fmla="*/ 73 w 793"/>
                  <a:gd name="T31" fmla="*/ 66 h 540"/>
                  <a:gd name="T32" fmla="*/ 0 w 793"/>
                  <a:gd name="T33" fmla="*/ 70 h 540"/>
                  <a:gd name="T34" fmla="*/ 39 w 793"/>
                  <a:gd name="T35" fmla="*/ 108 h 540"/>
                  <a:gd name="T36" fmla="*/ 44 w 793"/>
                  <a:gd name="T37" fmla="*/ 176 h 540"/>
                  <a:gd name="T38" fmla="*/ 66 w 793"/>
                  <a:gd name="T39" fmla="*/ 231 h 540"/>
                  <a:gd name="T40" fmla="*/ 130 w 793"/>
                  <a:gd name="T41" fmla="*/ 195 h 540"/>
                  <a:gd name="T42" fmla="*/ 180 w 793"/>
                  <a:gd name="T43" fmla="*/ 296 h 540"/>
                  <a:gd name="T44" fmla="*/ 208 w 793"/>
                  <a:gd name="T45" fmla="*/ 298 h 540"/>
                  <a:gd name="T46" fmla="*/ 283 w 793"/>
                  <a:gd name="T47" fmla="*/ 344 h 540"/>
                  <a:gd name="T48" fmla="*/ 301 w 793"/>
                  <a:gd name="T49" fmla="*/ 320 h 540"/>
                  <a:gd name="T50" fmla="*/ 375 w 793"/>
                  <a:gd name="T51" fmla="*/ 452 h 540"/>
                  <a:gd name="T52" fmla="*/ 418 w 793"/>
                  <a:gd name="T53" fmla="*/ 539 h 540"/>
                  <a:gd name="T54" fmla="*/ 483 w 793"/>
                  <a:gd name="T55" fmla="*/ 426 h 540"/>
                  <a:gd name="T56" fmla="*/ 534 w 793"/>
                  <a:gd name="T57" fmla="*/ 440 h 540"/>
                  <a:gd name="T58" fmla="*/ 609 w 793"/>
                  <a:gd name="T59" fmla="*/ 415 h 540"/>
                  <a:gd name="T60" fmla="*/ 591 w 793"/>
                  <a:gd name="T61" fmla="*/ 364 h 540"/>
                  <a:gd name="T62" fmla="*/ 664 w 793"/>
                  <a:gd name="T63" fmla="*/ 307 h 540"/>
                  <a:gd name="T64" fmla="*/ 694 w 793"/>
                  <a:gd name="T65" fmla="*/ 252 h 540"/>
                  <a:gd name="T66" fmla="*/ 716 w 793"/>
                  <a:gd name="T67" fmla="*/ 220 h 540"/>
                  <a:gd name="T68" fmla="*/ 745 w 793"/>
                  <a:gd name="T69" fmla="*/ 246 h 540"/>
                  <a:gd name="T70" fmla="*/ 792 w 793"/>
                  <a:gd name="T71" fmla="*/ 160 h 54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93" h="540">
                    <a:moveTo>
                      <a:pt x="784" y="151"/>
                    </a:moveTo>
                    <a:lnTo>
                      <a:pt x="768" y="148"/>
                    </a:lnTo>
                    <a:lnTo>
                      <a:pt x="742" y="148"/>
                    </a:lnTo>
                    <a:lnTo>
                      <a:pt x="705" y="136"/>
                    </a:lnTo>
                    <a:lnTo>
                      <a:pt x="694" y="115"/>
                    </a:lnTo>
                    <a:lnTo>
                      <a:pt x="681" y="133"/>
                    </a:lnTo>
                    <a:lnTo>
                      <a:pt x="664" y="120"/>
                    </a:lnTo>
                    <a:lnTo>
                      <a:pt x="625" y="163"/>
                    </a:lnTo>
                    <a:lnTo>
                      <a:pt x="618" y="176"/>
                    </a:lnTo>
                    <a:lnTo>
                      <a:pt x="600" y="178"/>
                    </a:lnTo>
                    <a:lnTo>
                      <a:pt x="576" y="151"/>
                    </a:lnTo>
                    <a:lnTo>
                      <a:pt x="554" y="144"/>
                    </a:lnTo>
                    <a:lnTo>
                      <a:pt x="529" y="94"/>
                    </a:lnTo>
                    <a:lnTo>
                      <a:pt x="511" y="108"/>
                    </a:lnTo>
                    <a:lnTo>
                      <a:pt x="517" y="148"/>
                    </a:lnTo>
                    <a:lnTo>
                      <a:pt x="504" y="156"/>
                    </a:lnTo>
                    <a:lnTo>
                      <a:pt x="472" y="122"/>
                    </a:lnTo>
                    <a:lnTo>
                      <a:pt x="460" y="108"/>
                    </a:lnTo>
                    <a:lnTo>
                      <a:pt x="435" y="108"/>
                    </a:lnTo>
                    <a:lnTo>
                      <a:pt x="423" y="70"/>
                    </a:lnTo>
                    <a:lnTo>
                      <a:pt x="388" y="51"/>
                    </a:lnTo>
                    <a:lnTo>
                      <a:pt x="342" y="70"/>
                    </a:lnTo>
                    <a:lnTo>
                      <a:pt x="325" y="66"/>
                    </a:lnTo>
                    <a:lnTo>
                      <a:pt x="301" y="39"/>
                    </a:lnTo>
                    <a:lnTo>
                      <a:pt x="262" y="61"/>
                    </a:lnTo>
                    <a:lnTo>
                      <a:pt x="241" y="61"/>
                    </a:lnTo>
                    <a:lnTo>
                      <a:pt x="216" y="70"/>
                    </a:lnTo>
                    <a:lnTo>
                      <a:pt x="180" y="45"/>
                    </a:lnTo>
                    <a:lnTo>
                      <a:pt x="154" y="0"/>
                    </a:lnTo>
                    <a:lnTo>
                      <a:pt x="98" y="9"/>
                    </a:lnTo>
                    <a:lnTo>
                      <a:pt x="75" y="37"/>
                    </a:lnTo>
                    <a:lnTo>
                      <a:pt x="73" y="66"/>
                    </a:lnTo>
                    <a:lnTo>
                      <a:pt x="7" y="48"/>
                    </a:lnTo>
                    <a:lnTo>
                      <a:pt x="0" y="70"/>
                    </a:lnTo>
                    <a:lnTo>
                      <a:pt x="4" y="82"/>
                    </a:lnTo>
                    <a:lnTo>
                      <a:pt x="39" y="108"/>
                    </a:lnTo>
                    <a:lnTo>
                      <a:pt x="39" y="144"/>
                    </a:lnTo>
                    <a:lnTo>
                      <a:pt x="44" y="176"/>
                    </a:lnTo>
                    <a:lnTo>
                      <a:pt x="64" y="206"/>
                    </a:lnTo>
                    <a:lnTo>
                      <a:pt x="66" y="231"/>
                    </a:lnTo>
                    <a:lnTo>
                      <a:pt x="80" y="241"/>
                    </a:lnTo>
                    <a:lnTo>
                      <a:pt x="130" y="195"/>
                    </a:lnTo>
                    <a:lnTo>
                      <a:pt x="180" y="259"/>
                    </a:lnTo>
                    <a:lnTo>
                      <a:pt x="180" y="296"/>
                    </a:lnTo>
                    <a:lnTo>
                      <a:pt x="208" y="312"/>
                    </a:lnTo>
                    <a:lnTo>
                      <a:pt x="208" y="298"/>
                    </a:lnTo>
                    <a:lnTo>
                      <a:pt x="253" y="312"/>
                    </a:lnTo>
                    <a:lnTo>
                      <a:pt x="283" y="344"/>
                    </a:lnTo>
                    <a:lnTo>
                      <a:pt x="295" y="330"/>
                    </a:lnTo>
                    <a:lnTo>
                      <a:pt x="301" y="320"/>
                    </a:lnTo>
                    <a:lnTo>
                      <a:pt x="368" y="415"/>
                    </a:lnTo>
                    <a:lnTo>
                      <a:pt x="375" y="452"/>
                    </a:lnTo>
                    <a:lnTo>
                      <a:pt x="414" y="495"/>
                    </a:lnTo>
                    <a:lnTo>
                      <a:pt x="418" y="539"/>
                    </a:lnTo>
                    <a:lnTo>
                      <a:pt x="452" y="517"/>
                    </a:lnTo>
                    <a:lnTo>
                      <a:pt x="483" y="426"/>
                    </a:lnTo>
                    <a:lnTo>
                      <a:pt x="499" y="420"/>
                    </a:lnTo>
                    <a:lnTo>
                      <a:pt x="534" y="440"/>
                    </a:lnTo>
                    <a:lnTo>
                      <a:pt x="591" y="433"/>
                    </a:lnTo>
                    <a:lnTo>
                      <a:pt x="609" y="415"/>
                    </a:lnTo>
                    <a:lnTo>
                      <a:pt x="583" y="375"/>
                    </a:lnTo>
                    <a:lnTo>
                      <a:pt x="591" y="364"/>
                    </a:lnTo>
                    <a:lnTo>
                      <a:pt x="642" y="346"/>
                    </a:lnTo>
                    <a:lnTo>
                      <a:pt x="664" y="307"/>
                    </a:lnTo>
                    <a:lnTo>
                      <a:pt x="691" y="294"/>
                    </a:lnTo>
                    <a:lnTo>
                      <a:pt x="694" y="252"/>
                    </a:lnTo>
                    <a:lnTo>
                      <a:pt x="700" y="225"/>
                    </a:lnTo>
                    <a:lnTo>
                      <a:pt x="716" y="220"/>
                    </a:lnTo>
                    <a:lnTo>
                      <a:pt x="729" y="235"/>
                    </a:lnTo>
                    <a:lnTo>
                      <a:pt x="745" y="246"/>
                    </a:lnTo>
                    <a:lnTo>
                      <a:pt x="782" y="199"/>
                    </a:lnTo>
                    <a:lnTo>
                      <a:pt x="792" y="160"/>
                    </a:lnTo>
                    <a:lnTo>
                      <a:pt x="784" y="151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32" name="Freeform 9"/>
              <p:cNvSpPr/>
              <p:nvPr/>
            </p:nvSpPr>
            <p:spPr bwMode="auto">
              <a:xfrm>
                <a:off x="3299810" y="4803874"/>
                <a:ext cx="947738" cy="962025"/>
              </a:xfrm>
              <a:custGeom>
                <a:avLst/>
                <a:gdLst>
                  <a:gd name="T0" fmla="*/ 756 w 867"/>
                  <a:gd name="T1" fmla="*/ 139 h 900"/>
                  <a:gd name="T2" fmla="*/ 695 w 867"/>
                  <a:gd name="T3" fmla="*/ 156 h 900"/>
                  <a:gd name="T4" fmla="*/ 671 w 867"/>
                  <a:gd name="T5" fmla="*/ 110 h 900"/>
                  <a:gd name="T6" fmla="*/ 658 w 867"/>
                  <a:gd name="T7" fmla="*/ 78 h 900"/>
                  <a:gd name="T8" fmla="*/ 616 w 867"/>
                  <a:gd name="T9" fmla="*/ 80 h 900"/>
                  <a:gd name="T10" fmla="*/ 591 w 867"/>
                  <a:gd name="T11" fmla="*/ 117 h 900"/>
                  <a:gd name="T12" fmla="*/ 591 w 867"/>
                  <a:gd name="T13" fmla="*/ 157 h 900"/>
                  <a:gd name="T14" fmla="*/ 540 w 867"/>
                  <a:gd name="T15" fmla="*/ 313 h 900"/>
                  <a:gd name="T16" fmla="*/ 497 w 867"/>
                  <a:gd name="T17" fmla="*/ 322 h 900"/>
                  <a:gd name="T18" fmla="*/ 416 w 867"/>
                  <a:gd name="T19" fmla="*/ 345 h 900"/>
                  <a:gd name="T20" fmla="*/ 296 w 867"/>
                  <a:gd name="T21" fmla="*/ 156 h 900"/>
                  <a:gd name="T22" fmla="*/ 255 w 867"/>
                  <a:gd name="T23" fmla="*/ 124 h 900"/>
                  <a:gd name="T24" fmla="*/ 245 w 867"/>
                  <a:gd name="T25" fmla="*/ 80 h 900"/>
                  <a:gd name="T26" fmla="*/ 188 w 867"/>
                  <a:gd name="T27" fmla="*/ 110 h 900"/>
                  <a:gd name="T28" fmla="*/ 163 w 867"/>
                  <a:gd name="T29" fmla="*/ 0 h 900"/>
                  <a:gd name="T30" fmla="*/ 121 w 867"/>
                  <a:gd name="T31" fmla="*/ 44 h 900"/>
                  <a:gd name="T32" fmla="*/ 116 w 867"/>
                  <a:gd name="T33" fmla="*/ 112 h 900"/>
                  <a:gd name="T34" fmla="*/ 88 w 867"/>
                  <a:gd name="T35" fmla="*/ 100 h 900"/>
                  <a:gd name="T36" fmla="*/ 88 w 867"/>
                  <a:gd name="T37" fmla="*/ 182 h 900"/>
                  <a:gd name="T38" fmla="*/ 121 w 867"/>
                  <a:gd name="T39" fmla="*/ 192 h 900"/>
                  <a:gd name="T40" fmla="*/ 117 w 867"/>
                  <a:gd name="T41" fmla="*/ 367 h 900"/>
                  <a:gd name="T42" fmla="*/ 20 w 867"/>
                  <a:gd name="T43" fmla="*/ 482 h 900"/>
                  <a:gd name="T44" fmla="*/ 0 w 867"/>
                  <a:gd name="T45" fmla="*/ 514 h 900"/>
                  <a:gd name="T46" fmla="*/ 2 w 867"/>
                  <a:gd name="T47" fmla="*/ 583 h 900"/>
                  <a:gd name="T48" fmla="*/ 57 w 867"/>
                  <a:gd name="T49" fmla="*/ 572 h 900"/>
                  <a:gd name="T50" fmla="*/ 116 w 867"/>
                  <a:gd name="T51" fmla="*/ 597 h 900"/>
                  <a:gd name="T52" fmla="*/ 133 w 867"/>
                  <a:gd name="T53" fmla="*/ 660 h 900"/>
                  <a:gd name="T54" fmla="*/ 179 w 867"/>
                  <a:gd name="T55" fmla="*/ 672 h 900"/>
                  <a:gd name="T56" fmla="*/ 177 w 867"/>
                  <a:gd name="T57" fmla="*/ 709 h 900"/>
                  <a:gd name="T58" fmla="*/ 160 w 867"/>
                  <a:gd name="T59" fmla="*/ 775 h 900"/>
                  <a:gd name="T60" fmla="*/ 195 w 867"/>
                  <a:gd name="T61" fmla="*/ 790 h 900"/>
                  <a:gd name="T62" fmla="*/ 230 w 867"/>
                  <a:gd name="T63" fmla="*/ 820 h 900"/>
                  <a:gd name="T64" fmla="*/ 297 w 867"/>
                  <a:gd name="T65" fmla="*/ 861 h 900"/>
                  <a:gd name="T66" fmla="*/ 361 w 867"/>
                  <a:gd name="T67" fmla="*/ 841 h 900"/>
                  <a:gd name="T68" fmla="*/ 368 w 867"/>
                  <a:gd name="T69" fmla="*/ 882 h 900"/>
                  <a:gd name="T70" fmla="*/ 409 w 867"/>
                  <a:gd name="T71" fmla="*/ 891 h 900"/>
                  <a:gd name="T72" fmla="*/ 428 w 867"/>
                  <a:gd name="T73" fmla="*/ 886 h 900"/>
                  <a:gd name="T74" fmla="*/ 410 w 867"/>
                  <a:gd name="T75" fmla="*/ 775 h 900"/>
                  <a:gd name="T76" fmla="*/ 465 w 867"/>
                  <a:gd name="T77" fmla="*/ 756 h 900"/>
                  <a:gd name="T78" fmla="*/ 497 w 867"/>
                  <a:gd name="T79" fmla="*/ 728 h 900"/>
                  <a:gd name="T80" fmla="*/ 578 w 867"/>
                  <a:gd name="T81" fmla="*/ 726 h 900"/>
                  <a:gd name="T82" fmla="*/ 616 w 867"/>
                  <a:gd name="T83" fmla="*/ 721 h 900"/>
                  <a:gd name="T84" fmla="*/ 647 w 867"/>
                  <a:gd name="T85" fmla="*/ 745 h 900"/>
                  <a:gd name="T86" fmla="*/ 676 w 867"/>
                  <a:gd name="T87" fmla="*/ 714 h 900"/>
                  <a:gd name="T88" fmla="*/ 713 w 867"/>
                  <a:gd name="T89" fmla="*/ 716 h 900"/>
                  <a:gd name="T90" fmla="*/ 762 w 867"/>
                  <a:gd name="T91" fmla="*/ 660 h 900"/>
                  <a:gd name="T92" fmla="*/ 809 w 867"/>
                  <a:gd name="T93" fmla="*/ 672 h 900"/>
                  <a:gd name="T94" fmla="*/ 846 w 867"/>
                  <a:gd name="T95" fmla="*/ 636 h 900"/>
                  <a:gd name="T96" fmla="*/ 866 w 867"/>
                  <a:gd name="T97" fmla="*/ 595 h 900"/>
                  <a:gd name="T98" fmla="*/ 771 w 867"/>
                  <a:gd name="T99" fmla="*/ 561 h 900"/>
                  <a:gd name="T100" fmla="*/ 734 w 867"/>
                  <a:gd name="T101" fmla="*/ 538 h 900"/>
                  <a:gd name="T102" fmla="*/ 694 w 867"/>
                  <a:gd name="T103" fmla="*/ 512 h 900"/>
                  <a:gd name="T104" fmla="*/ 706 w 867"/>
                  <a:gd name="T105" fmla="*/ 438 h 900"/>
                  <a:gd name="T106" fmla="*/ 695 w 867"/>
                  <a:gd name="T107" fmla="*/ 302 h 900"/>
                  <a:gd name="T108" fmla="*/ 628 w 867"/>
                  <a:gd name="T109" fmla="*/ 306 h 900"/>
                  <a:gd name="T110" fmla="*/ 616 w 867"/>
                  <a:gd name="T111" fmla="*/ 258 h 900"/>
                  <a:gd name="T112" fmla="*/ 630 w 867"/>
                  <a:gd name="T113" fmla="*/ 210 h 900"/>
                  <a:gd name="T114" fmla="*/ 671 w 867"/>
                  <a:gd name="T115" fmla="*/ 207 h 900"/>
                  <a:gd name="T116" fmla="*/ 752 w 867"/>
                  <a:gd name="T117" fmla="*/ 207 h 90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</a:cxnLst>
                <a:rect l="0" t="0" r="r" b="b"/>
                <a:pathLst>
                  <a:path w="867" h="900">
                    <a:moveTo>
                      <a:pt x="762" y="165"/>
                    </a:moveTo>
                    <a:lnTo>
                      <a:pt x="756" y="139"/>
                    </a:lnTo>
                    <a:lnTo>
                      <a:pt x="734" y="133"/>
                    </a:lnTo>
                    <a:lnTo>
                      <a:pt x="695" y="156"/>
                    </a:lnTo>
                    <a:lnTo>
                      <a:pt x="671" y="142"/>
                    </a:lnTo>
                    <a:lnTo>
                      <a:pt x="671" y="110"/>
                    </a:lnTo>
                    <a:lnTo>
                      <a:pt x="658" y="96"/>
                    </a:lnTo>
                    <a:lnTo>
                      <a:pt x="658" y="78"/>
                    </a:lnTo>
                    <a:lnTo>
                      <a:pt x="623" y="72"/>
                    </a:lnTo>
                    <a:lnTo>
                      <a:pt x="616" y="80"/>
                    </a:lnTo>
                    <a:lnTo>
                      <a:pt x="621" y="105"/>
                    </a:lnTo>
                    <a:lnTo>
                      <a:pt x="591" y="117"/>
                    </a:lnTo>
                    <a:lnTo>
                      <a:pt x="585" y="134"/>
                    </a:lnTo>
                    <a:lnTo>
                      <a:pt x="591" y="157"/>
                    </a:lnTo>
                    <a:lnTo>
                      <a:pt x="528" y="229"/>
                    </a:lnTo>
                    <a:lnTo>
                      <a:pt x="540" y="313"/>
                    </a:lnTo>
                    <a:lnTo>
                      <a:pt x="510" y="337"/>
                    </a:lnTo>
                    <a:lnTo>
                      <a:pt x="497" y="322"/>
                    </a:lnTo>
                    <a:lnTo>
                      <a:pt x="437" y="357"/>
                    </a:lnTo>
                    <a:lnTo>
                      <a:pt x="416" y="345"/>
                    </a:lnTo>
                    <a:lnTo>
                      <a:pt x="329" y="180"/>
                    </a:lnTo>
                    <a:lnTo>
                      <a:pt x="296" y="156"/>
                    </a:lnTo>
                    <a:lnTo>
                      <a:pt x="268" y="147"/>
                    </a:lnTo>
                    <a:lnTo>
                      <a:pt x="255" y="124"/>
                    </a:lnTo>
                    <a:lnTo>
                      <a:pt x="271" y="100"/>
                    </a:lnTo>
                    <a:lnTo>
                      <a:pt x="245" y="80"/>
                    </a:lnTo>
                    <a:lnTo>
                      <a:pt x="217" y="105"/>
                    </a:lnTo>
                    <a:lnTo>
                      <a:pt x="188" y="110"/>
                    </a:lnTo>
                    <a:lnTo>
                      <a:pt x="167" y="22"/>
                    </a:lnTo>
                    <a:lnTo>
                      <a:pt x="163" y="0"/>
                    </a:lnTo>
                    <a:lnTo>
                      <a:pt x="133" y="37"/>
                    </a:lnTo>
                    <a:lnTo>
                      <a:pt x="121" y="44"/>
                    </a:lnTo>
                    <a:lnTo>
                      <a:pt x="122" y="100"/>
                    </a:lnTo>
                    <a:lnTo>
                      <a:pt x="116" y="112"/>
                    </a:lnTo>
                    <a:lnTo>
                      <a:pt x="100" y="112"/>
                    </a:lnTo>
                    <a:lnTo>
                      <a:pt x="88" y="100"/>
                    </a:lnTo>
                    <a:lnTo>
                      <a:pt x="73" y="117"/>
                    </a:lnTo>
                    <a:lnTo>
                      <a:pt x="88" y="182"/>
                    </a:lnTo>
                    <a:lnTo>
                      <a:pt x="105" y="182"/>
                    </a:lnTo>
                    <a:lnTo>
                      <a:pt x="121" y="192"/>
                    </a:lnTo>
                    <a:lnTo>
                      <a:pt x="125" y="231"/>
                    </a:lnTo>
                    <a:lnTo>
                      <a:pt x="117" y="367"/>
                    </a:lnTo>
                    <a:lnTo>
                      <a:pt x="25" y="451"/>
                    </a:lnTo>
                    <a:lnTo>
                      <a:pt x="20" y="482"/>
                    </a:lnTo>
                    <a:lnTo>
                      <a:pt x="2" y="496"/>
                    </a:lnTo>
                    <a:lnTo>
                      <a:pt x="0" y="514"/>
                    </a:lnTo>
                    <a:lnTo>
                      <a:pt x="15" y="553"/>
                    </a:lnTo>
                    <a:lnTo>
                      <a:pt x="2" y="583"/>
                    </a:lnTo>
                    <a:lnTo>
                      <a:pt x="10" y="585"/>
                    </a:lnTo>
                    <a:lnTo>
                      <a:pt x="57" y="572"/>
                    </a:lnTo>
                    <a:lnTo>
                      <a:pt x="122" y="571"/>
                    </a:lnTo>
                    <a:lnTo>
                      <a:pt x="116" y="597"/>
                    </a:lnTo>
                    <a:lnTo>
                      <a:pt x="127" y="622"/>
                    </a:lnTo>
                    <a:lnTo>
                      <a:pt x="133" y="660"/>
                    </a:lnTo>
                    <a:lnTo>
                      <a:pt x="140" y="672"/>
                    </a:lnTo>
                    <a:lnTo>
                      <a:pt x="179" y="672"/>
                    </a:lnTo>
                    <a:lnTo>
                      <a:pt x="197" y="684"/>
                    </a:lnTo>
                    <a:lnTo>
                      <a:pt x="177" y="709"/>
                    </a:lnTo>
                    <a:lnTo>
                      <a:pt x="175" y="740"/>
                    </a:lnTo>
                    <a:lnTo>
                      <a:pt x="160" y="775"/>
                    </a:lnTo>
                    <a:lnTo>
                      <a:pt x="170" y="788"/>
                    </a:lnTo>
                    <a:lnTo>
                      <a:pt x="195" y="790"/>
                    </a:lnTo>
                    <a:lnTo>
                      <a:pt x="236" y="806"/>
                    </a:lnTo>
                    <a:lnTo>
                      <a:pt x="230" y="820"/>
                    </a:lnTo>
                    <a:lnTo>
                      <a:pt x="257" y="861"/>
                    </a:lnTo>
                    <a:lnTo>
                      <a:pt x="297" y="861"/>
                    </a:lnTo>
                    <a:lnTo>
                      <a:pt x="347" y="831"/>
                    </a:lnTo>
                    <a:lnTo>
                      <a:pt x="361" y="841"/>
                    </a:lnTo>
                    <a:lnTo>
                      <a:pt x="361" y="856"/>
                    </a:lnTo>
                    <a:lnTo>
                      <a:pt x="368" y="882"/>
                    </a:lnTo>
                    <a:lnTo>
                      <a:pt x="381" y="894"/>
                    </a:lnTo>
                    <a:lnTo>
                      <a:pt x="409" y="891"/>
                    </a:lnTo>
                    <a:lnTo>
                      <a:pt x="418" y="899"/>
                    </a:lnTo>
                    <a:lnTo>
                      <a:pt x="428" y="886"/>
                    </a:lnTo>
                    <a:lnTo>
                      <a:pt x="428" y="848"/>
                    </a:lnTo>
                    <a:lnTo>
                      <a:pt x="410" y="775"/>
                    </a:lnTo>
                    <a:lnTo>
                      <a:pt x="423" y="756"/>
                    </a:lnTo>
                    <a:lnTo>
                      <a:pt x="465" y="756"/>
                    </a:lnTo>
                    <a:lnTo>
                      <a:pt x="474" y="756"/>
                    </a:lnTo>
                    <a:lnTo>
                      <a:pt x="497" y="728"/>
                    </a:lnTo>
                    <a:lnTo>
                      <a:pt x="555" y="745"/>
                    </a:lnTo>
                    <a:lnTo>
                      <a:pt x="578" y="726"/>
                    </a:lnTo>
                    <a:lnTo>
                      <a:pt x="591" y="738"/>
                    </a:lnTo>
                    <a:lnTo>
                      <a:pt x="616" y="721"/>
                    </a:lnTo>
                    <a:lnTo>
                      <a:pt x="640" y="745"/>
                    </a:lnTo>
                    <a:lnTo>
                      <a:pt x="647" y="745"/>
                    </a:lnTo>
                    <a:lnTo>
                      <a:pt x="656" y="733"/>
                    </a:lnTo>
                    <a:lnTo>
                      <a:pt x="676" y="714"/>
                    </a:lnTo>
                    <a:lnTo>
                      <a:pt x="683" y="721"/>
                    </a:lnTo>
                    <a:lnTo>
                      <a:pt x="713" y="716"/>
                    </a:lnTo>
                    <a:lnTo>
                      <a:pt x="738" y="693"/>
                    </a:lnTo>
                    <a:lnTo>
                      <a:pt x="762" y="660"/>
                    </a:lnTo>
                    <a:lnTo>
                      <a:pt x="792" y="655"/>
                    </a:lnTo>
                    <a:lnTo>
                      <a:pt x="809" y="672"/>
                    </a:lnTo>
                    <a:lnTo>
                      <a:pt x="821" y="637"/>
                    </a:lnTo>
                    <a:lnTo>
                      <a:pt x="846" y="636"/>
                    </a:lnTo>
                    <a:lnTo>
                      <a:pt x="856" y="627"/>
                    </a:lnTo>
                    <a:lnTo>
                      <a:pt x="866" y="595"/>
                    </a:lnTo>
                    <a:lnTo>
                      <a:pt x="854" y="578"/>
                    </a:lnTo>
                    <a:lnTo>
                      <a:pt x="771" y="561"/>
                    </a:lnTo>
                    <a:lnTo>
                      <a:pt x="756" y="538"/>
                    </a:lnTo>
                    <a:lnTo>
                      <a:pt x="734" y="538"/>
                    </a:lnTo>
                    <a:lnTo>
                      <a:pt x="708" y="538"/>
                    </a:lnTo>
                    <a:lnTo>
                      <a:pt x="694" y="512"/>
                    </a:lnTo>
                    <a:lnTo>
                      <a:pt x="694" y="496"/>
                    </a:lnTo>
                    <a:lnTo>
                      <a:pt x="706" y="438"/>
                    </a:lnTo>
                    <a:lnTo>
                      <a:pt x="671" y="405"/>
                    </a:lnTo>
                    <a:lnTo>
                      <a:pt x="695" y="302"/>
                    </a:lnTo>
                    <a:lnTo>
                      <a:pt x="681" y="288"/>
                    </a:lnTo>
                    <a:lnTo>
                      <a:pt x="628" y="306"/>
                    </a:lnTo>
                    <a:lnTo>
                      <a:pt x="616" y="283"/>
                    </a:lnTo>
                    <a:lnTo>
                      <a:pt x="616" y="258"/>
                    </a:lnTo>
                    <a:lnTo>
                      <a:pt x="603" y="246"/>
                    </a:lnTo>
                    <a:lnTo>
                      <a:pt x="630" y="210"/>
                    </a:lnTo>
                    <a:lnTo>
                      <a:pt x="658" y="219"/>
                    </a:lnTo>
                    <a:lnTo>
                      <a:pt x="671" y="207"/>
                    </a:lnTo>
                    <a:lnTo>
                      <a:pt x="725" y="214"/>
                    </a:lnTo>
                    <a:lnTo>
                      <a:pt x="752" y="207"/>
                    </a:lnTo>
                    <a:lnTo>
                      <a:pt x="762" y="165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33" name="Freeform 10"/>
              <p:cNvSpPr/>
              <p:nvPr/>
            </p:nvSpPr>
            <p:spPr bwMode="auto">
              <a:xfrm>
                <a:off x="5031773" y="4603849"/>
                <a:ext cx="493712" cy="673100"/>
              </a:xfrm>
              <a:custGeom>
                <a:avLst/>
                <a:gdLst>
                  <a:gd name="T0" fmla="*/ 9 w 449"/>
                  <a:gd name="T1" fmla="*/ 138 h 630"/>
                  <a:gd name="T2" fmla="*/ 38 w 449"/>
                  <a:gd name="T3" fmla="*/ 194 h 630"/>
                  <a:gd name="T4" fmla="*/ 40 w 449"/>
                  <a:gd name="T5" fmla="*/ 223 h 630"/>
                  <a:gd name="T6" fmla="*/ 27 w 449"/>
                  <a:gd name="T7" fmla="*/ 253 h 630"/>
                  <a:gd name="T8" fmla="*/ 4 w 449"/>
                  <a:gd name="T9" fmla="*/ 270 h 630"/>
                  <a:gd name="T10" fmla="*/ 0 w 449"/>
                  <a:gd name="T11" fmla="*/ 322 h 630"/>
                  <a:gd name="T12" fmla="*/ 7 w 449"/>
                  <a:gd name="T13" fmla="*/ 331 h 630"/>
                  <a:gd name="T14" fmla="*/ 19 w 449"/>
                  <a:gd name="T15" fmla="*/ 326 h 630"/>
                  <a:gd name="T16" fmla="*/ 27 w 449"/>
                  <a:gd name="T17" fmla="*/ 331 h 630"/>
                  <a:gd name="T18" fmla="*/ 27 w 449"/>
                  <a:gd name="T19" fmla="*/ 366 h 630"/>
                  <a:gd name="T20" fmla="*/ 40 w 449"/>
                  <a:gd name="T21" fmla="*/ 405 h 630"/>
                  <a:gd name="T22" fmla="*/ 58 w 449"/>
                  <a:gd name="T23" fmla="*/ 412 h 630"/>
                  <a:gd name="T24" fmla="*/ 61 w 449"/>
                  <a:gd name="T25" fmla="*/ 471 h 630"/>
                  <a:gd name="T26" fmla="*/ 50 w 449"/>
                  <a:gd name="T27" fmla="*/ 510 h 630"/>
                  <a:gd name="T28" fmla="*/ 61 w 449"/>
                  <a:gd name="T29" fmla="*/ 528 h 630"/>
                  <a:gd name="T30" fmla="*/ 81 w 449"/>
                  <a:gd name="T31" fmla="*/ 547 h 630"/>
                  <a:gd name="T32" fmla="*/ 126 w 449"/>
                  <a:gd name="T33" fmla="*/ 535 h 630"/>
                  <a:gd name="T34" fmla="*/ 136 w 449"/>
                  <a:gd name="T35" fmla="*/ 553 h 630"/>
                  <a:gd name="T36" fmla="*/ 120 w 449"/>
                  <a:gd name="T37" fmla="*/ 572 h 630"/>
                  <a:gd name="T38" fmla="*/ 97 w 449"/>
                  <a:gd name="T39" fmla="*/ 608 h 630"/>
                  <a:gd name="T40" fmla="*/ 97 w 449"/>
                  <a:gd name="T41" fmla="*/ 618 h 630"/>
                  <a:gd name="T42" fmla="*/ 112 w 449"/>
                  <a:gd name="T43" fmla="*/ 629 h 630"/>
                  <a:gd name="T44" fmla="*/ 209 w 449"/>
                  <a:gd name="T45" fmla="*/ 588 h 630"/>
                  <a:gd name="T46" fmla="*/ 244 w 449"/>
                  <a:gd name="T47" fmla="*/ 608 h 630"/>
                  <a:gd name="T48" fmla="*/ 253 w 449"/>
                  <a:gd name="T49" fmla="*/ 598 h 630"/>
                  <a:gd name="T50" fmla="*/ 244 w 449"/>
                  <a:gd name="T51" fmla="*/ 576 h 630"/>
                  <a:gd name="T52" fmla="*/ 246 w 449"/>
                  <a:gd name="T53" fmla="*/ 562 h 630"/>
                  <a:gd name="T54" fmla="*/ 261 w 449"/>
                  <a:gd name="T55" fmla="*/ 472 h 630"/>
                  <a:gd name="T56" fmla="*/ 275 w 449"/>
                  <a:gd name="T57" fmla="*/ 452 h 630"/>
                  <a:gd name="T58" fmla="*/ 282 w 449"/>
                  <a:gd name="T59" fmla="*/ 427 h 630"/>
                  <a:gd name="T60" fmla="*/ 299 w 449"/>
                  <a:gd name="T61" fmla="*/ 390 h 630"/>
                  <a:gd name="T62" fmla="*/ 289 w 449"/>
                  <a:gd name="T63" fmla="*/ 375 h 630"/>
                  <a:gd name="T64" fmla="*/ 292 w 449"/>
                  <a:gd name="T65" fmla="*/ 344 h 630"/>
                  <a:gd name="T66" fmla="*/ 334 w 449"/>
                  <a:gd name="T67" fmla="*/ 296 h 630"/>
                  <a:gd name="T68" fmla="*/ 333 w 449"/>
                  <a:gd name="T69" fmla="*/ 264 h 630"/>
                  <a:gd name="T70" fmla="*/ 358 w 449"/>
                  <a:gd name="T71" fmla="*/ 218 h 630"/>
                  <a:gd name="T72" fmla="*/ 385 w 449"/>
                  <a:gd name="T73" fmla="*/ 226 h 630"/>
                  <a:gd name="T74" fmla="*/ 438 w 449"/>
                  <a:gd name="T75" fmla="*/ 186 h 630"/>
                  <a:gd name="T76" fmla="*/ 448 w 449"/>
                  <a:gd name="T77" fmla="*/ 166 h 630"/>
                  <a:gd name="T78" fmla="*/ 414 w 449"/>
                  <a:gd name="T79" fmla="*/ 103 h 630"/>
                  <a:gd name="T80" fmla="*/ 392 w 449"/>
                  <a:gd name="T81" fmla="*/ 70 h 630"/>
                  <a:gd name="T82" fmla="*/ 408 w 449"/>
                  <a:gd name="T83" fmla="*/ 56 h 630"/>
                  <a:gd name="T84" fmla="*/ 388 w 449"/>
                  <a:gd name="T85" fmla="*/ 37 h 630"/>
                  <a:gd name="T86" fmla="*/ 336 w 449"/>
                  <a:gd name="T87" fmla="*/ 37 h 630"/>
                  <a:gd name="T88" fmla="*/ 315 w 449"/>
                  <a:gd name="T89" fmla="*/ 12 h 630"/>
                  <a:gd name="T90" fmla="*/ 273 w 449"/>
                  <a:gd name="T91" fmla="*/ 54 h 630"/>
                  <a:gd name="T92" fmla="*/ 258 w 449"/>
                  <a:gd name="T93" fmla="*/ 46 h 630"/>
                  <a:gd name="T94" fmla="*/ 275 w 449"/>
                  <a:gd name="T95" fmla="*/ 14 h 630"/>
                  <a:gd name="T96" fmla="*/ 273 w 449"/>
                  <a:gd name="T97" fmla="*/ 4 h 630"/>
                  <a:gd name="T98" fmla="*/ 258 w 449"/>
                  <a:gd name="T99" fmla="*/ 0 h 630"/>
                  <a:gd name="T100" fmla="*/ 209 w 449"/>
                  <a:gd name="T101" fmla="*/ 27 h 630"/>
                  <a:gd name="T102" fmla="*/ 171 w 449"/>
                  <a:gd name="T103" fmla="*/ 39 h 630"/>
                  <a:gd name="T104" fmla="*/ 138 w 449"/>
                  <a:gd name="T105" fmla="*/ 37 h 630"/>
                  <a:gd name="T106" fmla="*/ 70 w 449"/>
                  <a:gd name="T107" fmla="*/ 100 h 630"/>
                  <a:gd name="T108" fmla="*/ 34 w 449"/>
                  <a:gd name="T109" fmla="*/ 112 h 630"/>
                  <a:gd name="T110" fmla="*/ 9 w 449"/>
                  <a:gd name="T111" fmla="*/ 138 h 6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</a:cxnLst>
                <a:rect l="0" t="0" r="r" b="b"/>
                <a:pathLst>
                  <a:path w="449" h="630">
                    <a:moveTo>
                      <a:pt x="9" y="138"/>
                    </a:moveTo>
                    <a:lnTo>
                      <a:pt x="38" y="194"/>
                    </a:lnTo>
                    <a:lnTo>
                      <a:pt x="40" y="223"/>
                    </a:lnTo>
                    <a:lnTo>
                      <a:pt x="27" y="253"/>
                    </a:lnTo>
                    <a:lnTo>
                      <a:pt x="4" y="270"/>
                    </a:lnTo>
                    <a:lnTo>
                      <a:pt x="0" y="322"/>
                    </a:lnTo>
                    <a:lnTo>
                      <a:pt x="7" y="331"/>
                    </a:lnTo>
                    <a:lnTo>
                      <a:pt x="19" y="326"/>
                    </a:lnTo>
                    <a:lnTo>
                      <a:pt x="27" y="331"/>
                    </a:lnTo>
                    <a:lnTo>
                      <a:pt x="27" y="366"/>
                    </a:lnTo>
                    <a:lnTo>
                      <a:pt x="40" y="405"/>
                    </a:lnTo>
                    <a:lnTo>
                      <a:pt x="58" y="412"/>
                    </a:lnTo>
                    <a:lnTo>
                      <a:pt x="61" y="471"/>
                    </a:lnTo>
                    <a:lnTo>
                      <a:pt x="50" y="510"/>
                    </a:lnTo>
                    <a:lnTo>
                      <a:pt x="61" y="528"/>
                    </a:lnTo>
                    <a:lnTo>
                      <a:pt x="81" y="547"/>
                    </a:lnTo>
                    <a:lnTo>
                      <a:pt x="126" y="535"/>
                    </a:lnTo>
                    <a:lnTo>
                      <a:pt x="136" y="553"/>
                    </a:lnTo>
                    <a:lnTo>
                      <a:pt x="120" y="572"/>
                    </a:lnTo>
                    <a:lnTo>
                      <a:pt x="97" y="608"/>
                    </a:lnTo>
                    <a:lnTo>
                      <a:pt x="97" y="618"/>
                    </a:lnTo>
                    <a:lnTo>
                      <a:pt x="112" y="629"/>
                    </a:lnTo>
                    <a:lnTo>
                      <a:pt x="209" y="588"/>
                    </a:lnTo>
                    <a:lnTo>
                      <a:pt x="244" y="608"/>
                    </a:lnTo>
                    <a:lnTo>
                      <a:pt x="253" y="598"/>
                    </a:lnTo>
                    <a:lnTo>
                      <a:pt x="244" y="576"/>
                    </a:lnTo>
                    <a:lnTo>
                      <a:pt x="246" y="562"/>
                    </a:lnTo>
                    <a:lnTo>
                      <a:pt x="261" y="472"/>
                    </a:lnTo>
                    <a:lnTo>
                      <a:pt x="275" y="452"/>
                    </a:lnTo>
                    <a:lnTo>
                      <a:pt x="282" y="427"/>
                    </a:lnTo>
                    <a:lnTo>
                      <a:pt x="299" y="390"/>
                    </a:lnTo>
                    <a:lnTo>
                      <a:pt x="289" y="375"/>
                    </a:lnTo>
                    <a:lnTo>
                      <a:pt x="292" y="344"/>
                    </a:lnTo>
                    <a:lnTo>
                      <a:pt x="334" y="296"/>
                    </a:lnTo>
                    <a:lnTo>
                      <a:pt x="333" y="264"/>
                    </a:lnTo>
                    <a:lnTo>
                      <a:pt x="358" y="218"/>
                    </a:lnTo>
                    <a:lnTo>
                      <a:pt x="385" y="226"/>
                    </a:lnTo>
                    <a:lnTo>
                      <a:pt x="438" y="186"/>
                    </a:lnTo>
                    <a:lnTo>
                      <a:pt x="448" y="166"/>
                    </a:lnTo>
                    <a:lnTo>
                      <a:pt x="414" y="103"/>
                    </a:lnTo>
                    <a:lnTo>
                      <a:pt x="392" y="70"/>
                    </a:lnTo>
                    <a:lnTo>
                      <a:pt x="408" y="56"/>
                    </a:lnTo>
                    <a:lnTo>
                      <a:pt x="388" y="37"/>
                    </a:lnTo>
                    <a:lnTo>
                      <a:pt x="336" y="37"/>
                    </a:lnTo>
                    <a:lnTo>
                      <a:pt x="315" y="12"/>
                    </a:lnTo>
                    <a:lnTo>
                      <a:pt x="273" y="54"/>
                    </a:lnTo>
                    <a:lnTo>
                      <a:pt x="258" y="46"/>
                    </a:lnTo>
                    <a:lnTo>
                      <a:pt x="275" y="14"/>
                    </a:lnTo>
                    <a:lnTo>
                      <a:pt x="273" y="4"/>
                    </a:lnTo>
                    <a:lnTo>
                      <a:pt x="258" y="0"/>
                    </a:lnTo>
                    <a:lnTo>
                      <a:pt x="209" y="27"/>
                    </a:lnTo>
                    <a:lnTo>
                      <a:pt x="171" y="39"/>
                    </a:lnTo>
                    <a:lnTo>
                      <a:pt x="138" y="37"/>
                    </a:lnTo>
                    <a:lnTo>
                      <a:pt x="70" y="100"/>
                    </a:lnTo>
                    <a:lnTo>
                      <a:pt x="34" y="112"/>
                    </a:lnTo>
                    <a:lnTo>
                      <a:pt x="9" y="138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34" name="Freeform 11"/>
              <p:cNvSpPr/>
              <p:nvPr/>
            </p:nvSpPr>
            <p:spPr bwMode="auto">
              <a:xfrm>
                <a:off x="3960210" y="4800699"/>
                <a:ext cx="657225" cy="541337"/>
              </a:xfrm>
              <a:custGeom>
                <a:avLst/>
                <a:gdLst>
                  <a:gd name="T0" fmla="*/ 163 w 600"/>
                  <a:gd name="T1" fmla="*/ 169 h 506"/>
                  <a:gd name="T2" fmla="*/ 152 w 600"/>
                  <a:gd name="T3" fmla="*/ 210 h 506"/>
                  <a:gd name="T4" fmla="*/ 126 w 600"/>
                  <a:gd name="T5" fmla="*/ 217 h 506"/>
                  <a:gd name="T6" fmla="*/ 70 w 600"/>
                  <a:gd name="T7" fmla="*/ 210 h 506"/>
                  <a:gd name="T8" fmla="*/ 57 w 600"/>
                  <a:gd name="T9" fmla="*/ 222 h 506"/>
                  <a:gd name="T10" fmla="*/ 28 w 600"/>
                  <a:gd name="T11" fmla="*/ 212 h 506"/>
                  <a:gd name="T12" fmla="*/ 0 w 600"/>
                  <a:gd name="T13" fmla="*/ 249 h 506"/>
                  <a:gd name="T14" fmla="*/ 13 w 600"/>
                  <a:gd name="T15" fmla="*/ 261 h 506"/>
                  <a:gd name="T16" fmla="*/ 13 w 600"/>
                  <a:gd name="T17" fmla="*/ 286 h 506"/>
                  <a:gd name="T18" fmla="*/ 26 w 600"/>
                  <a:gd name="T19" fmla="*/ 308 h 506"/>
                  <a:gd name="T20" fmla="*/ 80 w 600"/>
                  <a:gd name="T21" fmla="*/ 291 h 506"/>
                  <a:gd name="T22" fmla="*/ 95 w 600"/>
                  <a:gd name="T23" fmla="*/ 304 h 506"/>
                  <a:gd name="T24" fmla="*/ 70 w 600"/>
                  <a:gd name="T25" fmla="*/ 407 h 506"/>
                  <a:gd name="T26" fmla="*/ 106 w 600"/>
                  <a:gd name="T27" fmla="*/ 439 h 506"/>
                  <a:gd name="T28" fmla="*/ 94 w 600"/>
                  <a:gd name="T29" fmla="*/ 496 h 506"/>
                  <a:gd name="T30" fmla="*/ 130 w 600"/>
                  <a:gd name="T31" fmla="*/ 500 h 506"/>
                  <a:gd name="T32" fmla="*/ 163 w 600"/>
                  <a:gd name="T33" fmla="*/ 467 h 506"/>
                  <a:gd name="T34" fmla="*/ 177 w 600"/>
                  <a:gd name="T35" fmla="*/ 476 h 506"/>
                  <a:gd name="T36" fmla="*/ 246 w 600"/>
                  <a:gd name="T37" fmla="*/ 505 h 506"/>
                  <a:gd name="T38" fmla="*/ 257 w 600"/>
                  <a:gd name="T39" fmla="*/ 496 h 506"/>
                  <a:gd name="T40" fmla="*/ 260 w 600"/>
                  <a:gd name="T41" fmla="*/ 476 h 506"/>
                  <a:gd name="T42" fmla="*/ 274 w 600"/>
                  <a:gd name="T43" fmla="*/ 463 h 506"/>
                  <a:gd name="T44" fmla="*/ 372 w 600"/>
                  <a:gd name="T45" fmla="*/ 402 h 506"/>
                  <a:gd name="T46" fmla="*/ 386 w 600"/>
                  <a:gd name="T47" fmla="*/ 422 h 506"/>
                  <a:gd name="T48" fmla="*/ 448 w 600"/>
                  <a:gd name="T49" fmla="*/ 439 h 506"/>
                  <a:gd name="T50" fmla="*/ 478 w 600"/>
                  <a:gd name="T51" fmla="*/ 397 h 506"/>
                  <a:gd name="T52" fmla="*/ 493 w 600"/>
                  <a:gd name="T53" fmla="*/ 407 h 506"/>
                  <a:gd name="T54" fmla="*/ 517 w 600"/>
                  <a:gd name="T55" fmla="*/ 407 h 506"/>
                  <a:gd name="T56" fmla="*/ 517 w 600"/>
                  <a:gd name="T57" fmla="*/ 395 h 506"/>
                  <a:gd name="T58" fmla="*/ 548 w 600"/>
                  <a:gd name="T59" fmla="*/ 385 h 506"/>
                  <a:gd name="T60" fmla="*/ 548 w 600"/>
                  <a:gd name="T61" fmla="*/ 377 h 506"/>
                  <a:gd name="T62" fmla="*/ 559 w 600"/>
                  <a:gd name="T63" fmla="*/ 364 h 506"/>
                  <a:gd name="T64" fmla="*/ 566 w 600"/>
                  <a:gd name="T65" fmla="*/ 366 h 506"/>
                  <a:gd name="T66" fmla="*/ 599 w 600"/>
                  <a:gd name="T67" fmla="*/ 337 h 506"/>
                  <a:gd name="T68" fmla="*/ 571 w 600"/>
                  <a:gd name="T69" fmla="*/ 293 h 506"/>
                  <a:gd name="T70" fmla="*/ 585 w 600"/>
                  <a:gd name="T71" fmla="*/ 232 h 506"/>
                  <a:gd name="T72" fmla="*/ 570 w 600"/>
                  <a:gd name="T73" fmla="*/ 212 h 506"/>
                  <a:gd name="T74" fmla="*/ 524 w 600"/>
                  <a:gd name="T75" fmla="*/ 224 h 506"/>
                  <a:gd name="T76" fmla="*/ 519 w 600"/>
                  <a:gd name="T77" fmla="*/ 217 h 506"/>
                  <a:gd name="T78" fmla="*/ 570 w 600"/>
                  <a:gd name="T79" fmla="*/ 164 h 506"/>
                  <a:gd name="T80" fmla="*/ 548 w 600"/>
                  <a:gd name="T81" fmla="*/ 78 h 506"/>
                  <a:gd name="T82" fmla="*/ 514 w 600"/>
                  <a:gd name="T83" fmla="*/ 103 h 506"/>
                  <a:gd name="T84" fmla="*/ 483 w 600"/>
                  <a:gd name="T85" fmla="*/ 74 h 506"/>
                  <a:gd name="T86" fmla="*/ 456 w 600"/>
                  <a:gd name="T87" fmla="*/ 38 h 506"/>
                  <a:gd name="T88" fmla="*/ 452 w 600"/>
                  <a:gd name="T89" fmla="*/ 15 h 506"/>
                  <a:gd name="T90" fmla="*/ 436 w 600"/>
                  <a:gd name="T91" fmla="*/ 10 h 506"/>
                  <a:gd name="T92" fmla="*/ 410 w 600"/>
                  <a:gd name="T93" fmla="*/ 17 h 506"/>
                  <a:gd name="T94" fmla="*/ 372 w 600"/>
                  <a:gd name="T95" fmla="*/ 0 h 506"/>
                  <a:gd name="T96" fmla="*/ 354 w 600"/>
                  <a:gd name="T97" fmla="*/ 41 h 506"/>
                  <a:gd name="T98" fmla="*/ 322 w 600"/>
                  <a:gd name="T99" fmla="*/ 44 h 506"/>
                  <a:gd name="T100" fmla="*/ 298 w 600"/>
                  <a:gd name="T101" fmla="*/ 78 h 506"/>
                  <a:gd name="T102" fmla="*/ 283 w 600"/>
                  <a:gd name="T103" fmla="*/ 71 h 506"/>
                  <a:gd name="T104" fmla="*/ 260 w 600"/>
                  <a:gd name="T105" fmla="*/ 78 h 506"/>
                  <a:gd name="T106" fmla="*/ 225 w 600"/>
                  <a:gd name="T107" fmla="*/ 58 h 506"/>
                  <a:gd name="T108" fmla="*/ 197 w 600"/>
                  <a:gd name="T109" fmla="*/ 90 h 506"/>
                  <a:gd name="T110" fmla="*/ 197 w 600"/>
                  <a:gd name="T111" fmla="*/ 106 h 506"/>
                  <a:gd name="T112" fmla="*/ 252 w 600"/>
                  <a:gd name="T113" fmla="*/ 133 h 506"/>
                  <a:gd name="T114" fmla="*/ 265 w 600"/>
                  <a:gd name="T115" fmla="*/ 156 h 506"/>
                  <a:gd name="T116" fmla="*/ 225 w 600"/>
                  <a:gd name="T117" fmla="*/ 170 h 506"/>
                  <a:gd name="T118" fmla="*/ 163 w 600"/>
                  <a:gd name="T119" fmla="*/ 169 h 50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</a:cxnLst>
                <a:rect l="0" t="0" r="r" b="b"/>
                <a:pathLst>
                  <a:path w="600" h="506">
                    <a:moveTo>
                      <a:pt x="163" y="169"/>
                    </a:moveTo>
                    <a:lnTo>
                      <a:pt x="152" y="210"/>
                    </a:lnTo>
                    <a:lnTo>
                      <a:pt x="126" y="217"/>
                    </a:lnTo>
                    <a:lnTo>
                      <a:pt x="70" y="210"/>
                    </a:lnTo>
                    <a:lnTo>
                      <a:pt x="57" y="222"/>
                    </a:lnTo>
                    <a:lnTo>
                      <a:pt x="28" y="212"/>
                    </a:lnTo>
                    <a:lnTo>
                      <a:pt x="0" y="249"/>
                    </a:lnTo>
                    <a:lnTo>
                      <a:pt x="13" y="261"/>
                    </a:lnTo>
                    <a:lnTo>
                      <a:pt x="13" y="286"/>
                    </a:lnTo>
                    <a:lnTo>
                      <a:pt x="26" y="308"/>
                    </a:lnTo>
                    <a:lnTo>
                      <a:pt x="80" y="291"/>
                    </a:lnTo>
                    <a:lnTo>
                      <a:pt x="95" y="304"/>
                    </a:lnTo>
                    <a:lnTo>
                      <a:pt x="70" y="407"/>
                    </a:lnTo>
                    <a:lnTo>
                      <a:pt x="106" y="439"/>
                    </a:lnTo>
                    <a:lnTo>
                      <a:pt x="94" y="496"/>
                    </a:lnTo>
                    <a:lnTo>
                      <a:pt x="130" y="500"/>
                    </a:lnTo>
                    <a:lnTo>
                      <a:pt x="163" y="467"/>
                    </a:lnTo>
                    <a:lnTo>
                      <a:pt x="177" y="476"/>
                    </a:lnTo>
                    <a:lnTo>
                      <a:pt x="246" y="505"/>
                    </a:lnTo>
                    <a:lnTo>
                      <a:pt x="257" y="496"/>
                    </a:lnTo>
                    <a:lnTo>
                      <a:pt x="260" y="476"/>
                    </a:lnTo>
                    <a:lnTo>
                      <a:pt x="274" y="463"/>
                    </a:lnTo>
                    <a:lnTo>
                      <a:pt x="372" y="402"/>
                    </a:lnTo>
                    <a:lnTo>
                      <a:pt x="386" y="422"/>
                    </a:lnTo>
                    <a:lnTo>
                      <a:pt x="448" y="439"/>
                    </a:lnTo>
                    <a:lnTo>
                      <a:pt x="478" y="397"/>
                    </a:lnTo>
                    <a:lnTo>
                      <a:pt x="493" y="407"/>
                    </a:lnTo>
                    <a:lnTo>
                      <a:pt x="517" y="407"/>
                    </a:lnTo>
                    <a:lnTo>
                      <a:pt x="517" y="395"/>
                    </a:lnTo>
                    <a:lnTo>
                      <a:pt x="548" y="385"/>
                    </a:lnTo>
                    <a:lnTo>
                      <a:pt x="548" y="377"/>
                    </a:lnTo>
                    <a:lnTo>
                      <a:pt x="559" y="364"/>
                    </a:lnTo>
                    <a:lnTo>
                      <a:pt x="566" y="366"/>
                    </a:lnTo>
                    <a:lnTo>
                      <a:pt x="599" y="337"/>
                    </a:lnTo>
                    <a:lnTo>
                      <a:pt x="571" y="293"/>
                    </a:lnTo>
                    <a:lnTo>
                      <a:pt x="585" y="232"/>
                    </a:lnTo>
                    <a:lnTo>
                      <a:pt x="570" y="212"/>
                    </a:lnTo>
                    <a:lnTo>
                      <a:pt x="524" y="224"/>
                    </a:lnTo>
                    <a:lnTo>
                      <a:pt x="519" y="217"/>
                    </a:lnTo>
                    <a:lnTo>
                      <a:pt x="570" y="164"/>
                    </a:lnTo>
                    <a:lnTo>
                      <a:pt x="548" y="78"/>
                    </a:lnTo>
                    <a:lnTo>
                      <a:pt x="514" y="103"/>
                    </a:lnTo>
                    <a:lnTo>
                      <a:pt x="483" y="74"/>
                    </a:lnTo>
                    <a:lnTo>
                      <a:pt x="456" y="38"/>
                    </a:lnTo>
                    <a:lnTo>
                      <a:pt x="452" y="15"/>
                    </a:lnTo>
                    <a:lnTo>
                      <a:pt x="436" y="10"/>
                    </a:lnTo>
                    <a:lnTo>
                      <a:pt x="410" y="17"/>
                    </a:lnTo>
                    <a:lnTo>
                      <a:pt x="372" y="0"/>
                    </a:lnTo>
                    <a:lnTo>
                      <a:pt x="354" y="41"/>
                    </a:lnTo>
                    <a:lnTo>
                      <a:pt x="322" y="44"/>
                    </a:lnTo>
                    <a:lnTo>
                      <a:pt x="298" y="78"/>
                    </a:lnTo>
                    <a:lnTo>
                      <a:pt x="283" y="71"/>
                    </a:lnTo>
                    <a:lnTo>
                      <a:pt x="260" y="78"/>
                    </a:lnTo>
                    <a:lnTo>
                      <a:pt x="225" y="58"/>
                    </a:lnTo>
                    <a:lnTo>
                      <a:pt x="197" y="90"/>
                    </a:lnTo>
                    <a:lnTo>
                      <a:pt x="197" y="106"/>
                    </a:lnTo>
                    <a:lnTo>
                      <a:pt x="252" y="133"/>
                    </a:lnTo>
                    <a:lnTo>
                      <a:pt x="265" y="156"/>
                    </a:lnTo>
                    <a:lnTo>
                      <a:pt x="225" y="170"/>
                    </a:lnTo>
                    <a:lnTo>
                      <a:pt x="163" y="169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35" name="Freeform 12"/>
              <p:cNvSpPr/>
              <p:nvPr/>
            </p:nvSpPr>
            <p:spPr bwMode="auto">
              <a:xfrm>
                <a:off x="3329973" y="4229199"/>
                <a:ext cx="1290637" cy="954087"/>
              </a:xfrm>
              <a:custGeom>
                <a:avLst/>
                <a:gdLst>
                  <a:gd name="T0" fmla="*/ 462 w 1181"/>
                  <a:gd name="T1" fmla="*/ 75 h 893"/>
                  <a:gd name="T2" fmla="*/ 441 w 1181"/>
                  <a:gd name="T3" fmla="*/ 27 h 893"/>
                  <a:gd name="T4" fmla="*/ 517 w 1181"/>
                  <a:gd name="T5" fmla="*/ 0 h 893"/>
                  <a:gd name="T6" fmla="*/ 530 w 1181"/>
                  <a:gd name="T7" fmla="*/ 52 h 893"/>
                  <a:gd name="T8" fmla="*/ 600 w 1181"/>
                  <a:gd name="T9" fmla="*/ 111 h 893"/>
                  <a:gd name="T10" fmla="*/ 636 w 1181"/>
                  <a:gd name="T11" fmla="*/ 111 h 893"/>
                  <a:gd name="T12" fmla="*/ 667 w 1181"/>
                  <a:gd name="T13" fmla="*/ 166 h 893"/>
                  <a:gd name="T14" fmla="*/ 739 w 1181"/>
                  <a:gd name="T15" fmla="*/ 160 h 893"/>
                  <a:gd name="T16" fmla="*/ 771 w 1181"/>
                  <a:gd name="T17" fmla="*/ 135 h 893"/>
                  <a:gd name="T18" fmla="*/ 794 w 1181"/>
                  <a:gd name="T19" fmla="*/ 160 h 893"/>
                  <a:gd name="T20" fmla="*/ 876 w 1181"/>
                  <a:gd name="T21" fmla="*/ 150 h 893"/>
                  <a:gd name="T22" fmla="*/ 893 w 1181"/>
                  <a:gd name="T23" fmla="*/ 171 h 893"/>
                  <a:gd name="T24" fmla="*/ 974 w 1181"/>
                  <a:gd name="T25" fmla="*/ 207 h 893"/>
                  <a:gd name="T26" fmla="*/ 1076 w 1181"/>
                  <a:gd name="T27" fmla="*/ 219 h 893"/>
                  <a:gd name="T28" fmla="*/ 1124 w 1181"/>
                  <a:gd name="T29" fmla="*/ 230 h 893"/>
                  <a:gd name="T30" fmla="*/ 1169 w 1181"/>
                  <a:gd name="T31" fmla="*/ 262 h 893"/>
                  <a:gd name="T32" fmla="*/ 1172 w 1181"/>
                  <a:gd name="T33" fmla="*/ 339 h 893"/>
                  <a:gd name="T34" fmla="*/ 1115 w 1181"/>
                  <a:gd name="T35" fmla="*/ 367 h 893"/>
                  <a:gd name="T36" fmla="*/ 1025 w 1181"/>
                  <a:gd name="T37" fmla="*/ 398 h 893"/>
                  <a:gd name="T38" fmla="*/ 1041 w 1181"/>
                  <a:gd name="T39" fmla="*/ 461 h 893"/>
                  <a:gd name="T40" fmla="*/ 1110 w 1181"/>
                  <a:gd name="T41" fmla="*/ 527 h 893"/>
                  <a:gd name="T42" fmla="*/ 1081 w 1181"/>
                  <a:gd name="T43" fmla="*/ 633 h 893"/>
                  <a:gd name="T44" fmla="*/ 1025 w 1181"/>
                  <a:gd name="T45" fmla="*/ 566 h 893"/>
                  <a:gd name="T46" fmla="*/ 1004 w 1181"/>
                  <a:gd name="T47" fmla="*/ 539 h 893"/>
                  <a:gd name="T48" fmla="*/ 942 w 1181"/>
                  <a:gd name="T49" fmla="*/ 528 h 893"/>
                  <a:gd name="T50" fmla="*/ 893 w 1181"/>
                  <a:gd name="T51" fmla="*/ 573 h 893"/>
                  <a:gd name="T52" fmla="*/ 857 w 1181"/>
                  <a:gd name="T53" fmla="*/ 601 h 893"/>
                  <a:gd name="T54" fmla="*/ 799 w 1181"/>
                  <a:gd name="T55" fmla="*/ 588 h 893"/>
                  <a:gd name="T56" fmla="*/ 771 w 1181"/>
                  <a:gd name="T57" fmla="*/ 636 h 893"/>
                  <a:gd name="T58" fmla="*/ 839 w 1181"/>
                  <a:gd name="T59" fmla="*/ 686 h 893"/>
                  <a:gd name="T60" fmla="*/ 739 w 1181"/>
                  <a:gd name="T61" fmla="*/ 699 h 893"/>
                  <a:gd name="T62" fmla="*/ 710 w 1181"/>
                  <a:gd name="T63" fmla="*/ 668 h 893"/>
                  <a:gd name="T64" fmla="*/ 649 w 1181"/>
                  <a:gd name="T65" fmla="*/ 677 h 893"/>
                  <a:gd name="T66" fmla="*/ 636 w 1181"/>
                  <a:gd name="T67" fmla="*/ 631 h 893"/>
                  <a:gd name="T68" fmla="*/ 600 w 1181"/>
                  <a:gd name="T69" fmla="*/ 606 h 893"/>
                  <a:gd name="T70" fmla="*/ 597 w 1181"/>
                  <a:gd name="T71" fmla="*/ 641 h 893"/>
                  <a:gd name="T72" fmla="*/ 561 w 1181"/>
                  <a:gd name="T73" fmla="*/ 668 h 893"/>
                  <a:gd name="T74" fmla="*/ 505 w 1181"/>
                  <a:gd name="T75" fmla="*/ 764 h 893"/>
                  <a:gd name="T76" fmla="*/ 488 w 1181"/>
                  <a:gd name="T77" fmla="*/ 871 h 893"/>
                  <a:gd name="T78" fmla="*/ 414 w 1181"/>
                  <a:gd name="T79" fmla="*/ 892 h 893"/>
                  <a:gd name="T80" fmla="*/ 304 w 1181"/>
                  <a:gd name="T81" fmla="*/ 714 h 893"/>
                  <a:gd name="T82" fmla="*/ 244 w 1181"/>
                  <a:gd name="T83" fmla="*/ 681 h 893"/>
                  <a:gd name="T84" fmla="*/ 247 w 1181"/>
                  <a:gd name="T85" fmla="*/ 636 h 893"/>
                  <a:gd name="T86" fmla="*/ 192 w 1181"/>
                  <a:gd name="T87" fmla="*/ 641 h 893"/>
                  <a:gd name="T88" fmla="*/ 142 w 1181"/>
                  <a:gd name="T89" fmla="*/ 557 h 893"/>
                  <a:gd name="T90" fmla="*/ 132 w 1181"/>
                  <a:gd name="T91" fmla="*/ 391 h 893"/>
                  <a:gd name="T92" fmla="*/ 124 w 1181"/>
                  <a:gd name="T93" fmla="*/ 306 h 893"/>
                  <a:gd name="T94" fmla="*/ 0 w 1181"/>
                  <a:gd name="T95" fmla="*/ 147 h 893"/>
                  <a:gd name="T96" fmla="*/ 16 w 1181"/>
                  <a:gd name="T97" fmla="*/ 106 h 893"/>
                  <a:gd name="T98" fmla="*/ 184 w 1181"/>
                  <a:gd name="T99" fmla="*/ 111 h 893"/>
                  <a:gd name="T100" fmla="*/ 240 w 1181"/>
                  <a:gd name="T101" fmla="*/ 122 h 893"/>
                  <a:gd name="T102" fmla="*/ 327 w 1181"/>
                  <a:gd name="T103" fmla="*/ 165 h 893"/>
                  <a:gd name="T104" fmla="*/ 337 w 1181"/>
                  <a:gd name="T105" fmla="*/ 116 h 893"/>
                  <a:gd name="T106" fmla="*/ 392 w 1181"/>
                  <a:gd name="T107" fmla="*/ 126 h 893"/>
                  <a:gd name="T108" fmla="*/ 446 w 1181"/>
                  <a:gd name="T109" fmla="*/ 112 h 89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</a:cxnLst>
                <a:rect l="0" t="0" r="r" b="b"/>
                <a:pathLst>
                  <a:path w="1181" h="893">
                    <a:moveTo>
                      <a:pt x="446" y="111"/>
                    </a:moveTo>
                    <a:lnTo>
                      <a:pt x="462" y="75"/>
                    </a:lnTo>
                    <a:lnTo>
                      <a:pt x="445" y="57"/>
                    </a:lnTo>
                    <a:lnTo>
                      <a:pt x="441" y="27"/>
                    </a:lnTo>
                    <a:lnTo>
                      <a:pt x="500" y="0"/>
                    </a:lnTo>
                    <a:lnTo>
                      <a:pt x="517" y="0"/>
                    </a:lnTo>
                    <a:lnTo>
                      <a:pt x="525" y="24"/>
                    </a:lnTo>
                    <a:lnTo>
                      <a:pt x="530" y="52"/>
                    </a:lnTo>
                    <a:lnTo>
                      <a:pt x="559" y="74"/>
                    </a:lnTo>
                    <a:lnTo>
                      <a:pt x="600" y="111"/>
                    </a:lnTo>
                    <a:lnTo>
                      <a:pt x="621" y="94"/>
                    </a:lnTo>
                    <a:lnTo>
                      <a:pt x="636" y="111"/>
                    </a:lnTo>
                    <a:lnTo>
                      <a:pt x="642" y="150"/>
                    </a:lnTo>
                    <a:lnTo>
                      <a:pt x="667" y="166"/>
                    </a:lnTo>
                    <a:lnTo>
                      <a:pt x="728" y="171"/>
                    </a:lnTo>
                    <a:lnTo>
                      <a:pt x="739" y="160"/>
                    </a:lnTo>
                    <a:lnTo>
                      <a:pt x="734" y="142"/>
                    </a:lnTo>
                    <a:lnTo>
                      <a:pt x="771" y="135"/>
                    </a:lnTo>
                    <a:lnTo>
                      <a:pt x="794" y="138"/>
                    </a:lnTo>
                    <a:lnTo>
                      <a:pt x="794" y="160"/>
                    </a:lnTo>
                    <a:lnTo>
                      <a:pt x="811" y="162"/>
                    </a:lnTo>
                    <a:lnTo>
                      <a:pt x="876" y="150"/>
                    </a:lnTo>
                    <a:lnTo>
                      <a:pt x="888" y="154"/>
                    </a:lnTo>
                    <a:lnTo>
                      <a:pt x="893" y="171"/>
                    </a:lnTo>
                    <a:lnTo>
                      <a:pt x="917" y="180"/>
                    </a:lnTo>
                    <a:lnTo>
                      <a:pt x="974" y="207"/>
                    </a:lnTo>
                    <a:lnTo>
                      <a:pt x="1007" y="194"/>
                    </a:lnTo>
                    <a:lnTo>
                      <a:pt x="1076" y="219"/>
                    </a:lnTo>
                    <a:lnTo>
                      <a:pt x="1089" y="238"/>
                    </a:lnTo>
                    <a:lnTo>
                      <a:pt x="1124" y="230"/>
                    </a:lnTo>
                    <a:lnTo>
                      <a:pt x="1147" y="234"/>
                    </a:lnTo>
                    <a:lnTo>
                      <a:pt x="1169" y="262"/>
                    </a:lnTo>
                    <a:lnTo>
                      <a:pt x="1180" y="320"/>
                    </a:lnTo>
                    <a:lnTo>
                      <a:pt x="1172" y="339"/>
                    </a:lnTo>
                    <a:lnTo>
                      <a:pt x="1158" y="334"/>
                    </a:lnTo>
                    <a:lnTo>
                      <a:pt x="1115" y="367"/>
                    </a:lnTo>
                    <a:lnTo>
                      <a:pt x="1044" y="379"/>
                    </a:lnTo>
                    <a:lnTo>
                      <a:pt x="1025" y="398"/>
                    </a:lnTo>
                    <a:lnTo>
                      <a:pt x="1039" y="418"/>
                    </a:lnTo>
                    <a:lnTo>
                      <a:pt x="1041" y="461"/>
                    </a:lnTo>
                    <a:lnTo>
                      <a:pt x="1061" y="465"/>
                    </a:lnTo>
                    <a:lnTo>
                      <a:pt x="1110" y="527"/>
                    </a:lnTo>
                    <a:lnTo>
                      <a:pt x="1112" y="608"/>
                    </a:lnTo>
                    <a:lnTo>
                      <a:pt x="1081" y="633"/>
                    </a:lnTo>
                    <a:lnTo>
                      <a:pt x="1051" y="603"/>
                    </a:lnTo>
                    <a:lnTo>
                      <a:pt x="1025" y="566"/>
                    </a:lnTo>
                    <a:lnTo>
                      <a:pt x="1021" y="543"/>
                    </a:lnTo>
                    <a:lnTo>
                      <a:pt x="1004" y="539"/>
                    </a:lnTo>
                    <a:lnTo>
                      <a:pt x="979" y="546"/>
                    </a:lnTo>
                    <a:lnTo>
                      <a:pt x="942" y="528"/>
                    </a:lnTo>
                    <a:lnTo>
                      <a:pt x="925" y="571"/>
                    </a:lnTo>
                    <a:lnTo>
                      <a:pt x="893" y="573"/>
                    </a:lnTo>
                    <a:lnTo>
                      <a:pt x="871" y="608"/>
                    </a:lnTo>
                    <a:lnTo>
                      <a:pt x="857" y="601"/>
                    </a:lnTo>
                    <a:lnTo>
                      <a:pt x="834" y="608"/>
                    </a:lnTo>
                    <a:lnTo>
                      <a:pt x="799" y="588"/>
                    </a:lnTo>
                    <a:lnTo>
                      <a:pt x="771" y="620"/>
                    </a:lnTo>
                    <a:lnTo>
                      <a:pt x="771" y="636"/>
                    </a:lnTo>
                    <a:lnTo>
                      <a:pt x="827" y="665"/>
                    </a:lnTo>
                    <a:lnTo>
                      <a:pt x="839" y="686"/>
                    </a:lnTo>
                    <a:lnTo>
                      <a:pt x="799" y="701"/>
                    </a:lnTo>
                    <a:lnTo>
                      <a:pt x="739" y="699"/>
                    </a:lnTo>
                    <a:lnTo>
                      <a:pt x="733" y="673"/>
                    </a:lnTo>
                    <a:lnTo>
                      <a:pt x="710" y="668"/>
                    </a:lnTo>
                    <a:lnTo>
                      <a:pt x="673" y="690"/>
                    </a:lnTo>
                    <a:lnTo>
                      <a:pt x="649" y="677"/>
                    </a:lnTo>
                    <a:lnTo>
                      <a:pt x="649" y="645"/>
                    </a:lnTo>
                    <a:lnTo>
                      <a:pt x="636" y="631"/>
                    </a:lnTo>
                    <a:lnTo>
                      <a:pt x="636" y="613"/>
                    </a:lnTo>
                    <a:lnTo>
                      <a:pt x="600" y="606"/>
                    </a:lnTo>
                    <a:lnTo>
                      <a:pt x="593" y="615"/>
                    </a:lnTo>
                    <a:lnTo>
                      <a:pt x="597" y="641"/>
                    </a:lnTo>
                    <a:lnTo>
                      <a:pt x="567" y="653"/>
                    </a:lnTo>
                    <a:lnTo>
                      <a:pt x="561" y="668"/>
                    </a:lnTo>
                    <a:lnTo>
                      <a:pt x="567" y="691"/>
                    </a:lnTo>
                    <a:lnTo>
                      <a:pt x="505" y="764"/>
                    </a:lnTo>
                    <a:lnTo>
                      <a:pt x="517" y="847"/>
                    </a:lnTo>
                    <a:lnTo>
                      <a:pt x="488" y="871"/>
                    </a:lnTo>
                    <a:lnTo>
                      <a:pt x="474" y="857"/>
                    </a:lnTo>
                    <a:lnTo>
                      <a:pt x="414" y="892"/>
                    </a:lnTo>
                    <a:lnTo>
                      <a:pt x="392" y="879"/>
                    </a:lnTo>
                    <a:lnTo>
                      <a:pt x="304" y="714"/>
                    </a:lnTo>
                    <a:lnTo>
                      <a:pt x="272" y="690"/>
                    </a:lnTo>
                    <a:lnTo>
                      <a:pt x="244" y="681"/>
                    </a:lnTo>
                    <a:lnTo>
                      <a:pt x="231" y="660"/>
                    </a:lnTo>
                    <a:lnTo>
                      <a:pt x="247" y="636"/>
                    </a:lnTo>
                    <a:lnTo>
                      <a:pt x="222" y="615"/>
                    </a:lnTo>
                    <a:lnTo>
                      <a:pt x="192" y="641"/>
                    </a:lnTo>
                    <a:lnTo>
                      <a:pt x="163" y="645"/>
                    </a:lnTo>
                    <a:lnTo>
                      <a:pt x="142" y="557"/>
                    </a:lnTo>
                    <a:lnTo>
                      <a:pt x="138" y="534"/>
                    </a:lnTo>
                    <a:lnTo>
                      <a:pt x="132" y="391"/>
                    </a:lnTo>
                    <a:lnTo>
                      <a:pt x="105" y="320"/>
                    </a:lnTo>
                    <a:lnTo>
                      <a:pt x="124" y="306"/>
                    </a:lnTo>
                    <a:lnTo>
                      <a:pt x="69" y="202"/>
                    </a:lnTo>
                    <a:lnTo>
                      <a:pt x="0" y="147"/>
                    </a:lnTo>
                    <a:lnTo>
                      <a:pt x="10" y="116"/>
                    </a:lnTo>
                    <a:lnTo>
                      <a:pt x="16" y="106"/>
                    </a:lnTo>
                    <a:lnTo>
                      <a:pt x="117" y="90"/>
                    </a:lnTo>
                    <a:lnTo>
                      <a:pt x="184" y="111"/>
                    </a:lnTo>
                    <a:lnTo>
                      <a:pt x="224" y="98"/>
                    </a:lnTo>
                    <a:lnTo>
                      <a:pt x="240" y="122"/>
                    </a:lnTo>
                    <a:lnTo>
                      <a:pt x="290" y="171"/>
                    </a:lnTo>
                    <a:lnTo>
                      <a:pt x="327" y="165"/>
                    </a:lnTo>
                    <a:lnTo>
                      <a:pt x="327" y="135"/>
                    </a:lnTo>
                    <a:lnTo>
                      <a:pt x="337" y="116"/>
                    </a:lnTo>
                    <a:lnTo>
                      <a:pt x="376" y="99"/>
                    </a:lnTo>
                    <a:lnTo>
                      <a:pt x="392" y="126"/>
                    </a:lnTo>
                    <a:lnTo>
                      <a:pt x="414" y="111"/>
                    </a:lnTo>
                    <a:lnTo>
                      <a:pt x="446" y="112"/>
                    </a:lnTo>
                    <a:lnTo>
                      <a:pt x="446" y="111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36" name="Freeform 13"/>
              <p:cNvSpPr/>
              <p:nvPr/>
            </p:nvSpPr>
            <p:spPr bwMode="auto">
              <a:xfrm>
                <a:off x="1445610" y="3865661"/>
                <a:ext cx="2035175" cy="1076325"/>
              </a:xfrm>
              <a:custGeom>
                <a:avLst/>
                <a:gdLst>
                  <a:gd name="T0" fmla="*/ 1132 w 1863"/>
                  <a:gd name="T1" fmla="*/ 958 h 1005"/>
                  <a:gd name="T2" fmla="*/ 1161 w 1863"/>
                  <a:gd name="T3" fmla="*/ 990 h 1005"/>
                  <a:gd name="T4" fmla="*/ 1256 w 1863"/>
                  <a:gd name="T5" fmla="*/ 958 h 1005"/>
                  <a:gd name="T6" fmla="*/ 1316 w 1863"/>
                  <a:gd name="T7" fmla="*/ 915 h 1005"/>
                  <a:gd name="T8" fmla="*/ 1386 w 1863"/>
                  <a:gd name="T9" fmla="*/ 887 h 1005"/>
                  <a:gd name="T10" fmla="*/ 1461 w 1863"/>
                  <a:gd name="T11" fmla="*/ 863 h 1005"/>
                  <a:gd name="T12" fmla="*/ 1582 w 1863"/>
                  <a:gd name="T13" fmla="*/ 843 h 1005"/>
                  <a:gd name="T14" fmla="*/ 1584 w 1863"/>
                  <a:gd name="T15" fmla="*/ 887 h 1005"/>
                  <a:gd name="T16" fmla="*/ 1622 w 1863"/>
                  <a:gd name="T17" fmla="*/ 895 h 1005"/>
                  <a:gd name="T18" fmla="*/ 1599 w 1863"/>
                  <a:gd name="T19" fmla="*/ 951 h 1005"/>
                  <a:gd name="T20" fmla="*/ 1622 w 1863"/>
                  <a:gd name="T21" fmla="*/ 958 h 1005"/>
                  <a:gd name="T22" fmla="*/ 1725 w 1863"/>
                  <a:gd name="T23" fmla="*/ 951 h 1005"/>
                  <a:gd name="T24" fmla="*/ 1787 w 1863"/>
                  <a:gd name="T25" fmla="*/ 971 h 1005"/>
                  <a:gd name="T26" fmla="*/ 1815 w 1863"/>
                  <a:gd name="T27" fmla="*/ 983 h 1005"/>
                  <a:gd name="T28" fmla="*/ 1820 w 1863"/>
                  <a:gd name="T29" fmla="*/ 915 h 1005"/>
                  <a:gd name="T30" fmla="*/ 1862 w 1863"/>
                  <a:gd name="T31" fmla="*/ 870 h 1005"/>
                  <a:gd name="T32" fmla="*/ 1829 w 1863"/>
                  <a:gd name="T33" fmla="*/ 655 h 1005"/>
                  <a:gd name="T34" fmla="*/ 1792 w 1863"/>
                  <a:gd name="T35" fmla="*/ 538 h 1005"/>
                  <a:gd name="T36" fmla="*/ 1703 w 1863"/>
                  <a:gd name="T37" fmla="*/ 495 h 1005"/>
                  <a:gd name="T38" fmla="*/ 1647 w 1863"/>
                  <a:gd name="T39" fmla="*/ 602 h 1005"/>
                  <a:gd name="T40" fmla="*/ 1540 w 1863"/>
                  <a:gd name="T41" fmla="*/ 547 h 1005"/>
                  <a:gd name="T42" fmla="*/ 1342 w 1863"/>
                  <a:gd name="T43" fmla="*/ 475 h 1005"/>
                  <a:gd name="T44" fmla="*/ 1260 w 1863"/>
                  <a:gd name="T45" fmla="*/ 463 h 1005"/>
                  <a:gd name="T46" fmla="*/ 1102 w 1863"/>
                  <a:gd name="T47" fmla="*/ 397 h 1005"/>
                  <a:gd name="T48" fmla="*/ 1026 w 1863"/>
                  <a:gd name="T49" fmla="*/ 214 h 1005"/>
                  <a:gd name="T50" fmla="*/ 1055 w 1863"/>
                  <a:gd name="T51" fmla="*/ 157 h 1005"/>
                  <a:gd name="T52" fmla="*/ 1054 w 1863"/>
                  <a:gd name="T53" fmla="*/ 78 h 1005"/>
                  <a:gd name="T54" fmla="*/ 1066 w 1863"/>
                  <a:gd name="T55" fmla="*/ 39 h 1005"/>
                  <a:gd name="T56" fmla="*/ 927 w 1863"/>
                  <a:gd name="T57" fmla="*/ 0 h 1005"/>
                  <a:gd name="T58" fmla="*/ 827 w 1863"/>
                  <a:gd name="T59" fmla="*/ 13 h 1005"/>
                  <a:gd name="T60" fmla="*/ 703 w 1863"/>
                  <a:gd name="T61" fmla="*/ 54 h 1005"/>
                  <a:gd name="T62" fmla="*/ 578 w 1863"/>
                  <a:gd name="T63" fmla="*/ 67 h 1005"/>
                  <a:gd name="T64" fmla="*/ 494 w 1863"/>
                  <a:gd name="T65" fmla="*/ 24 h 1005"/>
                  <a:gd name="T66" fmla="*/ 358 w 1863"/>
                  <a:gd name="T67" fmla="*/ 49 h 1005"/>
                  <a:gd name="T68" fmla="*/ 304 w 1863"/>
                  <a:gd name="T69" fmla="*/ 18 h 1005"/>
                  <a:gd name="T70" fmla="*/ 202 w 1863"/>
                  <a:gd name="T71" fmla="*/ 28 h 1005"/>
                  <a:gd name="T72" fmla="*/ 153 w 1863"/>
                  <a:gd name="T73" fmla="*/ 94 h 1005"/>
                  <a:gd name="T74" fmla="*/ 124 w 1863"/>
                  <a:gd name="T75" fmla="*/ 127 h 1005"/>
                  <a:gd name="T76" fmla="*/ 89 w 1863"/>
                  <a:gd name="T77" fmla="*/ 147 h 1005"/>
                  <a:gd name="T78" fmla="*/ 74 w 1863"/>
                  <a:gd name="T79" fmla="*/ 172 h 1005"/>
                  <a:gd name="T80" fmla="*/ 101 w 1863"/>
                  <a:gd name="T81" fmla="*/ 231 h 1005"/>
                  <a:gd name="T82" fmla="*/ 94 w 1863"/>
                  <a:gd name="T83" fmla="*/ 288 h 1005"/>
                  <a:gd name="T84" fmla="*/ 27 w 1863"/>
                  <a:gd name="T85" fmla="*/ 267 h 1005"/>
                  <a:gd name="T86" fmla="*/ 0 w 1863"/>
                  <a:gd name="T87" fmla="*/ 293 h 1005"/>
                  <a:gd name="T88" fmla="*/ 17 w 1863"/>
                  <a:gd name="T89" fmla="*/ 347 h 1005"/>
                  <a:gd name="T90" fmla="*/ 9 w 1863"/>
                  <a:gd name="T91" fmla="*/ 397 h 1005"/>
                  <a:gd name="T92" fmla="*/ 43 w 1863"/>
                  <a:gd name="T93" fmla="*/ 415 h 1005"/>
                  <a:gd name="T94" fmla="*/ 124 w 1863"/>
                  <a:gd name="T95" fmla="*/ 495 h 1005"/>
                  <a:gd name="T96" fmla="*/ 172 w 1863"/>
                  <a:gd name="T97" fmla="*/ 565 h 1005"/>
                  <a:gd name="T98" fmla="*/ 205 w 1863"/>
                  <a:gd name="T99" fmla="*/ 588 h 1005"/>
                  <a:gd name="T100" fmla="*/ 261 w 1863"/>
                  <a:gd name="T101" fmla="*/ 584 h 1005"/>
                  <a:gd name="T102" fmla="*/ 395 w 1863"/>
                  <a:gd name="T103" fmla="*/ 730 h 1005"/>
                  <a:gd name="T104" fmla="*/ 435 w 1863"/>
                  <a:gd name="T105" fmla="*/ 715 h 1005"/>
                  <a:gd name="T106" fmla="*/ 447 w 1863"/>
                  <a:gd name="T107" fmla="*/ 771 h 1005"/>
                  <a:gd name="T108" fmla="*/ 529 w 1863"/>
                  <a:gd name="T109" fmla="*/ 805 h 1005"/>
                  <a:gd name="T110" fmla="*/ 596 w 1863"/>
                  <a:gd name="T111" fmla="*/ 875 h 1005"/>
                  <a:gd name="T112" fmla="*/ 608 w 1863"/>
                  <a:gd name="T113" fmla="*/ 905 h 1005"/>
                  <a:gd name="T114" fmla="*/ 682 w 1863"/>
                  <a:gd name="T115" fmla="*/ 903 h 1005"/>
                  <a:gd name="T116" fmla="*/ 813 w 1863"/>
                  <a:gd name="T117" fmla="*/ 928 h 1005"/>
                  <a:gd name="T118" fmla="*/ 872 w 1863"/>
                  <a:gd name="T119" fmla="*/ 946 h 1005"/>
                  <a:gd name="T120" fmla="*/ 872 w 1863"/>
                  <a:gd name="T121" fmla="*/ 1004 h 1005"/>
                  <a:gd name="T122" fmla="*/ 984 w 1863"/>
                  <a:gd name="T123" fmla="*/ 918 h 1005"/>
                  <a:gd name="T124" fmla="*/ 1073 w 1863"/>
                  <a:gd name="T125" fmla="*/ 951 h 100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863" h="1005">
                    <a:moveTo>
                      <a:pt x="1073" y="951"/>
                    </a:moveTo>
                    <a:lnTo>
                      <a:pt x="1132" y="958"/>
                    </a:lnTo>
                    <a:lnTo>
                      <a:pt x="1151" y="985"/>
                    </a:lnTo>
                    <a:lnTo>
                      <a:pt x="1161" y="990"/>
                    </a:lnTo>
                    <a:lnTo>
                      <a:pt x="1250" y="973"/>
                    </a:lnTo>
                    <a:lnTo>
                      <a:pt x="1256" y="958"/>
                    </a:lnTo>
                    <a:lnTo>
                      <a:pt x="1272" y="948"/>
                    </a:lnTo>
                    <a:lnTo>
                      <a:pt x="1316" y="915"/>
                    </a:lnTo>
                    <a:lnTo>
                      <a:pt x="1353" y="910"/>
                    </a:lnTo>
                    <a:lnTo>
                      <a:pt x="1386" y="887"/>
                    </a:lnTo>
                    <a:lnTo>
                      <a:pt x="1452" y="850"/>
                    </a:lnTo>
                    <a:lnTo>
                      <a:pt x="1461" y="863"/>
                    </a:lnTo>
                    <a:lnTo>
                      <a:pt x="1510" y="880"/>
                    </a:lnTo>
                    <a:lnTo>
                      <a:pt x="1582" y="843"/>
                    </a:lnTo>
                    <a:lnTo>
                      <a:pt x="1604" y="858"/>
                    </a:lnTo>
                    <a:lnTo>
                      <a:pt x="1584" y="887"/>
                    </a:lnTo>
                    <a:lnTo>
                      <a:pt x="1592" y="895"/>
                    </a:lnTo>
                    <a:lnTo>
                      <a:pt x="1622" y="895"/>
                    </a:lnTo>
                    <a:lnTo>
                      <a:pt x="1624" y="907"/>
                    </a:lnTo>
                    <a:lnTo>
                      <a:pt x="1599" y="951"/>
                    </a:lnTo>
                    <a:lnTo>
                      <a:pt x="1607" y="958"/>
                    </a:lnTo>
                    <a:lnTo>
                      <a:pt x="1622" y="958"/>
                    </a:lnTo>
                    <a:lnTo>
                      <a:pt x="1694" y="978"/>
                    </a:lnTo>
                    <a:lnTo>
                      <a:pt x="1725" y="951"/>
                    </a:lnTo>
                    <a:lnTo>
                      <a:pt x="1772" y="988"/>
                    </a:lnTo>
                    <a:lnTo>
                      <a:pt x="1787" y="971"/>
                    </a:lnTo>
                    <a:lnTo>
                      <a:pt x="1799" y="983"/>
                    </a:lnTo>
                    <a:lnTo>
                      <a:pt x="1815" y="983"/>
                    </a:lnTo>
                    <a:lnTo>
                      <a:pt x="1821" y="971"/>
                    </a:lnTo>
                    <a:lnTo>
                      <a:pt x="1820" y="915"/>
                    </a:lnTo>
                    <a:lnTo>
                      <a:pt x="1832" y="907"/>
                    </a:lnTo>
                    <a:lnTo>
                      <a:pt x="1862" y="870"/>
                    </a:lnTo>
                    <a:lnTo>
                      <a:pt x="1856" y="727"/>
                    </a:lnTo>
                    <a:lnTo>
                      <a:pt x="1829" y="655"/>
                    </a:lnTo>
                    <a:lnTo>
                      <a:pt x="1848" y="641"/>
                    </a:lnTo>
                    <a:lnTo>
                      <a:pt x="1792" y="538"/>
                    </a:lnTo>
                    <a:lnTo>
                      <a:pt x="1722" y="482"/>
                    </a:lnTo>
                    <a:lnTo>
                      <a:pt x="1703" y="495"/>
                    </a:lnTo>
                    <a:lnTo>
                      <a:pt x="1706" y="528"/>
                    </a:lnTo>
                    <a:lnTo>
                      <a:pt x="1647" y="602"/>
                    </a:lnTo>
                    <a:lnTo>
                      <a:pt x="1547" y="584"/>
                    </a:lnTo>
                    <a:lnTo>
                      <a:pt x="1540" y="547"/>
                    </a:lnTo>
                    <a:lnTo>
                      <a:pt x="1478" y="497"/>
                    </a:lnTo>
                    <a:lnTo>
                      <a:pt x="1342" y="475"/>
                    </a:lnTo>
                    <a:lnTo>
                      <a:pt x="1283" y="465"/>
                    </a:lnTo>
                    <a:lnTo>
                      <a:pt x="1260" y="463"/>
                    </a:lnTo>
                    <a:lnTo>
                      <a:pt x="1209" y="420"/>
                    </a:lnTo>
                    <a:lnTo>
                      <a:pt x="1102" y="397"/>
                    </a:lnTo>
                    <a:lnTo>
                      <a:pt x="1028" y="253"/>
                    </a:lnTo>
                    <a:lnTo>
                      <a:pt x="1026" y="214"/>
                    </a:lnTo>
                    <a:lnTo>
                      <a:pt x="1055" y="201"/>
                    </a:lnTo>
                    <a:lnTo>
                      <a:pt x="1055" y="157"/>
                    </a:lnTo>
                    <a:lnTo>
                      <a:pt x="1078" y="103"/>
                    </a:lnTo>
                    <a:lnTo>
                      <a:pt x="1054" y="78"/>
                    </a:lnTo>
                    <a:lnTo>
                      <a:pt x="1085" y="51"/>
                    </a:lnTo>
                    <a:lnTo>
                      <a:pt x="1066" y="39"/>
                    </a:lnTo>
                    <a:lnTo>
                      <a:pt x="1016" y="39"/>
                    </a:lnTo>
                    <a:lnTo>
                      <a:pt x="927" y="0"/>
                    </a:lnTo>
                    <a:lnTo>
                      <a:pt x="872" y="0"/>
                    </a:lnTo>
                    <a:lnTo>
                      <a:pt x="827" y="13"/>
                    </a:lnTo>
                    <a:lnTo>
                      <a:pt x="778" y="13"/>
                    </a:lnTo>
                    <a:lnTo>
                      <a:pt x="703" y="54"/>
                    </a:lnTo>
                    <a:lnTo>
                      <a:pt x="640" y="46"/>
                    </a:lnTo>
                    <a:lnTo>
                      <a:pt x="578" y="67"/>
                    </a:lnTo>
                    <a:lnTo>
                      <a:pt x="526" y="51"/>
                    </a:lnTo>
                    <a:lnTo>
                      <a:pt x="494" y="24"/>
                    </a:lnTo>
                    <a:lnTo>
                      <a:pt x="413" y="13"/>
                    </a:lnTo>
                    <a:lnTo>
                      <a:pt x="358" y="49"/>
                    </a:lnTo>
                    <a:lnTo>
                      <a:pt x="328" y="37"/>
                    </a:lnTo>
                    <a:lnTo>
                      <a:pt x="304" y="18"/>
                    </a:lnTo>
                    <a:lnTo>
                      <a:pt x="244" y="1"/>
                    </a:lnTo>
                    <a:lnTo>
                      <a:pt x="202" y="28"/>
                    </a:lnTo>
                    <a:lnTo>
                      <a:pt x="184" y="76"/>
                    </a:lnTo>
                    <a:lnTo>
                      <a:pt x="153" y="94"/>
                    </a:lnTo>
                    <a:lnTo>
                      <a:pt x="146" y="120"/>
                    </a:lnTo>
                    <a:lnTo>
                      <a:pt x="124" y="127"/>
                    </a:lnTo>
                    <a:lnTo>
                      <a:pt x="99" y="124"/>
                    </a:lnTo>
                    <a:lnTo>
                      <a:pt x="89" y="147"/>
                    </a:lnTo>
                    <a:lnTo>
                      <a:pt x="83" y="175"/>
                    </a:lnTo>
                    <a:lnTo>
                      <a:pt x="74" y="172"/>
                    </a:lnTo>
                    <a:lnTo>
                      <a:pt x="71" y="201"/>
                    </a:lnTo>
                    <a:lnTo>
                      <a:pt x="101" y="231"/>
                    </a:lnTo>
                    <a:lnTo>
                      <a:pt x="104" y="273"/>
                    </a:lnTo>
                    <a:lnTo>
                      <a:pt x="94" y="288"/>
                    </a:lnTo>
                    <a:lnTo>
                      <a:pt x="49" y="293"/>
                    </a:lnTo>
                    <a:lnTo>
                      <a:pt x="27" y="267"/>
                    </a:lnTo>
                    <a:lnTo>
                      <a:pt x="4" y="273"/>
                    </a:lnTo>
                    <a:lnTo>
                      <a:pt x="0" y="293"/>
                    </a:lnTo>
                    <a:lnTo>
                      <a:pt x="11" y="323"/>
                    </a:lnTo>
                    <a:lnTo>
                      <a:pt x="17" y="347"/>
                    </a:lnTo>
                    <a:lnTo>
                      <a:pt x="17" y="374"/>
                    </a:lnTo>
                    <a:lnTo>
                      <a:pt x="9" y="397"/>
                    </a:lnTo>
                    <a:lnTo>
                      <a:pt x="11" y="411"/>
                    </a:lnTo>
                    <a:lnTo>
                      <a:pt x="43" y="415"/>
                    </a:lnTo>
                    <a:lnTo>
                      <a:pt x="57" y="441"/>
                    </a:lnTo>
                    <a:lnTo>
                      <a:pt x="124" y="495"/>
                    </a:lnTo>
                    <a:lnTo>
                      <a:pt x="124" y="510"/>
                    </a:lnTo>
                    <a:lnTo>
                      <a:pt x="172" y="565"/>
                    </a:lnTo>
                    <a:lnTo>
                      <a:pt x="189" y="584"/>
                    </a:lnTo>
                    <a:lnTo>
                      <a:pt x="205" y="588"/>
                    </a:lnTo>
                    <a:lnTo>
                      <a:pt x="233" y="559"/>
                    </a:lnTo>
                    <a:lnTo>
                      <a:pt x="261" y="584"/>
                    </a:lnTo>
                    <a:lnTo>
                      <a:pt x="375" y="679"/>
                    </a:lnTo>
                    <a:lnTo>
                      <a:pt x="395" y="730"/>
                    </a:lnTo>
                    <a:lnTo>
                      <a:pt x="421" y="730"/>
                    </a:lnTo>
                    <a:lnTo>
                      <a:pt x="435" y="715"/>
                    </a:lnTo>
                    <a:lnTo>
                      <a:pt x="447" y="727"/>
                    </a:lnTo>
                    <a:lnTo>
                      <a:pt x="447" y="771"/>
                    </a:lnTo>
                    <a:lnTo>
                      <a:pt x="513" y="808"/>
                    </a:lnTo>
                    <a:lnTo>
                      <a:pt x="529" y="805"/>
                    </a:lnTo>
                    <a:lnTo>
                      <a:pt x="538" y="843"/>
                    </a:lnTo>
                    <a:lnTo>
                      <a:pt x="596" y="875"/>
                    </a:lnTo>
                    <a:lnTo>
                      <a:pt x="596" y="898"/>
                    </a:lnTo>
                    <a:lnTo>
                      <a:pt x="608" y="905"/>
                    </a:lnTo>
                    <a:lnTo>
                      <a:pt x="657" y="903"/>
                    </a:lnTo>
                    <a:lnTo>
                      <a:pt x="682" y="903"/>
                    </a:lnTo>
                    <a:lnTo>
                      <a:pt x="724" y="931"/>
                    </a:lnTo>
                    <a:lnTo>
                      <a:pt x="813" y="928"/>
                    </a:lnTo>
                    <a:lnTo>
                      <a:pt x="860" y="927"/>
                    </a:lnTo>
                    <a:lnTo>
                      <a:pt x="872" y="946"/>
                    </a:lnTo>
                    <a:lnTo>
                      <a:pt x="860" y="988"/>
                    </a:lnTo>
                    <a:lnTo>
                      <a:pt x="872" y="1004"/>
                    </a:lnTo>
                    <a:lnTo>
                      <a:pt x="922" y="961"/>
                    </a:lnTo>
                    <a:lnTo>
                      <a:pt x="984" y="918"/>
                    </a:lnTo>
                    <a:lnTo>
                      <a:pt x="1028" y="923"/>
                    </a:lnTo>
                    <a:lnTo>
                      <a:pt x="1073" y="951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37" name="Freeform 14"/>
              <p:cNvSpPr/>
              <p:nvPr/>
            </p:nvSpPr>
            <p:spPr bwMode="auto">
              <a:xfrm>
                <a:off x="4607910" y="3921224"/>
                <a:ext cx="633413" cy="542925"/>
              </a:xfrm>
              <a:custGeom>
                <a:avLst/>
                <a:gdLst>
                  <a:gd name="T0" fmla="*/ 67 w 580"/>
                  <a:gd name="T1" fmla="*/ 352 h 507"/>
                  <a:gd name="T2" fmla="*/ 151 w 580"/>
                  <a:gd name="T3" fmla="*/ 423 h 507"/>
                  <a:gd name="T4" fmla="*/ 220 w 580"/>
                  <a:gd name="T5" fmla="*/ 437 h 507"/>
                  <a:gd name="T6" fmla="*/ 282 w 580"/>
                  <a:gd name="T7" fmla="*/ 430 h 507"/>
                  <a:gd name="T8" fmla="*/ 303 w 580"/>
                  <a:gd name="T9" fmla="*/ 437 h 507"/>
                  <a:gd name="T10" fmla="*/ 326 w 580"/>
                  <a:gd name="T11" fmla="*/ 425 h 507"/>
                  <a:gd name="T12" fmla="*/ 340 w 580"/>
                  <a:gd name="T13" fmla="*/ 443 h 507"/>
                  <a:gd name="T14" fmla="*/ 347 w 580"/>
                  <a:gd name="T15" fmla="*/ 465 h 507"/>
                  <a:gd name="T16" fmla="*/ 378 w 580"/>
                  <a:gd name="T17" fmla="*/ 480 h 507"/>
                  <a:gd name="T18" fmla="*/ 418 w 580"/>
                  <a:gd name="T19" fmla="*/ 480 h 507"/>
                  <a:gd name="T20" fmla="*/ 448 w 580"/>
                  <a:gd name="T21" fmla="*/ 506 h 507"/>
                  <a:gd name="T22" fmla="*/ 475 w 580"/>
                  <a:gd name="T23" fmla="*/ 494 h 507"/>
                  <a:gd name="T24" fmla="*/ 496 w 580"/>
                  <a:gd name="T25" fmla="*/ 506 h 507"/>
                  <a:gd name="T26" fmla="*/ 513 w 580"/>
                  <a:gd name="T27" fmla="*/ 471 h 507"/>
                  <a:gd name="T28" fmla="*/ 538 w 580"/>
                  <a:gd name="T29" fmla="*/ 460 h 507"/>
                  <a:gd name="T30" fmla="*/ 543 w 580"/>
                  <a:gd name="T31" fmla="*/ 432 h 507"/>
                  <a:gd name="T32" fmla="*/ 533 w 580"/>
                  <a:gd name="T33" fmla="*/ 382 h 507"/>
                  <a:gd name="T34" fmla="*/ 529 w 580"/>
                  <a:gd name="T35" fmla="*/ 378 h 507"/>
                  <a:gd name="T36" fmla="*/ 503 w 580"/>
                  <a:gd name="T37" fmla="*/ 405 h 507"/>
                  <a:gd name="T38" fmla="*/ 465 w 580"/>
                  <a:gd name="T39" fmla="*/ 374 h 507"/>
                  <a:gd name="T40" fmla="*/ 437 w 580"/>
                  <a:gd name="T41" fmla="*/ 340 h 507"/>
                  <a:gd name="T42" fmla="*/ 465 w 580"/>
                  <a:gd name="T43" fmla="*/ 320 h 507"/>
                  <a:gd name="T44" fmla="*/ 474 w 580"/>
                  <a:gd name="T45" fmla="*/ 286 h 507"/>
                  <a:gd name="T46" fmla="*/ 490 w 580"/>
                  <a:gd name="T47" fmla="*/ 274 h 507"/>
                  <a:gd name="T48" fmla="*/ 489 w 580"/>
                  <a:gd name="T49" fmla="*/ 227 h 507"/>
                  <a:gd name="T50" fmla="*/ 501 w 580"/>
                  <a:gd name="T51" fmla="*/ 217 h 507"/>
                  <a:gd name="T52" fmla="*/ 524 w 580"/>
                  <a:gd name="T53" fmla="*/ 235 h 507"/>
                  <a:gd name="T54" fmla="*/ 538 w 580"/>
                  <a:gd name="T55" fmla="*/ 254 h 507"/>
                  <a:gd name="T56" fmla="*/ 569 w 580"/>
                  <a:gd name="T57" fmla="*/ 235 h 507"/>
                  <a:gd name="T58" fmla="*/ 579 w 580"/>
                  <a:gd name="T59" fmla="*/ 223 h 507"/>
                  <a:gd name="T60" fmla="*/ 574 w 580"/>
                  <a:gd name="T61" fmla="*/ 199 h 507"/>
                  <a:gd name="T62" fmla="*/ 538 w 580"/>
                  <a:gd name="T63" fmla="*/ 181 h 507"/>
                  <a:gd name="T64" fmla="*/ 530 w 580"/>
                  <a:gd name="T65" fmla="*/ 155 h 507"/>
                  <a:gd name="T66" fmla="*/ 469 w 580"/>
                  <a:gd name="T67" fmla="*/ 164 h 507"/>
                  <a:gd name="T68" fmla="*/ 428 w 580"/>
                  <a:gd name="T69" fmla="*/ 131 h 507"/>
                  <a:gd name="T70" fmla="*/ 410 w 580"/>
                  <a:gd name="T71" fmla="*/ 127 h 507"/>
                  <a:gd name="T72" fmla="*/ 410 w 580"/>
                  <a:gd name="T73" fmla="*/ 103 h 507"/>
                  <a:gd name="T74" fmla="*/ 498 w 580"/>
                  <a:gd name="T75" fmla="*/ 9 h 507"/>
                  <a:gd name="T76" fmla="*/ 465 w 580"/>
                  <a:gd name="T77" fmla="*/ 17 h 507"/>
                  <a:gd name="T78" fmla="*/ 445 w 580"/>
                  <a:gd name="T79" fmla="*/ 28 h 507"/>
                  <a:gd name="T80" fmla="*/ 437 w 580"/>
                  <a:gd name="T81" fmla="*/ 17 h 507"/>
                  <a:gd name="T82" fmla="*/ 437 w 580"/>
                  <a:gd name="T83" fmla="*/ 4 h 507"/>
                  <a:gd name="T84" fmla="*/ 423 w 580"/>
                  <a:gd name="T85" fmla="*/ 0 h 507"/>
                  <a:gd name="T86" fmla="*/ 383 w 580"/>
                  <a:gd name="T87" fmla="*/ 14 h 507"/>
                  <a:gd name="T88" fmla="*/ 282 w 580"/>
                  <a:gd name="T89" fmla="*/ 2 h 507"/>
                  <a:gd name="T90" fmla="*/ 277 w 580"/>
                  <a:gd name="T91" fmla="*/ 82 h 507"/>
                  <a:gd name="T92" fmla="*/ 230 w 580"/>
                  <a:gd name="T93" fmla="*/ 121 h 507"/>
                  <a:gd name="T94" fmla="*/ 163 w 580"/>
                  <a:gd name="T95" fmla="*/ 131 h 507"/>
                  <a:gd name="T96" fmla="*/ 72 w 580"/>
                  <a:gd name="T97" fmla="*/ 190 h 507"/>
                  <a:gd name="T98" fmla="*/ 0 w 580"/>
                  <a:gd name="T99" fmla="*/ 211 h 507"/>
                  <a:gd name="T100" fmla="*/ 0 w 580"/>
                  <a:gd name="T101" fmla="*/ 223 h 507"/>
                  <a:gd name="T102" fmla="*/ 67 w 580"/>
                  <a:gd name="T103" fmla="*/ 322 h 507"/>
                  <a:gd name="T104" fmla="*/ 67 w 580"/>
                  <a:gd name="T105" fmla="*/ 352 h 5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</a:cxnLst>
                <a:rect l="0" t="0" r="r" b="b"/>
                <a:pathLst>
                  <a:path w="580" h="507">
                    <a:moveTo>
                      <a:pt x="67" y="352"/>
                    </a:moveTo>
                    <a:lnTo>
                      <a:pt x="151" y="423"/>
                    </a:lnTo>
                    <a:lnTo>
                      <a:pt x="220" y="437"/>
                    </a:lnTo>
                    <a:lnTo>
                      <a:pt x="282" y="430"/>
                    </a:lnTo>
                    <a:lnTo>
                      <a:pt x="303" y="437"/>
                    </a:lnTo>
                    <a:lnTo>
                      <a:pt x="326" y="425"/>
                    </a:lnTo>
                    <a:lnTo>
                      <a:pt x="340" y="443"/>
                    </a:lnTo>
                    <a:lnTo>
                      <a:pt x="347" y="465"/>
                    </a:lnTo>
                    <a:lnTo>
                      <a:pt x="378" y="480"/>
                    </a:lnTo>
                    <a:lnTo>
                      <a:pt x="418" y="480"/>
                    </a:lnTo>
                    <a:lnTo>
                      <a:pt x="448" y="506"/>
                    </a:lnTo>
                    <a:lnTo>
                      <a:pt x="475" y="494"/>
                    </a:lnTo>
                    <a:lnTo>
                      <a:pt x="496" y="506"/>
                    </a:lnTo>
                    <a:lnTo>
                      <a:pt x="513" y="471"/>
                    </a:lnTo>
                    <a:lnTo>
                      <a:pt x="538" y="460"/>
                    </a:lnTo>
                    <a:lnTo>
                      <a:pt x="543" y="432"/>
                    </a:lnTo>
                    <a:lnTo>
                      <a:pt x="533" y="382"/>
                    </a:lnTo>
                    <a:lnTo>
                      <a:pt x="529" y="378"/>
                    </a:lnTo>
                    <a:lnTo>
                      <a:pt x="503" y="405"/>
                    </a:lnTo>
                    <a:lnTo>
                      <a:pt x="465" y="374"/>
                    </a:lnTo>
                    <a:lnTo>
                      <a:pt x="437" y="340"/>
                    </a:lnTo>
                    <a:lnTo>
                      <a:pt x="465" y="320"/>
                    </a:lnTo>
                    <a:lnTo>
                      <a:pt x="474" y="286"/>
                    </a:lnTo>
                    <a:lnTo>
                      <a:pt x="490" y="274"/>
                    </a:lnTo>
                    <a:lnTo>
                      <a:pt x="489" y="227"/>
                    </a:lnTo>
                    <a:lnTo>
                      <a:pt x="501" y="217"/>
                    </a:lnTo>
                    <a:lnTo>
                      <a:pt x="524" y="235"/>
                    </a:lnTo>
                    <a:lnTo>
                      <a:pt x="538" y="254"/>
                    </a:lnTo>
                    <a:lnTo>
                      <a:pt x="569" y="235"/>
                    </a:lnTo>
                    <a:lnTo>
                      <a:pt x="579" y="223"/>
                    </a:lnTo>
                    <a:lnTo>
                      <a:pt x="574" y="199"/>
                    </a:lnTo>
                    <a:lnTo>
                      <a:pt x="538" y="181"/>
                    </a:lnTo>
                    <a:lnTo>
                      <a:pt x="530" y="155"/>
                    </a:lnTo>
                    <a:lnTo>
                      <a:pt x="469" y="164"/>
                    </a:lnTo>
                    <a:lnTo>
                      <a:pt x="428" y="131"/>
                    </a:lnTo>
                    <a:lnTo>
                      <a:pt x="410" y="127"/>
                    </a:lnTo>
                    <a:lnTo>
                      <a:pt x="410" y="103"/>
                    </a:lnTo>
                    <a:lnTo>
                      <a:pt x="498" y="9"/>
                    </a:lnTo>
                    <a:lnTo>
                      <a:pt x="465" y="17"/>
                    </a:lnTo>
                    <a:lnTo>
                      <a:pt x="445" y="28"/>
                    </a:lnTo>
                    <a:lnTo>
                      <a:pt x="437" y="17"/>
                    </a:lnTo>
                    <a:lnTo>
                      <a:pt x="437" y="4"/>
                    </a:lnTo>
                    <a:lnTo>
                      <a:pt x="423" y="0"/>
                    </a:lnTo>
                    <a:lnTo>
                      <a:pt x="383" y="14"/>
                    </a:lnTo>
                    <a:lnTo>
                      <a:pt x="282" y="2"/>
                    </a:lnTo>
                    <a:lnTo>
                      <a:pt x="277" y="82"/>
                    </a:lnTo>
                    <a:lnTo>
                      <a:pt x="230" y="121"/>
                    </a:lnTo>
                    <a:lnTo>
                      <a:pt x="163" y="131"/>
                    </a:lnTo>
                    <a:lnTo>
                      <a:pt x="72" y="190"/>
                    </a:lnTo>
                    <a:lnTo>
                      <a:pt x="0" y="211"/>
                    </a:lnTo>
                    <a:lnTo>
                      <a:pt x="0" y="223"/>
                    </a:lnTo>
                    <a:lnTo>
                      <a:pt x="67" y="322"/>
                    </a:lnTo>
                    <a:lnTo>
                      <a:pt x="67" y="352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38" name="Freeform 15"/>
              <p:cNvSpPr/>
              <p:nvPr/>
            </p:nvSpPr>
            <p:spPr bwMode="auto">
              <a:xfrm>
                <a:off x="2571148" y="3594199"/>
                <a:ext cx="1317625" cy="915987"/>
              </a:xfrm>
              <a:custGeom>
                <a:avLst/>
                <a:gdLst>
                  <a:gd name="T0" fmla="*/ 98 w 1202"/>
                  <a:gd name="T1" fmla="*/ 320 h 856"/>
                  <a:gd name="T2" fmla="*/ 154 w 1202"/>
                  <a:gd name="T3" fmla="*/ 281 h 856"/>
                  <a:gd name="T4" fmla="*/ 129 w 1202"/>
                  <a:gd name="T5" fmla="*/ 266 h 856"/>
                  <a:gd name="T6" fmla="*/ 166 w 1202"/>
                  <a:gd name="T7" fmla="*/ 232 h 856"/>
                  <a:gd name="T8" fmla="*/ 122 w 1202"/>
                  <a:gd name="T9" fmla="*/ 140 h 856"/>
                  <a:gd name="T10" fmla="*/ 149 w 1202"/>
                  <a:gd name="T11" fmla="*/ 56 h 856"/>
                  <a:gd name="T12" fmla="*/ 392 w 1202"/>
                  <a:gd name="T13" fmla="*/ 0 h 856"/>
                  <a:gd name="T14" fmla="*/ 539 w 1202"/>
                  <a:gd name="T15" fmla="*/ 31 h 856"/>
                  <a:gd name="T16" fmla="*/ 623 w 1202"/>
                  <a:gd name="T17" fmla="*/ 80 h 856"/>
                  <a:gd name="T18" fmla="*/ 705 w 1202"/>
                  <a:gd name="T19" fmla="*/ 49 h 856"/>
                  <a:gd name="T20" fmla="*/ 811 w 1202"/>
                  <a:gd name="T21" fmla="*/ 37 h 856"/>
                  <a:gd name="T22" fmla="*/ 944 w 1202"/>
                  <a:gd name="T23" fmla="*/ 73 h 856"/>
                  <a:gd name="T24" fmla="*/ 1028 w 1202"/>
                  <a:gd name="T25" fmla="*/ 169 h 856"/>
                  <a:gd name="T26" fmla="*/ 1103 w 1202"/>
                  <a:gd name="T27" fmla="*/ 197 h 856"/>
                  <a:gd name="T28" fmla="*/ 1175 w 1202"/>
                  <a:gd name="T29" fmla="*/ 329 h 856"/>
                  <a:gd name="T30" fmla="*/ 1193 w 1202"/>
                  <a:gd name="T31" fmla="*/ 423 h 856"/>
                  <a:gd name="T32" fmla="*/ 1154 w 1202"/>
                  <a:gd name="T33" fmla="*/ 484 h 856"/>
                  <a:gd name="T34" fmla="*/ 1108 w 1202"/>
                  <a:gd name="T35" fmla="*/ 526 h 856"/>
                  <a:gd name="T36" fmla="*/ 1088 w 1202"/>
                  <a:gd name="T37" fmla="*/ 587 h 856"/>
                  <a:gd name="T38" fmla="*/ 1037 w 1202"/>
                  <a:gd name="T39" fmla="*/ 557 h 856"/>
                  <a:gd name="T40" fmla="*/ 1040 w 1202"/>
                  <a:gd name="T41" fmla="*/ 601 h 856"/>
                  <a:gd name="T42" fmla="*/ 1117 w 1202"/>
                  <a:gd name="T43" fmla="*/ 643 h 856"/>
                  <a:gd name="T44" fmla="*/ 1156 w 1202"/>
                  <a:gd name="T45" fmla="*/ 663 h 856"/>
                  <a:gd name="T46" fmla="*/ 1141 w 1202"/>
                  <a:gd name="T47" fmla="*/ 700 h 856"/>
                  <a:gd name="T48" fmla="*/ 1088 w 1202"/>
                  <a:gd name="T49" fmla="*/ 713 h 856"/>
                  <a:gd name="T50" fmla="*/ 1033 w 1202"/>
                  <a:gd name="T51" fmla="*/ 703 h 856"/>
                  <a:gd name="T52" fmla="*/ 1023 w 1202"/>
                  <a:gd name="T53" fmla="*/ 753 h 856"/>
                  <a:gd name="T54" fmla="*/ 934 w 1202"/>
                  <a:gd name="T55" fmla="*/ 709 h 856"/>
                  <a:gd name="T56" fmla="*/ 880 w 1202"/>
                  <a:gd name="T57" fmla="*/ 699 h 856"/>
                  <a:gd name="T58" fmla="*/ 711 w 1202"/>
                  <a:gd name="T59" fmla="*/ 694 h 856"/>
                  <a:gd name="T60" fmla="*/ 695 w 1202"/>
                  <a:gd name="T61" fmla="*/ 735 h 856"/>
                  <a:gd name="T62" fmla="*/ 677 w 1202"/>
                  <a:gd name="T63" fmla="*/ 780 h 856"/>
                  <a:gd name="T64" fmla="*/ 519 w 1202"/>
                  <a:gd name="T65" fmla="*/ 835 h 856"/>
                  <a:gd name="T66" fmla="*/ 451 w 1202"/>
                  <a:gd name="T67" fmla="*/ 749 h 856"/>
                  <a:gd name="T68" fmla="*/ 256 w 1202"/>
                  <a:gd name="T69" fmla="*/ 718 h 856"/>
                  <a:gd name="T70" fmla="*/ 182 w 1202"/>
                  <a:gd name="T71" fmla="*/ 672 h 856"/>
                  <a:gd name="T72" fmla="*/ 1 w 1202"/>
                  <a:gd name="T73" fmla="*/ 506 h 856"/>
                  <a:gd name="T74" fmla="*/ 28 w 1202"/>
                  <a:gd name="T75" fmla="*/ 454 h 856"/>
                  <a:gd name="T76" fmla="*/ 51 w 1202"/>
                  <a:gd name="T77" fmla="*/ 356 h 856"/>
                  <a:gd name="T78" fmla="*/ 58 w 1202"/>
                  <a:gd name="T79" fmla="*/ 304 h 8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</a:cxnLst>
                <a:rect l="0" t="0" r="r" b="b"/>
                <a:pathLst>
                  <a:path w="1202" h="856">
                    <a:moveTo>
                      <a:pt x="58" y="304"/>
                    </a:moveTo>
                    <a:lnTo>
                      <a:pt x="98" y="320"/>
                    </a:lnTo>
                    <a:lnTo>
                      <a:pt x="164" y="294"/>
                    </a:lnTo>
                    <a:lnTo>
                      <a:pt x="154" y="281"/>
                    </a:lnTo>
                    <a:lnTo>
                      <a:pt x="136" y="281"/>
                    </a:lnTo>
                    <a:lnTo>
                      <a:pt x="129" y="266"/>
                    </a:lnTo>
                    <a:lnTo>
                      <a:pt x="134" y="248"/>
                    </a:lnTo>
                    <a:lnTo>
                      <a:pt x="166" y="232"/>
                    </a:lnTo>
                    <a:lnTo>
                      <a:pt x="189" y="197"/>
                    </a:lnTo>
                    <a:lnTo>
                      <a:pt x="122" y="140"/>
                    </a:lnTo>
                    <a:lnTo>
                      <a:pt x="117" y="80"/>
                    </a:lnTo>
                    <a:lnTo>
                      <a:pt x="149" y="56"/>
                    </a:lnTo>
                    <a:lnTo>
                      <a:pt x="376" y="11"/>
                    </a:lnTo>
                    <a:lnTo>
                      <a:pt x="392" y="0"/>
                    </a:lnTo>
                    <a:lnTo>
                      <a:pt x="425" y="4"/>
                    </a:lnTo>
                    <a:lnTo>
                      <a:pt x="539" y="31"/>
                    </a:lnTo>
                    <a:lnTo>
                      <a:pt x="573" y="51"/>
                    </a:lnTo>
                    <a:lnTo>
                      <a:pt x="623" y="80"/>
                    </a:lnTo>
                    <a:lnTo>
                      <a:pt x="656" y="77"/>
                    </a:lnTo>
                    <a:lnTo>
                      <a:pt x="705" y="49"/>
                    </a:lnTo>
                    <a:lnTo>
                      <a:pt x="769" y="58"/>
                    </a:lnTo>
                    <a:lnTo>
                      <a:pt x="811" y="37"/>
                    </a:lnTo>
                    <a:lnTo>
                      <a:pt x="897" y="89"/>
                    </a:lnTo>
                    <a:lnTo>
                      <a:pt x="944" y="73"/>
                    </a:lnTo>
                    <a:lnTo>
                      <a:pt x="968" y="131"/>
                    </a:lnTo>
                    <a:lnTo>
                      <a:pt x="1028" y="169"/>
                    </a:lnTo>
                    <a:lnTo>
                      <a:pt x="1072" y="208"/>
                    </a:lnTo>
                    <a:lnTo>
                      <a:pt x="1103" y="197"/>
                    </a:lnTo>
                    <a:lnTo>
                      <a:pt x="1163" y="277"/>
                    </a:lnTo>
                    <a:lnTo>
                      <a:pt x="1175" y="329"/>
                    </a:lnTo>
                    <a:lnTo>
                      <a:pt x="1201" y="360"/>
                    </a:lnTo>
                    <a:lnTo>
                      <a:pt x="1193" y="423"/>
                    </a:lnTo>
                    <a:lnTo>
                      <a:pt x="1144" y="459"/>
                    </a:lnTo>
                    <a:lnTo>
                      <a:pt x="1154" y="484"/>
                    </a:lnTo>
                    <a:lnTo>
                      <a:pt x="1135" y="503"/>
                    </a:lnTo>
                    <a:lnTo>
                      <a:pt x="1108" y="526"/>
                    </a:lnTo>
                    <a:lnTo>
                      <a:pt x="1108" y="568"/>
                    </a:lnTo>
                    <a:lnTo>
                      <a:pt x="1088" y="587"/>
                    </a:lnTo>
                    <a:lnTo>
                      <a:pt x="1060" y="577"/>
                    </a:lnTo>
                    <a:lnTo>
                      <a:pt x="1037" y="557"/>
                    </a:lnTo>
                    <a:lnTo>
                      <a:pt x="1025" y="580"/>
                    </a:lnTo>
                    <a:lnTo>
                      <a:pt x="1040" y="601"/>
                    </a:lnTo>
                    <a:lnTo>
                      <a:pt x="1081" y="606"/>
                    </a:lnTo>
                    <a:lnTo>
                      <a:pt x="1117" y="643"/>
                    </a:lnTo>
                    <a:lnTo>
                      <a:pt x="1139" y="643"/>
                    </a:lnTo>
                    <a:lnTo>
                      <a:pt x="1156" y="663"/>
                    </a:lnTo>
                    <a:lnTo>
                      <a:pt x="1141" y="699"/>
                    </a:lnTo>
                    <a:lnTo>
                      <a:pt x="1141" y="700"/>
                    </a:lnTo>
                    <a:lnTo>
                      <a:pt x="1108" y="699"/>
                    </a:lnTo>
                    <a:lnTo>
                      <a:pt x="1088" y="713"/>
                    </a:lnTo>
                    <a:lnTo>
                      <a:pt x="1072" y="687"/>
                    </a:lnTo>
                    <a:lnTo>
                      <a:pt x="1033" y="703"/>
                    </a:lnTo>
                    <a:lnTo>
                      <a:pt x="1023" y="723"/>
                    </a:lnTo>
                    <a:lnTo>
                      <a:pt x="1023" y="753"/>
                    </a:lnTo>
                    <a:lnTo>
                      <a:pt x="985" y="759"/>
                    </a:lnTo>
                    <a:lnTo>
                      <a:pt x="934" y="709"/>
                    </a:lnTo>
                    <a:lnTo>
                      <a:pt x="919" y="685"/>
                    </a:lnTo>
                    <a:lnTo>
                      <a:pt x="880" y="699"/>
                    </a:lnTo>
                    <a:lnTo>
                      <a:pt x="813" y="677"/>
                    </a:lnTo>
                    <a:lnTo>
                      <a:pt x="711" y="694"/>
                    </a:lnTo>
                    <a:lnTo>
                      <a:pt x="705" y="703"/>
                    </a:lnTo>
                    <a:lnTo>
                      <a:pt x="695" y="735"/>
                    </a:lnTo>
                    <a:lnTo>
                      <a:pt x="675" y="748"/>
                    </a:lnTo>
                    <a:lnTo>
                      <a:pt x="677" y="780"/>
                    </a:lnTo>
                    <a:lnTo>
                      <a:pt x="619" y="855"/>
                    </a:lnTo>
                    <a:lnTo>
                      <a:pt x="519" y="835"/>
                    </a:lnTo>
                    <a:lnTo>
                      <a:pt x="512" y="798"/>
                    </a:lnTo>
                    <a:lnTo>
                      <a:pt x="451" y="749"/>
                    </a:lnTo>
                    <a:lnTo>
                      <a:pt x="314" y="727"/>
                    </a:lnTo>
                    <a:lnTo>
                      <a:pt x="256" y="718"/>
                    </a:lnTo>
                    <a:lnTo>
                      <a:pt x="233" y="715"/>
                    </a:lnTo>
                    <a:lnTo>
                      <a:pt x="182" y="672"/>
                    </a:lnTo>
                    <a:lnTo>
                      <a:pt x="76" y="648"/>
                    </a:lnTo>
                    <a:lnTo>
                      <a:pt x="1" y="506"/>
                    </a:lnTo>
                    <a:lnTo>
                      <a:pt x="0" y="467"/>
                    </a:lnTo>
                    <a:lnTo>
                      <a:pt x="28" y="454"/>
                    </a:lnTo>
                    <a:lnTo>
                      <a:pt x="28" y="410"/>
                    </a:lnTo>
                    <a:lnTo>
                      <a:pt x="51" y="356"/>
                    </a:lnTo>
                    <a:lnTo>
                      <a:pt x="27" y="330"/>
                    </a:lnTo>
                    <a:lnTo>
                      <a:pt x="58" y="304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39" name="Freeform 16"/>
              <p:cNvSpPr/>
              <p:nvPr/>
            </p:nvSpPr>
            <p:spPr bwMode="auto">
              <a:xfrm>
                <a:off x="4036410" y="3618011"/>
                <a:ext cx="271463" cy="474663"/>
              </a:xfrm>
              <a:custGeom>
                <a:avLst/>
                <a:gdLst>
                  <a:gd name="T0" fmla="*/ 232 w 252"/>
                  <a:gd name="T1" fmla="*/ 247 h 443"/>
                  <a:gd name="T2" fmla="*/ 236 w 252"/>
                  <a:gd name="T3" fmla="*/ 200 h 443"/>
                  <a:gd name="T4" fmla="*/ 251 w 252"/>
                  <a:gd name="T5" fmla="*/ 178 h 443"/>
                  <a:gd name="T6" fmla="*/ 246 w 252"/>
                  <a:gd name="T7" fmla="*/ 156 h 443"/>
                  <a:gd name="T8" fmla="*/ 165 w 252"/>
                  <a:gd name="T9" fmla="*/ 127 h 443"/>
                  <a:gd name="T10" fmla="*/ 174 w 252"/>
                  <a:gd name="T11" fmla="*/ 96 h 443"/>
                  <a:gd name="T12" fmla="*/ 196 w 252"/>
                  <a:gd name="T13" fmla="*/ 61 h 443"/>
                  <a:gd name="T14" fmla="*/ 181 w 252"/>
                  <a:gd name="T15" fmla="*/ 7 h 443"/>
                  <a:gd name="T16" fmla="*/ 174 w 252"/>
                  <a:gd name="T17" fmla="*/ 0 h 443"/>
                  <a:gd name="T18" fmla="*/ 124 w 252"/>
                  <a:gd name="T19" fmla="*/ 34 h 443"/>
                  <a:gd name="T20" fmla="*/ 102 w 252"/>
                  <a:gd name="T21" fmla="*/ 111 h 443"/>
                  <a:gd name="T22" fmla="*/ 91 w 252"/>
                  <a:gd name="T23" fmla="*/ 165 h 443"/>
                  <a:gd name="T24" fmla="*/ 52 w 252"/>
                  <a:gd name="T25" fmla="*/ 200 h 443"/>
                  <a:gd name="T26" fmla="*/ 28 w 252"/>
                  <a:gd name="T27" fmla="*/ 210 h 443"/>
                  <a:gd name="T28" fmla="*/ 0 w 252"/>
                  <a:gd name="T29" fmla="*/ 214 h 443"/>
                  <a:gd name="T30" fmla="*/ 63 w 252"/>
                  <a:gd name="T31" fmla="*/ 299 h 443"/>
                  <a:gd name="T32" fmla="*/ 80 w 252"/>
                  <a:gd name="T33" fmla="*/ 356 h 443"/>
                  <a:gd name="T34" fmla="*/ 72 w 252"/>
                  <a:gd name="T35" fmla="*/ 389 h 443"/>
                  <a:gd name="T36" fmla="*/ 115 w 252"/>
                  <a:gd name="T37" fmla="*/ 413 h 443"/>
                  <a:gd name="T38" fmla="*/ 115 w 252"/>
                  <a:gd name="T39" fmla="*/ 429 h 443"/>
                  <a:gd name="T40" fmla="*/ 156 w 252"/>
                  <a:gd name="T41" fmla="*/ 442 h 443"/>
                  <a:gd name="T42" fmla="*/ 169 w 252"/>
                  <a:gd name="T43" fmla="*/ 442 h 443"/>
                  <a:gd name="T44" fmla="*/ 169 w 252"/>
                  <a:gd name="T45" fmla="*/ 408 h 443"/>
                  <a:gd name="T46" fmla="*/ 200 w 252"/>
                  <a:gd name="T47" fmla="*/ 402 h 443"/>
                  <a:gd name="T48" fmla="*/ 210 w 252"/>
                  <a:gd name="T49" fmla="*/ 361 h 443"/>
                  <a:gd name="T50" fmla="*/ 186 w 252"/>
                  <a:gd name="T51" fmla="*/ 344 h 443"/>
                  <a:gd name="T52" fmla="*/ 169 w 252"/>
                  <a:gd name="T53" fmla="*/ 327 h 443"/>
                  <a:gd name="T54" fmla="*/ 176 w 252"/>
                  <a:gd name="T55" fmla="*/ 251 h 443"/>
                  <a:gd name="T56" fmla="*/ 192 w 252"/>
                  <a:gd name="T57" fmla="*/ 239 h 443"/>
                  <a:gd name="T58" fmla="*/ 223 w 252"/>
                  <a:gd name="T59" fmla="*/ 252 h 443"/>
                  <a:gd name="T60" fmla="*/ 232 w 252"/>
                  <a:gd name="T61" fmla="*/ 247 h 4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</a:cxnLst>
                <a:rect l="0" t="0" r="r" b="b"/>
                <a:pathLst>
                  <a:path w="252" h="443">
                    <a:moveTo>
                      <a:pt x="232" y="247"/>
                    </a:moveTo>
                    <a:lnTo>
                      <a:pt x="236" y="200"/>
                    </a:lnTo>
                    <a:lnTo>
                      <a:pt x="251" y="178"/>
                    </a:lnTo>
                    <a:lnTo>
                      <a:pt x="246" y="156"/>
                    </a:lnTo>
                    <a:lnTo>
                      <a:pt x="165" y="127"/>
                    </a:lnTo>
                    <a:lnTo>
                      <a:pt x="174" y="96"/>
                    </a:lnTo>
                    <a:lnTo>
                      <a:pt x="196" y="61"/>
                    </a:lnTo>
                    <a:lnTo>
                      <a:pt x="181" y="7"/>
                    </a:lnTo>
                    <a:lnTo>
                      <a:pt x="174" y="0"/>
                    </a:lnTo>
                    <a:lnTo>
                      <a:pt x="124" y="34"/>
                    </a:lnTo>
                    <a:lnTo>
                      <a:pt x="102" y="111"/>
                    </a:lnTo>
                    <a:lnTo>
                      <a:pt x="91" y="165"/>
                    </a:lnTo>
                    <a:lnTo>
                      <a:pt x="52" y="200"/>
                    </a:lnTo>
                    <a:lnTo>
                      <a:pt x="28" y="210"/>
                    </a:lnTo>
                    <a:lnTo>
                      <a:pt x="0" y="214"/>
                    </a:lnTo>
                    <a:lnTo>
                      <a:pt x="63" y="299"/>
                    </a:lnTo>
                    <a:lnTo>
                      <a:pt x="80" y="356"/>
                    </a:lnTo>
                    <a:lnTo>
                      <a:pt x="72" y="389"/>
                    </a:lnTo>
                    <a:lnTo>
                      <a:pt x="115" y="413"/>
                    </a:lnTo>
                    <a:lnTo>
                      <a:pt x="115" y="429"/>
                    </a:lnTo>
                    <a:lnTo>
                      <a:pt x="156" y="442"/>
                    </a:lnTo>
                    <a:lnTo>
                      <a:pt x="169" y="442"/>
                    </a:lnTo>
                    <a:lnTo>
                      <a:pt x="169" y="408"/>
                    </a:lnTo>
                    <a:lnTo>
                      <a:pt x="200" y="402"/>
                    </a:lnTo>
                    <a:lnTo>
                      <a:pt x="210" y="361"/>
                    </a:lnTo>
                    <a:lnTo>
                      <a:pt x="186" y="344"/>
                    </a:lnTo>
                    <a:lnTo>
                      <a:pt x="169" y="327"/>
                    </a:lnTo>
                    <a:lnTo>
                      <a:pt x="176" y="251"/>
                    </a:lnTo>
                    <a:lnTo>
                      <a:pt x="192" y="239"/>
                    </a:lnTo>
                    <a:lnTo>
                      <a:pt x="223" y="252"/>
                    </a:lnTo>
                    <a:lnTo>
                      <a:pt x="232" y="247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40" name="Freeform 17"/>
              <p:cNvSpPr/>
              <p:nvPr/>
            </p:nvSpPr>
            <p:spPr bwMode="auto">
              <a:xfrm>
                <a:off x="4861910" y="3148111"/>
                <a:ext cx="557213" cy="785813"/>
              </a:xfrm>
              <a:custGeom>
                <a:avLst/>
                <a:gdLst>
                  <a:gd name="T0" fmla="*/ 201 w 507"/>
                  <a:gd name="T1" fmla="*/ 710 h 733"/>
                  <a:gd name="T2" fmla="*/ 243 w 507"/>
                  <a:gd name="T3" fmla="*/ 572 h 733"/>
                  <a:gd name="T4" fmla="*/ 336 w 507"/>
                  <a:gd name="T5" fmla="*/ 514 h 733"/>
                  <a:gd name="T6" fmla="*/ 359 w 507"/>
                  <a:gd name="T7" fmla="*/ 457 h 733"/>
                  <a:gd name="T8" fmla="*/ 317 w 507"/>
                  <a:gd name="T9" fmla="*/ 434 h 733"/>
                  <a:gd name="T10" fmla="*/ 268 w 507"/>
                  <a:gd name="T11" fmla="*/ 411 h 733"/>
                  <a:gd name="T12" fmla="*/ 242 w 507"/>
                  <a:gd name="T13" fmla="*/ 340 h 733"/>
                  <a:gd name="T14" fmla="*/ 195 w 507"/>
                  <a:gd name="T15" fmla="*/ 346 h 733"/>
                  <a:gd name="T16" fmla="*/ 146 w 507"/>
                  <a:gd name="T17" fmla="*/ 334 h 733"/>
                  <a:gd name="T18" fmla="*/ 183 w 507"/>
                  <a:gd name="T19" fmla="*/ 261 h 733"/>
                  <a:gd name="T20" fmla="*/ 221 w 507"/>
                  <a:gd name="T21" fmla="*/ 186 h 733"/>
                  <a:gd name="T22" fmla="*/ 293 w 507"/>
                  <a:gd name="T23" fmla="*/ 216 h 733"/>
                  <a:gd name="T24" fmla="*/ 318 w 507"/>
                  <a:gd name="T25" fmla="*/ 266 h 733"/>
                  <a:gd name="T26" fmla="*/ 324 w 507"/>
                  <a:gd name="T27" fmla="*/ 309 h 733"/>
                  <a:gd name="T28" fmla="*/ 364 w 507"/>
                  <a:gd name="T29" fmla="*/ 354 h 733"/>
                  <a:gd name="T30" fmla="*/ 464 w 507"/>
                  <a:gd name="T31" fmla="*/ 326 h 733"/>
                  <a:gd name="T32" fmla="*/ 506 w 507"/>
                  <a:gd name="T33" fmla="*/ 243 h 733"/>
                  <a:gd name="T34" fmla="*/ 455 w 507"/>
                  <a:gd name="T35" fmla="*/ 199 h 733"/>
                  <a:gd name="T36" fmla="*/ 428 w 507"/>
                  <a:gd name="T37" fmla="*/ 128 h 733"/>
                  <a:gd name="T38" fmla="*/ 336 w 507"/>
                  <a:gd name="T39" fmla="*/ 80 h 733"/>
                  <a:gd name="T40" fmla="*/ 286 w 507"/>
                  <a:gd name="T41" fmla="*/ 0 h 733"/>
                  <a:gd name="T42" fmla="*/ 221 w 507"/>
                  <a:gd name="T43" fmla="*/ 46 h 733"/>
                  <a:gd name="T44" fmla="*/ 224 w 507"/>
                  <a:gd name="T45" fmla="*/ 82 h 733"/>
                  <a:gd name="T46" fmla="*/ 163 w 507"/>
                  <a:gd name="T47" fmla="*/ 103 h 733"/>
                  <a:gd name="T48" fmla="*/ 129 w 507"/>
                  <a:gd name="T49" fmla="*/ 112 h 733"/>
                  <a:gd name="T50" fmla="*/ 73 w 507"/>
                  <a:gd name="T51" fmla="*/ 130 h 733"/>
                  <a:gd name="T52" fmla="*/ 58 w 507"/>
                  <a:gd name="T53" fmla="*/ 82 h 733"/>
                  <a:gd name="T54" fmla="*/ 9 w 507"/>
                  <a:gd name="T55" fmla="*/ 150 h 733"/>
                  <a:gd name="T56" fmla="*/ 32 w 507"/>
                  <a:gd name="T57" fmla="*/ 258 h 733"/>
                  <a:gd name="T58" fmla="*/ 58 w 507"/>
                  <a:gd name="T59" fmla="*/ 326 h 733"/>
                  <a:gd name="T60" fmla="*/ 68 w 507"/>
                  <a:gd name="T61" fmla="*/ 406 h 733"/>
                  <a:gd name="T62" fmla="*/ 7 w 507"/>
                  <a:gd name="T63" fmla="*/ 496 h 733"/>
                  <a:gd name="T64" fmla="*/ 65 w 507"/>
                  <a:gd name="T65" fmla="*/ 584 h 733"/>
                  <a:gd name="T66" fmla="*/ 45 w 507"/>
                  <a:gd name="T67" fmla="*/ 644 h 733"/>
                  <a:gd name="T68" fmla="*/ 23 w 507"/>
                  <a:gd name="T69" fmla="*/ 691 h 733"/>
                  <a:gd name="T70" fmla="*/ 143 w 507"/>
                  <a:gd name="T71" fmla="*/ 732 h 733"/>
                  <a:gd name="T72" fmla="*/ 197 w 507"/>
                  <a:gd name="T73" fmla="*/ 722 h 7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507" h="733">
                    <a:moveTo>
                      <a:pt x="197" y="722"/>
                    </a:moveTo>
                    <a:lnTo>
                      <a:pt x="201" y="710"/>
                    </a:lnTo>
                    <a:lnTo>
                      <a:pt x="185" y="681"/>
                    </a:lnTo>
                    <a:lnTo>
                      <a:pt x="243" y="572"/>
                    </a:lnTo>
                    <a:lnTo>
                      <a:pt x="297" y="524"/>
                    </a:lnTo>
                    <a:lnTo>
                      <a:pt x="336" y="514"/>
                    </a:lnTo>
                    <a:lnTo>
                      <a:pt x="374" y="466"/>
                    </a:lnTo>
                    <a:lnTo>
                      <a:pt x="359" y="457"/>
                    </a:lnTo>
                    <a:lnTo>
                      <a:pt x="345" y="423"/>
                    </a:lnTo>
                    <a:lnTo>
                      <a:pt x="317" y="434"/>
                    </a:lnTo>
                    <a:lnTo>
                      <a:pt x="270" y="423"/>
                    </a:lnTo>
                    <a:lnTo>
                      <a:pt x="268" y="411"/>
                    </a:lnTo>
                    <a:lnTo>
                      <a:pt x="266" y="331"/>
                    </a:lnTo>
                    <a:lnTo>
                      <a:pt x="242" y="340"/>
                    </a:lnTo>
                    <a:lnTo>
                      <a:pt x="227" y="356"/>
                    </a:lnTo>
                    <a:lnTo>
                      <a:pt x="195" y="346"/>
                    </a:lnTo>
                    <a:lnTo>
                      <a:pt x="153" y="354"/>
                    </a:lnTo>
                    <a:lnTo>
                      <a:pt x="146" y="334"/>
                    </a:lnTo>
                    <a:lnTo>
                      <a:pt x="151" y="297"/>
                    </a:lnTo>
                    <a:lnTo>
                      <a:pt x="183" y="261"/>
                    </a:lnTo>
                    <a:lnTo>
                      <a:pt x="190" y="218"/>
                    </a:lnTo>
                    <a:lnTo>
                      <a:pt x="221" y="186"/>
                    </a:lnTo>
                    <a:lnTo>
                      <a:pt x="279" y="216"/>
                    </a:lnTo>
                    <a:lnTo>
                      <a:pt x="293" y="216"/>
                    </a:lnTo>
                    <a:lnTo>
                      <a:pt x="303" y="258"/>
                    </a:lnTo>
                    <a:lnTo>
                      <a:pt x="318" y="266"/>
                    </a:lnTo>
                    <a:lnTo>
                      <a:pt x="327" y="292"/>
                    </a:lnTo>
                    <a:lnTo>
                      <a:pt x="324" y="309"/>
                    </a:lnTo>
                    <a:lnTo>
                      <a:pt x="359" y="334"/>
                    </a:lnTo>
                    <a:lnTo>
                      <a:pt x="364" y="354"/>
                    </a:lnTo>
                    <a:lnTo>
                      <a:pt x="393" y="366"/>
                    </a:lnTo>
                    <a:lnTo>
                      <a:pt x="464" y="326"/>
                    </a:lnTo>
                    <a:lnTo>
                      <a:pt x="464" y="304"/>
                    </a:lnTo>
                    <a:lnTo>
                      <a:pt x="506" y="243"/>
                    </a:lnTo>
                    <a:lnTo>
                      <a:pt x="476" y="201"/>
                    </a:lnTo>
                    <a:lnTo>
                      <a:pt x="455" y="199"/>
                    </a:lnTo>
                    <a:lnTo>
                      <a:pt x="413" y="172"/>
                    </a:lnTo>
                    <a:lnTo>
                      <a:pt x="428" y="128"/>
                    </a:lnTo>
                    <a:lnTo>
                      <a:pt x="364" y="123"/>
                    </a:lnTo>
                    <a:lnTo>
                      <a:pt x="336" y="80"/>
                    </a:lnTo>
                    <a:lnTo>
                      <a:pt x="340" y="60"/>
                    </a:lnTo>
                    <a:lnTo>
                      <a:pt x="286" y="0"/>
                    </a:lnTo>
                    <a:lnTo>
                      <a:pt x="251" y="18"/>
                    </a:lnTo>
                    <a:lnTo>
                      <a:pt x="221" y="46"/>
                    </a:lnTo>
                    <a:lnTo>
                      <a:pt x="232" y="68"/>
                    </a:lnTo>
                    <a:lnTo>
                      <a:pt x="224" y="82"/>
                    </a:lnTo>
                    <a:lnTo>
                      <a:pt x="183" y="85"/>
                    </a:lnTo>
                    <a:lnTo>
                      <a:pt x="163" y="103"/>
                    </a:lnTo>
                    <a:lnTo>
                      <a:pt x="146" y="94"/>
                    </a:lnTo>
                    <a:lnTo>
                      <a:pt x="129" y="112"/>
                    </a:lnTo>
                    <a:lnTo>
                      <a:pt x="89" y="142"/>
                    </a:lnTo>
                    <a:lnTo>
                      <a:pt x="73" y="130"/>
                    </a:lnTo>
                    <a:lnTo>
                      <a:pt x="73" y="90"/>
                    </a:lnTo>
                    <a:lnTo>
                      <a:pt x="58" y="82"/>
                    </a:lnTo>
                    <a:lnTo>
                      <a:pt x="37" y="92"/>
                    </a:lnTo>
                    <a:lnTo>
                      <a:pt x="9" y="150"/>
                    </a:lnTo>
                    <a:lnTo>
                      <a:pt x="0" y="204"/>
                    </a:lnTo>
                    <a:lnTo>
                      <a:pt x="32" y="258"/>
                    </a:lnTo>
                    <a:lnTo>
                      <a:pt x="58" y="283"/>
                    </a:lnTo>
                    <a:lnTo>
                      <a:pt x="58" y="326"/>
                    </a:lnTo>
                    <a:lnTo>
                      <a:pt x="75" y="363"/>
                    </a:lnTo>
                    <a:lnTo>
                      <a:pt x="68" y="406"/>
                    </a:lnTo>
                    <a:lnTo>
                      <a:pt x="27" y="432"/>
                    </a:lnTo>
                    <a:lnTo>
                      <a:pt x="7" y="496"/>
                    </a:lnTo>
                    <a:lnTo>
                      <a:pt x="41" y="536"/>
                    </a:lnTo>
                    <a:lnTo>
                      <a:pt x="65" y="584"/>
                    </a:lnTo>
                    <a:lnTo>
                      <a:pt x="50" y="609"/>
                    </a:lnTo>
                    <a:lnTo>
                      <a:pt x="45" y="644"/>
                    </a:lnTo>
                    <a:lnTo>
                      <a:pt x="32" y="666"/>
                    </a:lnTo>
                    <a:lnTo>
                      <a:pt x="23" y="691"/>
                    </a:lnTo>
                    <a:lnTo>
                      <a:pt x="45" y="720"/>
                    </a:lnTo>
                    <a:lnTo>
                      <a:pt x="143" y="732"/>
                    </a:lnTo>
                    <a:lnTo>
                      <a:pt x="183" y="717"/>
                    </a:lnTo>
                    <a:lnTo>
                      <a:pt x="197" y="722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41" name="Freeform 18"/>
              <p:cNvSpPr/>
              <p:nvPr/>
            </p:nvSpPr>
            <p:spPr bwMode="auto">
              <a:xfrm>
                <a:off x="5154010" y="3424336"/>
                <a:ext cx="114300" cy="184150"/>
              </a:xfrm>
              <a:custGeom>
                <a:avLst/>
                <a:gdLst>
                  <a:gd name="T0" fmla="*/ 86 w 105"/>
                  <a:gd name="T1" fmla="*/ 159 h 173"/>
                  <a:gd name="T2" fmla="*/ 60 w 105"/>
                  <a:gd name="T3" fmla="*/ 172 h 173"/>
                  <a:gd name="T4" fmla="*/ 14 w 105"/>
                  <a:gd name="T5" fmla="*/ 162 h 173"/>
                  <a:gd name="T6" fmla="*/ 3 w 105"/>
                  <a:gd name="T7" fmla="*/ 150 h 173"/>
                  <a:gd name="T8" fmla="*/ 0 w 105"/>
                  <a:gd name="T9" fmla="*/ 74 h 173"/>
                  <a:gd name="T10" fmla="*/ 41 w 105"/>
                  <a:gd name="T11" fmla="*/ 57 h 173"/>
                  <a:gd name="T12" fmla="*/ 37 w 105"/>
                  <a:gd name="T13" fmla="*/ 43 h 173"/>
                  <a:gd name="T14" fmla="*/ 44 w 105"/>
                  <a:gd name="T15" fmla="*/ 14 h 173"/>
                  <a:gd name="T16" fmla="*/ 47 w 105"/>
                  <a:gd name="T17" fmla="*/ 0 h 173"/>
                  <a:gd name="T18" fmla="*/ 62 w 105"/>
                  <a:gd name="T19" fmla="*/ 8 h 173"/>
                  <a:gd name="T20" fmla="*/ 69 w 105"/>
                  <a:gd name="T21" fmla="*/ 33 h 173"/>
                  <a:gd name="T22" fmla="*/ 66 w 105"/>
                  <a:gd name="T23" fmla="*/ 50 h 173"/>
                  <a:gd name="T24" fmla="*/ 99 w 105"/>
                  <a:gd name="T25" fmla="*/ 74 h 173"/>
                  <a:gd name="T26" fmla="*/ 104 w 105"/>
                  <a:gd name="T27" fmla="*/ 93 h 173"/>
                  <a:gd name="T28" fmla="*/ 86 w 105"/>
                  <a:gd name="T29" fmla="*/ 107 h 173"/>
                  <a:gd name="T30" fmla="*/ 78 w 105"/>
                  <a:gd name="T31" fmla="*/ 139 h 173"/>
                  <a:gd name="T32" fmla="*/ 86 w 105"/>
                  <a:gd name="T33" fmla="*/ 159 h 17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05" h="173">
                    <a:moveTo>
                      <a:pt x="86" y="159"/>
                    </a:moveTo>
                    <a:lnTo>
                      <a:pt x="60" y="172"/>
                    </a:lnTo>
                    <a:lnTo>
                      <a:pt x="14" y="162"/>
                    </a:lnTo>
                    <a:lnTo>
                      <a:pt x="3" y="150"/>
                    </a:lnTo>
                    <a:lnTo>
                      <a:pt x="0" y="74"/>
                    </a:lnTo>
                    <a:lnTo>
                      <a:pt x="41" y="57"/>
                    </a:lnTo>
                    <a:lnTo>
                      <a:pt x="37" y="43"/>
                    </a:lnTo>
                    <a:lnTo>
                      <a:pt x="44" y="14"/>
                    </a:lnTo>
                    <a:lnTo>
                      <a:pt x="47" y="0"/>
                    </a:lnTo>
                    <a:lnTo>
                      <a:pt x="62" y="8"/>
                    </a:lnTo>
                    <a:lnTo>
                      <a:pt x="69" y="33"/>
                    </a:lnTo>
                    <a:lnTo>
                      <a:pt x="66" y="50"/>
                    </a:lnTo>
                    <a:lnTo>
                      <a:pt x="99" y="74"/>
                    </a:lnTo>
                    <a:lnTo>
                      <a:pt x="104" y="93"/>
                    </a:lnTo>
                    <a:lnTo>
                      <a:pt x="86" y="107"/>
                    </a:lnTo>
                    <a:lnTo>
                      <a:pt x="78" y="139"/>
                    </a:lnTo>
                    <a:lnTo>
                      <a:pt x="86" y="159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42" name="Freeform 19"/>
              <p:cNvSpPr/>
              <p:nvPr/>
            </p:nvSpPr>
            <p:spPr bwMode="auto">
              <a:xfrm>
                <a:off x="5019073" y="3344961"/>
                <a:ext cx="180975" cy="182563"/>
              </a:xfrm>
              <a:custGeom>
                <a:avLst/>
                <a:gdLst>
                  <a:gd name="T0" fmla="*/ 125 w 164"/>
                  <a:gd name="T1" fmla="*/ 141 h 169"/>
                  <a:gd name="T2" fmla="*/ 124 w 164"/>
                  <a:gd name="T3" fmla="*/ 118 h 169"/>
                  <a:gd name="T4" fmla="*/ 117 w 164"/>
                  <a:gd name="T5" fmla="*/ 100 h 169"/>
                  <a:gd name="T6" fmla="*/ 159 w 164"/>
                  <a:gd name="T7" fmla="*/ 84 h 169"/>
                  <a:gd name="T8" fmla="*/ 163 w 164"/>
                  <a:gd name="T9" fmla="*/ 69 h 169"/>
                  <a:gd name="T10" fmla="*/ 152 w 164"/>
                  <a:gd name="T11" fmla="*/ 30 h 169"/>
                  <a:gd name="T12" fmla="*/ 139 w 164"/>
                  <a:gd name="T13" fmla="*/ 30 h 169"/>
                  <a:gd name="T14" fmla="*/ 74 w 164"/>
                  <a:gd name="T15" fmla="*/ 0 h 169"/>
                  <a:gd name="T16" fmla="*/ 47 w 164"/>
                  <a:gd name="T17" fmla="*/ 30 h 169"/>
                  <a:gd name="T18" fmla="*/ 35 w 164"/>
                  <a:gd name="T19" fmla="*/ 66 h 169"/>
                  <a:gd name="T20" fmla="*/ 5 w 164"/>
                  <a:gd name="T21" fmla="*/ 109 h 169"/>
                  <a:gd name="T22" fmla="*/ 0 w 164"/>
                  <a:gd name="T23" fmla="*/ 139 h 169"/>
                  <a:gd name="T24" fmla="*/ 11 w 164"/>
                  <a:gd name="T25" fmla="*/ 159 h 169"/>
                  <a:gd name="T26" fmla="*/ 57 w 164"/>
                  <a:gd name="T27" fmla="*/ 156 h 169"/>
                  <a:gd name="T28" fmla="*/ 81 w 164"/>
                  <a:gd name="T29" fmla="*/ 168 h 169"/>
                  <a:gd name="T30" fmla="*/ 103 w 164"/>
                  <a:gd name="T31" fmla="*/ 151 h 169"/>
                  <a:gd name="T32" fmla="*/ 125 w 164"/>
                  <a:gd name="T33" fmla="*/ 141 h 16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</a:cxnLst>
                <a:rect l="0" t="0" r="r" b="b"/>
                <a:pathLst>
                  <a:path w="164" h="169">
                    <a:moveTo>
                      <a:pt x="125" y="141"/>
                    </a:moveTo>
                    <a:lnTo>
                      <a:pt x="124" y="118"/>
                    </a:lnTo>
                    <a:lnTo>
                      <a:pt x="117" y="100"/>
                    </a:lnTo>
                    <a:lnTo>
                      <a:pt x="159" y="84"/>
                    </a:lnTo>
                    <a:lnTo>
                      <a:pt x="163" y="69"/>
                    </a:lnTo>
                    <a:lnTo>
                      <a:pt x="152" y="30"/>
                    </a:lnTo>
                    <a:lnTo>
                      <a:pt x="139" y="30"/>
                    </a:lnTo>
                    <a:lnTo>
                      <a:pt x="74" y="0"/>
                    </a:lnTo>
                    <a:lnTo>
                      <a:pt x="47" y="30"/>
                    </a:lnTo>
                    <a:lnTo>
                      <a:pt x="35" y="66"/>
                    </a:lnTo>
                    <a:lnTo>
                      <a:pt x="5" y="109"/>
                    </a:lnTo>
                    <a:lnTo>
                      <a:pt x="0" y="139"/>
                    </a:lnTo>
                    <a:lnTo>
                      <a:pt x="11" y="159"/>
                    </a:lnTo>
                    <a:lnTo>
                      <a:pt x="57" y="156"/>
                    </a:lnTo>
                    <a:lnTo>
                      <a:pt x="81" y="168"/>
                    </a:lnTo>
                    <a:lnTo>
                      <a:pt x="103" y="151"/>
                    </a:lnTo>
                    <a:lnTo>
                      <a:pt x="125" y="141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43" name="Freeform 20"/>
              <p:cNvSpPr/>
              <p:nvPr/>
            </p:nvSpPr>
            <p:spPr bwMode="auto">
              <a:xfrm>
                <a:off x="4590448" y="3419574"/>
                <a:ext cx="352425" cy="717550"/>
              </a:xfrm>
              <a:custGeom>
                <a:avLst/>
                <a:gdLst>
                  <a:gd name="T0" fmla="*/ 21 w 323"/>
                  <a:gd name="T1" fmla="*/ 671 h 672"/>
                  <a:gd name="T2" fmla="*/ 90 w 323"/>
                  <a:gd name="T3" fmla="*/ 650 h 672"/>
                  <a:gd name="T4" fmla="*/ 179 w 323"/>
                  <a:gd name="T5" fmla="*/ 592 h 672"/>
                  <a:gd name="T6" fmla="*/ 241 w 323"/>
                  <a:gd name="T7" fmla="*/ 580 h 672"/>
                  <a:gd name="T8" fmla="*/ 288 w 323"/>
                  <a:gd name="T9" fmla="*/ 542 h 672"/>
                  <a:gd name="T10" fmla="*/ 293 w 323"/>
                  <a:gd name="T11" fmla="*/ 462 h 672"/>
                  <a:gd name="T12" fmla="*/ 270 w 323"/>
                  <a:gd name="T13" fmla="*/ 433 h 672"/>
                  <a:gd name="T14" fmla="*/ 278 w 323"/>
                  <a:gd name="T15" fmla="*/ 406 h 672"/>
                  <a:gd name="T16" fmla="*/ 293 w 323"/>
                  <a:gd name="T17" fmla="*/ 386 h 672"/>
                  <a:gd name="T18" fmla="*/ 296 w 323"/>
                  <a:gd name="T19" fmla="*/ 351 h 672"/>
                  <a:gd name="T20" fmla="*/ 312 w 323"/>
                  <a:gd name="T21" fmla="*/ 326 h 672"/>
                  <a:gd name="T22" fmla="*/ 288 w 323"/>
                  <a:gd name="T23" fmla="*/ 278 h 672"/>
                  <a:gd name="T24" fmla="*/ 253 w 323"/>
                  <a:gd name="T25" fmla="*/ 238 h 672"/>
                  <a:gd name="T26" fmla="*/ 274 w 323"/>
                  <a:gd name="T27" fmla="*/ 174 h 672"/>
                  <a:gd name="T28" fmla="*/ 314 w 323"/>
                  <a:gd name="T29" fmla="*/ 148 h 672"/>
                  <a:gd name="T30" fmla="*/ 322 w 323"/>
                  <a:gd name="T31" fmla="*/ 105 h 672"/>
                  <a:gd name="T32" fmla="*/ 305 w 323"/>
                  <a:gd name="T33" fmla="*/ 68 h 672"/>
                  <a:gd name="T34" fmla="*/ 305 w 323"/>
                  <a:gd name="T35" fmla="*/ 25 h 672"/>
                  <a:gd name="T36" fmla="*/ 278 w 323"/>
                  <a:gd name="T37" fmla="*/ 0 h 672"/>
                  <a:gd name="T38" fmla="*/ 215 w 323"/>
                  <a:gd name="T39" fmla="*/ 32 h 672"/>
                  <a:gd name="T40" fmla="*/ 205 w 323"/>
                  <a:gd name="T41" fmla="*/ 22 h 672"/>
                  <a:gd name="T42" fmla="*/ 172 w 323"/>
                  <a:gd name="T43" fmla="*/ 48 h 672"/>
                  <a:gd name="T44" fmla="*/ 144 w 323"/>
                  <a:gd name="T45" fmla="*/ 45 h 672"/>
                  <a:gd name="T46" fmla="*/ 90 w 323"/>
                  <a:gd name="T47" fmla="*/ 123 h 672"/>
                  <a:gd name="T48" fmla="*/ 75 w 323"/>
                  <a:gd name="T49" fmla="*/ 123 h 672"/>
                  <a:gd name="T50" fmla="*/ 45 w 323"/>
                  <a:gd name="T51" fmla="*/ 148 h 672"/>
                  <a:gd name="T52" fmla="*/ 47 w 323"/>
                  <a:gd name="T53" fmla="*/ 181 h 672"/>
                  <a:gd name="T54" fmla="*/ 33 w 323"/>
                  <a:gd name="T55" fmla="*/ 211 h 672"/>
                  <a:gd name="T56" fmla="*/ 28 w 323"/>
                  <a:gd name="T57" fmla="*/ 252 h 672"/>
                  <a:gd name="T58" fmla="*/ 2 w 323"/>
                  <a:gd name="T59" fmla="*/ 292 h 672"/>
                  <a:gd name="T60" fmla="*/ 31 w 323"/>
                  <a:gd name="T61" fmla="*/ 351 h 672"/>
                  <a:gd name="T62" fmla="*/ 21 w 323"/>
                  <a:gd name="T63" fmla="*/ 386 h 672"/>
                  <a:gd name="T64" fmla="*/ 0 w 323"/>
                  <a:gd name="T65" fmla="*/ 423 h 672"/>
                  <a:gd name="T66" fmla="*/ 31 w 323"/>
                  <a:gd name="T67" fmla="*/ 567 h 672"/>
                  <a:gd name="T68" fmla="*/ 10 w 323"/>
                  <a:gd name="T69" fmla="*/ 640 h 672"/>
                  <a:gd name="T70" fmla="*/ 21 w 323"/>
                  <a:gd name="T71" fmla="*/ 671 h 6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23" h="672">
                    <a:moveTo>
                      <a:pt x="21" y="671"/>
                    </a:moveTo>
                    <a:lnTo>
                      <a:pt x="90" y="650"/>
                    </a:lnTo>
                    <a:lnTo>
                      <a:pt x="179" y="592"/>
                    </a:lnTo>
                    <a:lnTo>
                      <a:pt x="241" y="580"/>
                    </a:lnTo>
                    <a:lnTo>
                      <a:pt x="288" y="542"/>
                    </a:lnTo>
                    <a:lnTo>
                      <a:pt x="293" y="462"/>
                    </a:lnTo>
                    <a:lnTo>
                      <a:pt x="270" y="433"/>
                    </a:lnTo>
                    <a:lnTo>
                      <a:pt x="278" y="406"/>
                    </a:lnTo>
                    <a:lnTo>
                      <a:pt x="293" y="386"/>
                    </a:lnTo>
                    <a:lnTo>
                      <a:pt x="296" y="351"/>
                    </a:lnTo>
                    <a:lnTo>
                      <a:pt x="312" y="326"/>
                    </a:lnTo>
                    <a:lnTo>
                      <a:pt x="288" y="278"/>
                    </a:lnTo>
                    <a:lnTo>
                      <a:pt x="253" y="238"/>
                    </a:lnTo>
                    <a:lnTo>
                      <a:pt x="274" y="174"/>
                    </a:lnTo>
                    <a:lnTo>
                      <a:pt x="314" y="148"/>
                    </a:lnTo>
                    <a:lnTo>
                      <a:pt x="322" y="105"/>
                    </a:lnTo>
                    <a:lnTo>
                      <a:pt x="305" y="68"/>
                    </a:lnTo>
                    <a:lnTo>
                      <a:pt x="305" y="25"/>
                    </a:lnTo>
                    <a:lnTo>
                      <a:pt x="278" y="0"/>
                    </a:lnTo>
                    <a:lnTo>
                      <a:pt x="215" y="32"/>
                    </a:lnTo>
                    <a:lnTo>
                      <a:pt x="205" y="22"/>
                    </a:lnTo>
                    <a:lnTo>
                      <a:pt x="172" y="48"/>
                    </a:lnTo>
                    <a:lnTo>
                      <a:pt x="144" y="45"/>
                    </a:lnTo>
                    <a:lnTo>
                      <a:pt x="90" y="123"/>
                    </a:lnTo>
                    <a:lnTo>
                      <a:pt x="75" y="123"/>
                    </a:lnTo>
                    <a:lnTo>
                      <a:pt x="45" y="148"/>
                    </a:lnTo>
                    <a:lnTo>
                      <a:pt x="47" y="181"/>
                    </a:lnTo>
                    <a:lnTo>
                      <a:pt x="33" y="211"/>
                    </a:lnTo>
                    <a:lnTo>
                      <a:pt x="28" y="252"/>
                    </a:lnTo>
                    <a:lnTo>
                      <a:pt x="2" y="292"/>
                    </a:lnTo>
                    <a:lnTo>
                      <a:pt x="31" y="351"/>
                    </a:lnTo>
                    <a:lnTo>
                      <a:pt x="21" y="386"/>
                    </a:lnTo>
                    <a:lnTo>
                      <a:pt x="0" y="423"/>
                    </a:lnTo>
                    <a:lnTo>
                      <a:pt x="31" y="567"/>
                    </a:lnTo>
                    <a:lnTo>
                      <a:pt x="10" y="640"/>
                    </a:lnTo>
                    <a:lnTo>
                      <a:pt x="21" y="671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44" name="Freeform 21"/>
              <p:cNvSpPr/>
              <p:nvPr/>
            </p:nvSpPr>
            <p:spPr bwMode="auto">
              <a:xfrm>
                <a:off x="5155598" y="3437036"/>
                <a:ext cx="41275" cy="58738"/>
              </a:xfrm>
              <a:custGeom>
                <a:avLst/>
                <a:gdLst>
                  <a:gd name="T0" fmla="*/ 37 w 38"/>
                  <a:gd name="T1" fmla="*/ 0 h 53"/>
                  <a:gd name="T2" fmla="*/ 31 w 38"/>
                  <a:gd name="T3" fmla="*/ 27 h 53"/>
                  <a:gd name="T4" fmla="*/ 34 w 38"/>
                  <a:gd name="T5" fmla="*/ 39 h 53"/>
                  <a:gd name="T6" fmla="*/ 8 w 38"/>
                  <a:gd name="T7" fmla="*/ 52 h 53"/>
                  <a:gd name="T8" fmla="*/ 5 w 38"/>
                  <a:gd name="T9" fmla="*/ 30 h 53"/>
                  <a:gd name="T10" fmla="*/ 0 w 38"/>
                  <a:gd name="T11" fmla="*/ 15 h 53"/>
                  <a:gd name="T12" fmla="*/ 37 w 38"/>
                  <a:gd name="T13" fmla="*/ 0 h 5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</a:cxnLst>
                <a:rect l="0" t="0" r="r" b="b"/>
                <a:pathLst>
                  <a:path w="38" h="53">
                    <a:moveTo>
                      <a:pt x="37" y="0"/>
                    </a:moveTo>
                    <a:lnTo>
                      <a:pt x="31" y="27"/>
                    </a:lnTo>
                    <a:lnTo>
                      <a:pt x="34" y="39"/>
                    </a:lnTo>
                    <a:lnTo>
                      <a:pt x="8" y="52"/>
                    </a:lnTo>
                    <a:lnTo>
                      <a:pt x="5" y="30"/>
                    </a:lnTo>
                    <a:lnTo>
                      <a:pt x="0" y="15"/>
                    </a:lnTo>
                    <a:lnTo>
                      <a:pt x="37" y="0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45" name="Freeform 22"/>
              <p:cNvSpPr/>
              <p:nvPr/>
            </p:nvSpPr>
            <p:spPr bwMode="auto">
              <a:xfrm>
                <a:off x="5127023" y="5518249"/>
                <a:ext cx="79375" cy="55562"/>
              </a:xfrm>
              <a:custGeom>
                <a:avLst/>
                <a:gdLst>
                  <a:gd name="T0" fmla="*/ 4 w 72"/>
                  <a:gd name="T1" fmla="*/ 13 h 49"/>
                  <a:gd name="T2" fmla="*/ 30 w 72"/>
                  <a:gd name="T3" fmla="*/ 18 h 49"/>
                  <a:gd name="T4" fmla="*/ 57 w 72"/>
                  <a:gd name="T5" fmla="*/ 0 h 49"/>
                  <a:gd name="T6" fmla="*/ 71 w 72"/>
                  <a:gd name="T7" fmla="*/ 36 h 49"/>
                  <a:gd name="T8" fmla="*/ 42 w 72"/>
                  <a:gd name="T9" fmla="*/ 48 h 49"/>
                  <a:gd name="T10" fmla="*/ 6 w 72"/>
                  <a:gd name="T11" fmla="*/ 45 h 49"/>
                  <a:gd name="T12" fmla="*/ 0 w 72"/>
                  <a:gd name="T13" fmla="*/ 18 h 49"/>
                  <a:gd name="T14" fmla="*/ 4 w 72"/>
                  <a:gd name="T15" fmla="*/ 13 h 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2" h="49">
                    <a:moveTo>
                      <a:pt x="4" y="13"/>
                    </a:moveTo>
                    <a:lnTo>
                      <a:pt x="30" y="18"/>
                    </a:lnTo>
                    <a:lnTo>
                      <a:pt x="57" y="0"/>
                    </a:lnTo>
                    <a:lnTo>
                      <a:pt x="71" y="36"/>
                    </a:lnTo>
                    <a:lnTo>
                      <a:pt x="42" y="48"/>
                    </a:lnTo>
                    <a:lnTo>
                      <a:pt x="6" y="45"/>
                    </a:lnTo>
                    <a:lnTo>
                      <a:pt x="0" y="18"/>
                    </a:lnTo>
                    <a:lnTo>
                      <a:pt x="4" y="13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46" name="Freeform 23"/>
              <p:cNvSpPr/>
              <p:nvPr/>
            </p:nvSpPr>
            <p:spPr bwMode="auto">
              <a:xfrm>
                <a:off x="4666648" y="5167411"/>
                <a:ext cx="798512" cy="646113"/>
              </a:xfrm>
              <a:custGeom>
                <a:avLst/>
                <a:gdLst>
                  <a:gd name="T0" fmla="*/ 214 w 729"/>
                  <a:gd name="T1" fmla="*/ 87 h 604"/>
                  <a:gd name="T2" fmla="*/ 224 w 729"/>
                  <a:gd name="T3" fmla="*/ 49 h 604"/>
                  <a:gd name="T4" fmla="*/ 291 w 729"/>
                  <a:gd name="T5" fmla="*/ 70 h 604"/>
                  <a:gd name="T6" fmla="*/ 289 w 729"/>
                  <a:gd name="T7" fmla="*/ 39 h 604"/>
                  <a:gd name="T8" fmla="*/ 317 w 729"/>
                  <a:gd name="T9" fmla="*/ 4 h 604"/>
                  <a:gd name="T10" fmla="*/ 392 w 729"/>
                  <a:gd name="T11" fmla="*/ 0 h 604"/>
                  <a:gd name="T12" fmla="*/ 458 w 729"/>
                  <a:gd name="T13" fmla="*/ 7 h 604"/>
                  <a:gd name="T14" fmla="*/ 452 w 729"/>
                  <a:gd name="T15" fmla="*/ 44 h 604"/>
                  <a:gd name="T16" fmla="*/ 426 w 729"/>
                  <a:gd name="T17" fmla="*/ 89 h 604"/>
                  <a:gd name="T18" fmla="*/ 542 w 729"/>
                  <a:gd name="T19" fmla="*/ 59 h 604"/>
                  <a:gd name="T20" fmla="*/ 585 w 729"/>
                  <a:gd name="T21" fmla="*/ 70 h 604"/>
                  <a:gd name="T22" fmla="*/ 578 w 729"/>
                  <a:gd name="T23" fmla="*/ 34 h 604"/>
                  <a:gd name="T24" fmla="*/ 654 w 729"/>
                  <a:gd name="T25" fmla="*/ 57 h 604"/>
                  <a:gd name="T26" fmla="*/ 698 w 729"/>
                  <a:gd name="T27" fmla="*/ 89 h 604"/>
                  <a:gd name="T28" fmla="*/ 708 w 729"/>
                  <a:gd name="T29" fmla="*/ 167 h 604"/>
                  <a:gd name="T30" fmla="*/ 675 w 729"/>
                  <a:gd name="T31" fmla="*/ 206 h 604"/>
                  <a:gd name="T32" fmla="*/ 612 w 729"/>
                  <a:gd name="T33" fmla="*/ 258 h 604"/>
                  <a:gd name="T34" fmla="*/ 580 w 729"/>
                  <a:gd name="T35" fmla="*/ 268 h 604"/>
                  <a:gd name="T36" fmla="*/ 566 w 729"/>
                  <a:gd name="T37" fmla="*/ 275 h 604"/>
                  <a:gd name="T38" fmla="*/ 514 w 729"/>
                  <a:gd name="T39" fmla="*/ 293 h 604"/>
                  <a:gd name="T40" fmla="*/ 474 w 729"/>
                  <a:gd name="T41" fmla="*/ 296 h 604"/>
                  <a:gd name="T42" fmla="*/ 376 w 729"/>
                  <a:gd name="T43" fmla="*/ 285 h 604"/>
                  <a:gd name="T44" fmla="*/ 389 w 729"/>
                  <a:gd name="T45" fmla="*/ 354 h 604"/>
                  <a:gd name="T46" fmla="*/ 327 w 729"/>
                  <a:gd name="T47" fmla="*/ 399 h 604"/>
                  <a:gd name="T48" fmla="*/ 263 w 729"/>
                  <a:gd name="T49" fmla="*/ 418 h 604"/>
                  <a:gd name="T50" fmla="*/ 189 w 729"/>
                  <a:gd name="T51" fmla="*/ 450 h 604"/>
                  <a:gd name="T52" fmla="*/ 70 w 729"/>
                  <a:gd name="T53" fmla="*/ 502 h 604"/>
                  <a:gd name="T54" fmla="*/ 88 w 729"/>
                  <a:gd name="T55" fmla="*/ 582 h 604"/>
                  <a:gd name="T56" fmla="*/ 35 w 729"/>
                  <a:gd name="T57" fmla="*/ 599 h 604"/>
                  <a:gd name="T58" fmla="*/ 8 w 729"/>
                  <a:gd name="T59" fmla="*/ 491 h 604"/>
                  <a:gd name="T60" fmla="*/ 33 w 729"/>
                  <a:gd name="T61" fmla="*/ 431 h 604"/>
                  <a:gd name="T62" fmla="*/ 61 w 729"/>
                  <a:gd name="T63" fmla="*/ 403 h 604"/>
                  <a:gd name="T64" fmla="*/ 98 w 729"/>
                  <a:gd name="T65" fmla="*/ 352 h 604"/>
                  <a:gd name="T66" fmla="*/ 153 w 729"/>
                  <a:gd name="T67" fmla="*/ 246 h 604"/>
                  <a:gd name="T68" fmla="*/ 194 w 729"/>
                  <a:gd name="T69" fmla="*/ 170 h 604"/>
                  <a:gd name="T70" fmla="*/ 194 w 729"/>
                  <a:gd name="T71" fmla="*/ 103 h 604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729" h="604">
                    <a:moveTo>
                      <a:pt x="194" y="103"/>
                    </a:moveTo>
                    <a:lnTo>
                      <a:pt x="214" y="87"/>
                    </a:lnTo>
                    <a:lnTo>
                      <a:pt x="214" y="57"/>
                    </a:lnTo>
                    <a:lnTo>
                      <a:pt x="224" y="49"/>
                    </a:lnTo>
                    <a:lnTo>
                      <a:pt x="249" y="50"/>
                    </a:lnTo>
                    <a:lnTo>
                      <a:pt x="291" y="70"/>
                    </a:lnTo>
                    <a:lnTo>
                      <a:pt x="298" y="55"/>
                    </a:lnTo>
                    <a:lnTo>
                      <a:pt x="289" y="39"/>
                    </a:lnTo>
                    <a:lnTo>
                      <a:pt x="291" y="27"/>
                    </a:lnTo>
                    <a:lnTo>
                      <a:pt x="317" y="4"/>
                    </a:lnTo>
                    <a:lnTo>
                      <a:pt x="364" y="16"/>
                    </a:lnTo>
                    <a:lnTo>
                      <a:pt x="392" y="0"/>
                    </a:lnTo>
                    <a:lnTo>
                      <a:pt x="412" y="19"/>
                    </a:lnTo>
                    <a:lnTo>
                      <a:pt x="458" y="7"/>
                    </a:lnTo>
                    <a:lnTo>
                      <a:pt x="467" y="25"/>
                    </a:lnTo>
                    <a:lnTo>
                      <a:pt x="452" y="44"/>
                    </a:lnTo>
                    <a:lnTo>
                      <a:pt x="426" y="80"/>
                    </a:lnTo>
                    <a:lnTo>
                      <a:pt x="426" y="89"/>
                    </a:lnTo>
                    <a:lnTo>
                      <a:pt x="442" y="100"/>
                    </a:lnTo>
                    <a:lnTo>
                      <a:pt x="542" y="59"/>
                    </a:lnTo>
                    <a:lnTo>
                      <a:pt x="575" y="80"/>
                    </a:lnTo>
                    <a:lnTo>
                      <a:pt x="585" y="70"/>
                    </a:lnTo>
                    <a:lnTo>
                      <a:pt x="575" y="49"/>
                    </a:lnTo>
                    <a:lnTo>
                      <a:pt x="578" y="34"/>
                    </a:lnTo>
                    <a:lnTo>
                      <a:pt x="642" y="49"/>
                    </a:lnTo>
                    <a:lnTo>
                      <a:pt x="654" y="57"/>
                    </a:lnTo>
                    <a:lnTo>
                      <a:pt x="670" y="55"/>
                    </a:lnTo>
                    <a:lnTo>
                      <a:pt x="698" y="89"/>
                    </a:lnTo>
                    <a:lnTo>
                      <a:pt x="728" y="153"/>
                    </a:lnTo>
                    <a:lnTo>
                      <a:pt x="708" y="167"/>
                    </a:lnTo>
                    <a:lnTo>
                      <a:pt x="690" y="201"/>
                    </a:lnTo>
                    <a:lnTo>
                      <a:pt x="675" y="206"/>
                    </a:lnTo>
                    <a:lnTo>
                      <a:pt x="662" y="234"/>
                    </a:lnTo>
                    <a:lnTo>
                      <a:pt x="612" y="258"/>
                    </a:lnTo>
                    <a:lnTo>
                      <a:pt x="593" y="246"/>
                    </a:lnTo>
                    <a:lnTo>
                      <a:pt x="580" y="268"/>
                    </a:lnTo>
                    <a:lnTo>
                      <a:pt x="580" y="275"/>
                    </a:lnTo>
                    <a:lnTo>
                      <a:pt x="566" y="275"/>
                    </a:lnTo>
                    <a:lnTo>
                      <a:pt x="539" y="275"/>
                    </a:lnTo>
                    <a:lnTo>
                      <a:pt x="514" y="293"/>
                    </a:lnTo>
                    <a:lnTo>
                      <a:pt x="497" y="284"/>
                    </a:lnTo>
                    <a:lnTo>
                      <a:pt x="474" y="296"/>
                    </a:lnTo>
                    <a:lnTo>
                      <a:pt x="422" y="320"/>
                    </a:lnTo>
                    <a:lnTo>
                      <a:pt x="376" y="285"/>
                    </a:lnTo>
                    <a:lnTo>
                      <a:pt x="374" y="312"/>
                    </a:lnTo>
                    <a:lnTo>
                      <a:pt x="389" y="354"/>
                    </a:lnTo>
                    <a:lnTo>
                      <a:pt x="349" y="369"/>
                    </a:lnTo>
                    <a:lnTo>
                      <a:pt x="327" y="399"/>
                    </a:lnTo>
                    <a:lnTo>
                      <a:pt x="286" y="411"/>
                    </a:lnTo>
                    <a:lnTo>
                      <a:pt x="263" y="418"/>
                    </a:lnTo>
                    <a:lnTo>
                      <a:pt x="219" y="418"/>
                    </a:lnTo>
                    <a:lnTo>
                      <a:pt x="189" y="450"/>
                    </a:lnTo>
                    <a:lnTo>
                      <a:pt x="111" y="477"/>
                    </a:lnTo>
                    <a:lnTo>
                      <a:pt x="70" y="502"/>
                    </a:lnTo>
                    <a:lnTo>
                      <a:pt x="52" y="521"/>
                    </a:lnTo>
                    <a:lnTo>
                      <a:pt x="88" y="582"/>
                    </a:lnTo>
                    <a:lnTo>
                      <a:pt x="64" y="603"/>
                    </a:lnTo>
                    <a:lnTo>
                      <a:pt x="35" y="599"/>
                    </a:lnTo>
                    <a:lnTo>
                      <a:pt x="0" y="539"/>
                    </a:lnTo>
                    <a:lnTo>
                      <a:pt x="8" y="491"/>
                    </a:lnTo>
                    <a:lnTo>
                      <a:pt x="8" y="472"/>
                    </a:lnTo>
                    <a:lnTo>
                      <a:pt x="33" y="431"/>
                    </a:lnTo>
                    <a:lnTo>
                      <a:pt x="64" y="423"/>
                    </a:lnTo>
                    <a:lnTo>
                      <a:pt x="61" y="403"/>
                    </a:lnTo>
                    <a:lnTo>
                      <a:pt x="93" y="388"/>
                    </a:lnTo>
                    <a:lnTo>
                      <a:pt x="98" y="352"/>
                    </a:lnTo>
                    <a:lnTo>
                      <a:pt x="155" y="308"/>
                    </a:lnTo>
                    <a:lnTo>
                      <a:pt x="153" y="246"/>
                    </a:lnTo>
                    <a:lnTo>
                      <a:pt x="196" y="193"/>
                    </a:lnTo>
                    <a:lnTo>
                      <a:pt x="194" y="170"/>
                    </a:lnTo>
                    <a:lnTo>
                      <a:pt x="209" y="151"/>
                    </a:lnTo>
                    <a:lnTo>
                      <a:pt x="194" y="103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47" name="Freeform 24"/>
              <p:cNvSpPr/>
              <p:nvPr/>
            </p:nvSpPr>
            <p:spPr bwMode="auto">
              <a:xfrm>
                <a:off x="4069748" y="5099149"/>
                <a:ext cx="822325" cy="581025"/>
              </a:xfrm>
              <a:custGeom>
                <a:avLst/>
                <a:gdLst>
                  <a:gd name="T0" fmla="*/ 34 w 753"/>
                  <a:gd name="T1" fmla="*/ 211 h 542"/>
                  <a:gd name="T2" fmla="*/ 80 w 753"/>
                  <a:gd name="T3" fmla="*/ 187 h 542"/>
                  <a:gd name="T4" fmla="*/ 159 w 753"/>
                  <a:gd name="T5" fmla="*/ 207 h 542"/>
                  <a:gd name="T6" fmla="*/ 175 w 753"/>
                  <a:gd name="T7" fmla="*/ 173 h 542"/>
                  <a:gd name="T8" fmla="*/ 284 w 753"/>
                  <a:gd name="T9" fmla="*/ 133 h 542"/>
                  <a:gd name="T10" fmla="*/ 373 w 753"/>
                  <a:gd name="T11" fmla="*/ 107 h 542"/>
                  <a:gd name="T12" fmla="*/ 410 w 753"/>
                  <a:gd name="T13" fmla="*/ 117 h 542"/>
                  <a:gd name="T14" fmla="*/ 438 w 753"/>
                  <a:gd name="T15" fmla="*/ 95 h 542"/>
                  <a:gd name="T16" fmla="*/ 450 w 753"/>
                  <a:gd name="T17" fmla="*/ 73 h 542"/>
                  <a:gd name="T18" fmla="*/ 489 w 753"/>
                  <a:gd name="T19" fmla="*/ 46 h 542"/>
                  <a:gd name="T20" fmla="*/ 537 w 753"/>
                  <a:gd name="T21" fmla="*/ 19 h 542"/>
                  <a:gd name="T22" fmla="*/ 557 w 753"/>
                  <a:gd name="T23" fmla="*/ 44 h 542"/>
                  <a:gd name="T24" fmla="*/ 606 w 753"/>
                  <a:gd name="T25" fmla="*/ 9 h 542"/>
                  <a:gd name="T26" fmla="*/ 656 w 753"/>
                  <a:gd name="T27" fmla="*/ 9 h 542"/>
                  <a:gd name="T28" fmla="*/ 681 w 753"/>
                  <a:gd name="T29" fmla="*/ 47 h 542"/>
                  <a:gd name="T30" fmla="*/ 651 w 753"/>
                  <a:gd name="T31" fmla="*/ 119 h 542"/>
                  <a:gd name="T32" fmla="*/ 651 w 753"/>
                  <a:gd name="T33" fmla="*/ 151 h 542"/>
                  <a:gd name="T34" fmla="*/ 700 w 753"/>
                  <a:gd name="T35" fmla="*/ 176 h 542"/>
                  <a:gd name="T36" fmla="*/ 736 w 753"/>
                  <a:gd name="T37" fmla="*/ 164 h 542"/>
                  <a:gd name="T38" fmla="*/ 736 w 753"/>
                  <a:gd name="T39" fmla="*/ 231 h 542"/>
                  <a:gd name="T40" fmla="*/ 694 w 753"/>
                  <a:gd name="T41" fmla="*/ 308 h 542"/>
                  <a:gd name="T42" fmla="*/ 640 w 753"/>
                  <a:gd name="T43" fmla="*/ 413 h 542"/>
                  <a:gd name="T44" fmla="*/ 603 w 753"/>
                  <a:gd name="T45" fmla="*/ 465 h 542"/>
                  <a:gd name="T46" fmla="*/ 574 w 753"/>
                  <a:gd name="T47" fmla="*/ 493 h 542"/>
                  <a:gd name="T48" fmla="*/ 485 w 753"/>
                  <a:gd name="T49" fmla="*/ 541 h 542"/>
                  <a:gd name="T50" fmla="*/ 417 w 753"/>
                  <a:gd name="T51" fmla="*/ 503 h 542"/>
                  <a:gd name="T52" fmla="*/ 347 w 753"/>
                  <a:gd name="T53" fmla="*/ 541 h 542"/>
                  <a:gd name="T54" fmla="*/ 232 w 753"/>
                  <a:gd name="T55" fmla="*/ 499 h 542"/>
                  <a:gd name="T56" fmla="*/ 237 w 753"/>
                  <a:gd name="T57" fmla="*/ 418 h 542"/>
                  <a:gd name="T58" fmla="*/ 185 w 753"/>
                  <a:gd name="T59" fmla="*/ 404 h 542"/>
                  <a:gd name="T60" fmla="*/ 147 w 753"/>
                  <a:gd name="T61" fmla="*/ 404 h 542"/>
                  <a:gd name="T62" fmla="*/ 127 w 753"/>
                  <a:gd name="T63" fmla="*/ 346 h 542"/>
                  <a:gd name="T64" fmla="*/ 161 w 753"/>
                  <a:gd name="T65" fmla="*/ 337 h 542"/>
                  <a:gd name="T66" fmla="*/ 159 w 753"/>
                  <a:gd name="T67" fmla="*/ 289 h 542"/>
                  <a:gd name="T68" fmla="*/ 62 w 753"/>
                  <a:gd name="T69" fmla="*/ 249 h 542"/>
                  <a:gd name="T70" fmla="*/ 14 w 753"/>
                  <a:gd name="T71" fmla="*/ 249 h 542"/>
                  <a:gd name="T72" fmla="*/ 0 w 753"/>
                  <a:gd name="T73" fmla="*/ 207 h 54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</a:cxnLst>
                <a:rect l="0" t="0" r="r" b="b"/>
                <a:pathLst>
                  <a:path w="753" h="542">
                    <a:moveTo>
                      <a:pt x="0" y="207"/>
                    </a:moveTo>
                    <a:lnTo>
                      <a:pt x="34" y="211"/>
                    </a:lnTo>
                    <a:lnTo>
                      <a:pt x="67" y="178"/>
                    </a:lnTo>
                    <a:lnTo>
                      <a:pt x="80" y="187"/>
                    </a:lnTo>
                    <a:lnTo>
                      <a:pt x="147" y="215"/>
                    </a:lnTo>
                    <a:lnTo>
                      <a:pt x="159" y="207"/>
                    </a:lnTo>
                    <a:lnTo>
                      <a:pt x="161" y="187"/>
                    </a:lnTo>
                    <a:lnTo>
                      <a:pt x="175" y="173"/>
                    </a:lnTo>
                    <a:lnTo>
                      <a:pt x="269" y="112"/>
                    </a:lnTo>
                    <a:lnTo>
                      <a:pt x="284" y="133"/>
                    </a:lnTo>
                    <a:lnTo>
                      <a:pt x="343" y="148"/>
                    </a:lnTo>
                    <a:lnTo>
                      <a:pt x="373" y="107"/>
                    </a:lnTo>
                    <a:lnTo>
                      <a:pt x="387" y="117"/>
                    </a:lnTo>
                    <a:lnTo>
                      <a:pt x="410" y="117"/>
                    </a:lnTo>
                    <a:lnTo>
                      <a:pt x="410" y="105"/>
                    </a:lnTo>
                    <a:lnTo>
                      <a:pt x="438" y="95"/>
                    </a:lnTo>
                    <a:lnTo>
                      <a:pt x="438" y="86"/>
                    </a:lnTo>
                    <a:lnTo>
                      <a:pt x="450" y="73"/>
                    </a:lnTo>
                    <a:lnTo>
                      <a:pt x="458" y="75"/>
                    </a:lnTo>
                    <a:lnTo>
                      <a:pt x="489" y="46"/>
                    </a:lnTo>
                    <a:lnTo>
                      <a:pt x="513" y="52"/>
                    </a:lnTo>
                    <a:lnTo>
                      <a:pt x="537" y="19"/>
                    </a:lnTo>
                    <a:lnTo>
                      <a:pt x="550" y="46"/>
                    </a:lnTo>
                    <a:lnTo>
                      <a:pt x="557" y="44"/>
                    </a:lnTo>
                    <a:lnTo>
                      <a:pt x="596" y="7"/>
                    </a:lnTo>
                    <a:lnTo>
                      <a:pt x="606" y="9"/>
                    </a:lnTo>
                    <a:lnTo>
                      <a:pt x="624" y="0"/>
                    </a:lnTo>
                    <a:lnTo>
                      <a:pt x="656" y="9"/>
                    </a:lnTo>
                    <a:lnTo>
                      <a:pt x="656" y="44"/>
                    </a:lnTo>
                    <a:lnTo>
                      <a:pt x="681" y="47"/>
                    </a:lnTo>
                    <a:lnTo>
                      <a:pt x="672" y="82"/>
                    </a:lnTo>
                    <a:lnTo>
                      <a:pt x="651" y="119"/>
                    </a:lnTo>
                    <a:lnTo>
                      <a:pt x="640" y="151"/>
                    </a:lnTo>
                    <a:lnTo>
                      <a:pt x="651" y="151"/>
                    </a:lnTo>
                    <a:lnTo>
                      <a:pt x="678" y="127"/>
                    </a:lnTo>
                    <a:lnTo>
                      <a:pt x="700" y="176"/>
                    </a:lnTo>
                    <a:lnTo>
                      <a:pt x="717" y="164"/>
                    </a:lnTo>
                    <a:lnTo>
                      <a:pt x="736" y="164"/>
                    </a:lnTo>
                    <a:lnTo>
                      <a:pt x="752" y="213"/>
                    </a:lnTo>
                    <a:lnTo>
                      <a:pt x="736" y="231"/>
                    </a:lnTo>
                    <a:lnTo>
                      <a:pt x="738" y="254"/>
                    </a:lnTo>
                    <a:lnTo>
                      <a:pt x="694" y="308"/>
                    </a:lnTo>
                    <a:lnTo>
                      <a:pt x="696" y="369"/>
                    </a:lnTo>
                    <a:lnTo>
                      <a:pt x="640" y="413"/>
                    </a:lnTo>
                    <a:lnTo>
                      <a:pt x="635" y="449"/>
                    </a:lnTo>
                    <a:lnTo>
                      <a:pt x="603" y="465"/>
                    </a:lnTo>
                    <a:lnTo>
                      <a:pt x="606" y="484"/>
                    </a:lnTo>
                    <a:lnTo>
                      <a:pt x="574" y="493"/>
                    </a:lnTo>
                    <a:lnTo>
                      <a:pt x="550" y="533"/>
                    </a:lnTo>
                    <a:lnTo>
                      <a:pt x="485" y="541"/>
                    </a:lnTo>
                    <a:lnTo>
                      <a:pt x="450" y="517"/>
                    </a:lnTo>
                    <a:lnTo>
                      <a:pt x="417" y="503"/>
                    </a:lnTo>
                    <a:lnTo>
                      <a:pt x="382" y="538"/>
                    </a:lnTo>
                    <a:lnTo>
                      <a:pt x="347" y="541"/>
                    </a:lnTo>
                    <a:lnTo>
                      <a:pt x="311" y="541"/>
                    </a:lnTo>
                    <a:lnTo>
                      <a:pt x="232" y="499"/>
                    </a:lnTo>
                    <a:lnTo>
                      <a:pt x="220" y="460"/>
                    </a:lnTo>
                    <a:lnTo>
                      <a:pt x="237" y="418"/>
                    </a:lnTo>
                    <a:lnTo>
                      <a:pt x="215" y="404"/>
                    </a:lnTo>
                    <a:lnTo>
                      <a:pt x="185" y="404"/>
                    </a:lnTo>
                    <a:lnTo>
                      <a:pt x="179" y="394"/>
                    </a:lnTo>
                    <a:lnTo>
                      <a:pt x="147" y="404"/>
                    </a:lnTo>
                    <a:lnTo>
                      <a:pt x="115" y="381"/>
                    </a:lnTo>
                    <a:lnTo>
                      <a:pt x="127" y="346"/>
                    </a:lnTo>
                    <a:lnTo>
                      <a:pt x="152" y="345"/>
                    </a:lnTo>
                    <a:lnTo>
                      <a:pt x="161" y="337"/>
                    </a:lnTo>
                    <a:lnTo>
                      <a:pt x="171" y="305"/>
                    </a:lnTo>
                    <a:lnTo>
                      <a:pt x="159" y="289"/>
                    </a:lnTo>
                    <a:lnTo>
                      <a:pt x="75" y="272"/>
                    </a:lnTo>
                    <a:lnTo>
                      <a:pt x="62" y="249"/>
                    </a:lnTo>
                    <a:lnTo>
                      <a:pt x="39" y="249"/>
                    </a:lnTo>
                    <a:lnTo>
                      <a:pt x="14" y="249"/>
                    </a:lnTo>
                    <a:lnTo>
                      <a:pt x="0" y="223"/>
                    </a:lnTo>
                    <a:lnTo>
                      <a:pt x="0" y="207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48" name="Freeform 25"/>
              <p:cNvSpPr/>
              <p:nvPr/>
            </p:nvSpPr>
            <p:spPr bwMode="auto">
              <a:xfrm>
                <a:off x="4523773" y="4668936"/>
                <a:ext cx="569912" cy="622300"/>
              </a:xfrm>
              <a:custGeom>
                <a:avLst/>
                <a:gdLst>
                  <a:gd name="T0" fmla="*/ 446 w 521"/>
                  <a:gd name="T1" fmla="*/ 70 h 582"/>
                  <a:gd name="T2" fmla="*/ 435 w 521"/>
                  <a:gd name="T3" fmla="*/ 21 h 582"/>
                  <a:gd name="T4" fmla="*/ 399 w 521"/>
                  <a:gd name="T5" fmla="*/ 28 h 582"/>
                  <a:gd name="T6" fmla="*/ 371 w 521"/>
                  <a:gd name="T7" fmla="*/ 46 h 582"/>
                  <a:gd name="T8" fmla="*/ 343 w 521"/>
                  <a:gd name="T9" fmla="*/ 26 h 582"/>
                  <a:gd name="T10" fmla="*/ 295 w 521"/>
                  <a:gd name="T11" fmla="*/ 33 h 582"/>
                  <a:gd name="T12" fmla="*/ 141 w 521"/>
                  <a:gd name="T13" fmla="*/ 0 h 582"/>
                  <a:gd name="T14" fmla="*/ 151 w 521"/>
                  <a:gd name="T15" fmla="*/ 39 h 582"/>
                  <a:gd name="T16" fmla="*/ 82 w 521"/>
                  <a:gd name="T17" fmla="*/ 39 h 582"/>
                  <a:gd name="T18" fmla="*/ 25 w 521"/>
                  <a:gd name="T19" fmla="*/ 110 h 582"/>
                  <a:gd name="T20" fmla="*/ 49 w 521"/>
                  <a:gd name="T21" fmla="*/ 277 h 582"/>
                  <a:gd name="T22" fmla="*/ 4 w 521"/>
                  <a:gd name="T23" fmla="*/ 338 h 582"/>
                  <a:gd name="T24" fmla="*/ 63 w 521"/>
                  <a:gd name="T25" fmla="*/ 345 h 582"/>
                  <a:gd name="T26" fmla="*/ 76 w 521"/>
                  <a:gd name="T27" fmla="*/ 451 h 582"/>
                  <a:gd name="T28" fmla="*/ 124 w 521"/>
                  <a:gd name="T29" fmla="*/ 423 h 582"/>
                  <a:gd name="T30" fmla="*/ 144 w 521"/>
                  <a:gd name="T31" fmla="*/ 447 h 582"/>
                  <a:gd name="T32" fmla="*/ 194 w 521"/>
                  <a:gd name="T33" fmla="*/ 414 h 582"/>
                  <a:gd name="T34" fmla="*/ 242 w 521"/>
                  <a:gd name="T35" fmla="*/ 414 h 582"/>
                  <a:gd name="T36" fmla="*/ 267 w 521"/>
                  <a:gd name="T37" fmla="*/ 452 h 582"/>
                  <a:gd name="T38" fmla="*/ 237 w 521"/>
                  <a:gd name="T39" fmla="*/ 524 h 582"/>
                  <a:gd name="T40" fmla="*/ 237 w 521"/>
                  <a:gd name="T41" fmla="*/ 555 h 582"/>
                  <a:gd name="T42" fmla="*/ 288 w 521"/>
                  <a:gd name="T43" fmla="*/ 581 h 582"/>
                  <a:gd name="T44" fmla="*/ 323 w 521"/>
                  <a:gd name="T45" fmla="*/ 568 h 582"/>
                  <a:gd name="T46" fmla="*/ 343 w 521"/>
                  <a:gd name="T47" fmla="*/ 524 h 582"/>
                  <a:gd name="T48" fmla="*/ 378 w 521"/>
                  <a:gd name="T49" fmla="*/ 517 h 582"/>
                  <a:gd name="T50" fmla="*/ 426 w 521"/>
                  <a:gd name="T51" fmla="*/ 522 h 582"/>
                  <a:gd name="T52" fmla="*/ 419 w 521"/>
                  <a:gd name="T53" fmla="*/ 493 h 582"/>
                  <a:gd name="T54" fmla="*/ 492 w 521"/>
                  <a:gd name="T55" fmla="*/ 482 h 582"/>
                  <a:gd name="T56" fmla="*/ 509 w 521"/>
                  <a:gd name="T57" fmla="*/ 447 h 582"/>
                  <a:gd name="T58" fmla="*/ 517 w 521"/>
                  <a:gd name="T59" fmla="*/ 350 h 582"/>
                  <a:gd name="T60" fmla="*/ 485 w 521"/>
                  <a:gd name="T61" fmla="*/ 303 h 582"/>
                  <a:gd name="T62" fmla="*/ 476 w 521"/>
                  <a:gd name="T63" fmla="*/ 264 h 582"/>
                  <a:gd name="T64" fmla="*/ 458 w 521"/>
                  <a:gd name="T65" fmla="*/ 260 h 582"/>
                  <a:gd name="T66" fmla="*/ 485 w 521"/>
                  <a:gd name="T67" fmla="*/ 190 h 582"/>
                  <a:gd name="T68" fmla="*/ 497 w 521"/>
                  <a:gd name="T69" fmla="*/ 133 h 58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</a:cxnLst>
                <a:rect l="0" t="0" r="r" b="b"/>
                <a:pathLst>
                  <a:path w="521" h="582">
                    <a:moveTo>
                      <a:pt x="468" y="75"/>
                    </a:moveTo>
                    <a:lnTo>
                      <a:pt x="446" y="70"/>
                    </a:lnTo>
                    <a:lnTo>
                      <a:pt x="435" y="55"/>
                    </a:lnTo>
                    <a:lnTo>
                      <a:pt x="435" y="21"/>
                    </a:lnTo>
                    <a:lnTo>
                      <a:pt x="423" y="4"/>
                    </a:lnTo>
                    <a:lnTo>
                      <a:pt x="399" y="28"/>
                    </a:lnTo>
                    <a:lnTo>
                      <a:pt x="387" y="46"/>
                    </a:lnTo>
                    <a:lnTo>
                      <a:pt x="371" y="46"/>
                    </a:lnTo>
                    <a:lnTo>
                      <a:pt x="366" y="19"/>
                    </a:lnTo>
                    <a:lnTo>
                      <a:pt x="343" y="26"/>
                    </a:lnTo>
                    <a:lnTo>
                      <a:pt x="313" y="46"/>
                    </a:lnTo>
                    <a:lnTo>
                      <a:pt x="295" y="33"/>
                    </a:lnTo>
                    <a:lnTo>
                      <a:pt x="254" y="7"/>
                    </a:lnTo>
                    <a:lnTo>
                      <a:pt x="141" y="0"/>
                    </a:lnTo>
                    <a:lnTo>
                      <a:pt x="129" y="12"/>
                    </a:lnTo>
                    <a:lnTo>
                      <a:pt x="151" y="39"/>
                    </a:lnTo>
                    <a:lnTo>
                      <a:pt x="124" y="55"/>
                    </a:lnTo>
                    <a:lnTo>
                      <a:pt x="82" y="39"/>
                    </a:lnTo>
                    <a:lnTo>
                      <a:pt x="39" y="75"/>
                    </a:lnTo>
                    <a:lnTo>
                      <a:pt x="25" y="110"/>
                    </a:lnTo>
                    <a:lnTo>
                      <a:pt x="27" y="190"/>
                    </a:lnTo>
                    <a:lnTo>
                      <a:pt x="49" y="277"/>
                    </a:lnTo>
                    <a:lnTo>
                      <a:pt x="0" y="331"/>
                    </a:lnTo>
                    <a:lnTo>
                      <a:pt x="4" y="338"/>
                    </a:lnTo>
                    <a:lnTo>
                      <a:pt x="49" y="326"/>
                    </a:lnTo>
                    <a:lnTo>
                      <a:pt x="63" y="345"/>
                    </a:lnTo>
                    <a:lnTo>
                      <a:pt x="50" y="406"/>
                    </a:lnTo>
                    <a:lnTo>
                      <a:pt x="76" y="451"/>
                    </a:lnTo>
                    <a:lnTo>
                      <a:pt x="100" y="457"/>
                    </a:lnTo>
                    <a:lnTo>
                      <a:pt x="124" y="423"/>
                    </a:lnTo>
                    <a:lnTo>
                      <a:pt x="136" y="451"/>
                    </a:lnTo>
                    <a:lnTo>
                      <a:pt x="144" y="447"/>
                    </a:lnTo>
                    <a:lnTo>
                      <a:pt x="183" y="411"/>
                    </a:lnTo>
                    <a:lnTo>
                      <a:pt x="194" y="414"/>
                    </a:lnTo>
                    <a:lnTo>
                      <a:pt x="212" y="404"/>
                    </a:lnTo>
                    <a:lnTo>
                      <a:pt x="242" y="414"/>
                    </a:lnTo>
                    <a:lnTo>
                      <a:pt x="242" y="447"/>
                    </a:lnTo>
                    <a:lnTo>
                      <a:pt x="267" y="452"/>
                    </a:lnTo>
                    <a:lnTo>
                      <a:pt x="259" y="487"/>
                    </a:lnTo>
                    <a:lnTo>
                      <a:pt x="237" y="524"/>
                    </a:lnTo>
                    <a:lnTo>
                      <a:pt x="226" y="555"/>
                    </a:lnTo>
                    <a:lnTo>
                      <a:pt x="237" y="555"/>
                    </a:lnTo>
                    <a:lnTo>
                      <a:pt x="265" y="531"/>
                    </a:lnTo>
                    <a:lnTo>
                      <a:pt x="288" y="581"/>
                    </a:lnTo>
                    <a:lnTo>
                      <a:pt x="303" y="568"/>
                    </a:lnTo>
                    <a:lnTo>
                      <a:pt x="323" y="568"/>
                    </a:lnTo>
                    <a:lnTo>
                      <a:pt x="343" y="553"/>
                    </a:lnTo>
                    <a:lnTo>
                      <a:pt x="343" y="524"/>
                    </a:lnTo>
                    <a:lnTo>
                      <a:pt x="353" y="514"/>
                    </a:lnTo>
                    <a:lnTo>
                      <a:pt x="378" y="517"/>
                    </a:lnTo>
                    <a:lnTo>
                      <a:pt x="419" y="536"/>
                    </a:lnTo>
                    <a:lnTo>
                      <a:pt x="426" y="522"/>
                    </a:lnTo>
                    <a:lnTo>
                      <a:pt x="416" y="505"/>
                    </a:lnTo>
                    <a:lnTo>
                      <a:pt x="419" y="493"/>
                    </a:lnTo>
                    <a:lnTo>
                      <a:pt x="446" y="470"/>
                    </a:lnTo>
                    <a:lnTo>
                      <a:pt x="492" y="482"/>
                    </a:lnTo>
                    <a:lnTo>
                      <a:pt x="520" y="465"/>
                    </a:lnTo>
                    <a:lnTo>
                      <a:pt x="509" y="447"/>
                    </a:lnTo>
                    <a:lnTo>
                      <a:pt x="520" y="409"/>
                    </a:lnTo>
                    <a:lnTo>
                      <a:pt x="517" y="350"/>
                    </a:lnTo>
                    <a:lnTo>
                      <a:pt x="499" y="343"/>
                    </a:lnTo>
                    <a:lnTo>
                      <a:pt x="485" y="303"/>
                    </a:lnTo>
                    <a:lnTo>
                      <a:pt x="485" y="268"/>
                    </a:lnTo>
                    <a:lnTo>
                      <a:pt x="476" y="264"/>
                    </a:lnTo>
                    <a:lnTo>
                      <a:pt x="465" y="268"/>
                    </a:lnTo>
                    <a:lnTo>
                      <a:pt x="458" y="260"/>
                    </a:lnTo>
                    <a:lnTo>
                      <a:pt x="463" y="208"/>
                    </a:lnTo>
                    <a:lnTo>
                      <a:pt x="485" y="190"/>
                    </a:lnTo>
                    <a:lnTo>
                      <a:pt x="499" y="160"/>
                    </a:lnTo>
                    <a:lnTo>
                      <a:pt x="497" y="133"/>
                    </a:lnTo>
                    <a:lnTo>
                      <a:pt x="468" y="75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49" name="Freeform 26"/>
              <p:cNvSpPr/>
              <p:nvPr/>
            </p:nvSpPr>
            <p:spPr bwMode="auto">
              <a:xfrm>
                <a:off x="4457098" y="4300636"/>
                <a:ext cx="801687" cy="490538"/>
              </a:xfrm>
              <a:custGeom>
                <a:avLst/>
                <a:gdLst>
                  <a:gd name="T0" fmla="*/ 99 w 733"/>
                  <a:gd name="T1" fmla="*/ 420 h 456"/>
                  <a:gd name="T2" fmla="*/ 184 w 733"/>
                  <a:gd name="T3" fmla="*/ 400 h 456"/>
                  <a:gd name="T4" fmla="*/ 189 w 733"/>
                  <a:gd name="T5" fmla="*/ 356 h 456"/>
                  <a:gd name="T6" fmla="*/ 315 w 733"/>
                  <a:gd name="T7" fmla="*/ 351 h 456"/>
                  <a:gd name="T8" fmla="*/ 375 w 733"/>
                  <a:gd name="T9" fmla="*/ 391 h 456"/>
                  <a:gd name="T10" fmla="*/ 427 w 733"/>
                  <a:gd name="T11" fmla="*/ 363 h 456"/>
                  <a:gd name="T12" fmla="*/ 448 w 733"/>
                  <a:gd name="T13" fmla="*/ 391 h 456"/>
                  <a:gd name="T14" fmla="*/ 486 w 733"/>
                  <a:gd name="T15" fmla="*/ 349 h 456"/>
                  <a:gd name="T16" fmla="*/ 498 w 733"/>
                  <a:gd name="T17" fmla="*/ 400 h 456"/>
                  <a:gd name="T18" fmla="*/ 530 w 733"/>
                  <a:gd name="T19" fmla="*/ 420 h 456"/>
                  <a:gd name="T20" fmla="*/ 591 w 733"/>
                  <a:gd name="T21" fmla="*/ 384 h 456"/>
                  <a:gd name="T22" fmla="*/ 692 w 733"/>
                  <a:gd name="T23" fmla="*/ 322 h 456"/>
                  <a:gd name="T24" fmla="*/ 684 w 733"/>
                  <a:gd name="T25" fmla="*/ 222 h 456"/>
                  <a:gd name="T26" fmla="*/ 693 w 733"/>
                  <a:gd name="T27" fmla="*/ 187 h 456"/>
                  <a:gd name="T28" fmla="*/ 628 w 733"/>
                  <a:gd name="T29" fmla="*/ 153 h 456"/>
                  <a:gd name="T30" fmla="*/ 582 w 733"/>
                  <a:gd name="T31" fmla="*/ 153 h 456"/>
                  <a:gd name="T32" fmla="*/ 513 w 733"/>
                  <a:gd name="T33" fmla="*/ 128 h 456"/>
                  <a:gd name="T34" fmla="*/ 476 w 733"/>
                  <a:gd name="T35" fmla="*/ 91 h 456"/>
                  <a:gd name="T36" fmla="*/ 439 w 733"/>
                  <a:gd name="T37" fmla="*/ 85 h 456"/>
                  <a:gd name="T38" fmla="*/ 358 w 733"/>
                  <a:gd name="T39" fmla="*/ 85 h 456"/>
                  <a:gd name="T40" fmla="*/ 210 w 733"/>
                  <a:gd name="T41" fmla="*/ 0 h 456"/>
                  <a:gd name="T42" fmla="*/ 180 w 733"/>
                  <a:gd name="T43" fmla="*/ 10 h 456"/>
                  <a:gd name="T44" fmla="*/ 87 w 733"/>
                  <a:gd name="T45" fmla="*/ 10 h 456"/>
                  <a:gd name="T46" fmla="*/ 99 w 733"/>
                  <a:gd name="T47" fmla="*/ 42 h 456"/>
                  <a:gd name="T48" fmla="*/ 142 w 733"/>
                  <a:gd name="T49" fmla="*/ 52 h 456"/>
                  <a:gd name="T50" fmla="*/ 94 w 733"/>
                  <a:gd name="T51" fmla="*/ 85 h 456"/>
                  <a:gd name="T52" fmla="*/ 94 w 733"/>
                  <a:gd name="T53" fmla="*/ 123 h 456"/>
                  <a:gd name="T54" fmla="*/ 122 w 733"/>
                  <a:gd name="T55" fmla="*/ 164 h 456"/>
                  <a:gd name="T56" fmla="*/ 154 w 733"/>
                  <a:gd name="T57" fmla="*/ 249 h 456"/>
                  <a:gd name="T58" fmla="*/ 133 w 733"/>
                  <a:gd name="T59" fmla="*/ 264 h 456"/>
                  <a:gd name="T60" fmla="*/ 19 w 733"/>
                  <a:gd name="T61" fmla="*/ 308 h 456"/>
                  <a:gd name="T62" fmla="*/ 14 w 733"/>
                  <a:gd name="T63" fmla="*/ 346 h 456"/>
                  <a:gd name="T64" fmla="*/ 36 w 733"/>
                  <a:gd name="T65" fmla="*/ 393 h 456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733" h="456">
                    <a:moveTo>
                      <a:pt x="85" y="455"/>
                    </a:moveTo>
                    <a:lnTo>
                      <a:pt x="99" y="420"/>
                    </a:lnTo>
                    <a:lnTo>
                      <a:pt x="144" y="384"/>
                    </a:lnTo>
                    <a:lnTo>
                      <a:pt x="184" y="400"/>
                    </a:lnTo>
                    <a:lnTo>
                      <a:pt x="212" y="384"/>
                    </a:lnTo>
                    <a:lnTo>
                      <a:pt x="189" y="356"/>
                    </a:lnTo>
                    <a:lnTo>
                      <a:pt x="202" y="344"/>
                    </a:lnTo>
                    <a:lnTo>
                      <a:pt x="315" y="351"/>
                    </a:lnTo>
                    <a:lnTo>
                      <a:pt x="356" y="378"/>
                    </a:lnTo>
                    <a:lnTo>
                      <a:pt x="375" y="391"/>
                    </a:lnTo>
                    <a:lnTo>
                      <a:pt x="405" y="370"/>
                    </a:lnTo>
                    <a:lnTo>
                      <a:pt x="427" y="363"/>
                    </a:lnTo>
                    <a:lnTo>
                      <a:pt x="432" y="391"/>
                    </a:lnTo>
                    <a:lnTo>
                      <a:pt x="448" y="391"/>
                    </a:lnTo>
                    <a:lnTo>
                      <a:pt x="462" y="373"/>
                    </a:lnTo>
                    <a:lnTo>
                      <a:pt x="486" y="349"/>
                    </a:lnTo>
                    <a:lnTo>
                      <a:pt x="498" y="366"/>
                    </a:lnTo>
                    <a:lnTo>
                      <a:pt x="498" y="400"/>
                    </a:lnTo>
                    <a:lnTo>
                      <a:pt x="508" y="416"/>
                    </a:lnTo>
                    <a:lnTo>
                      <a:pt x="530" y="420"/>
                    </a:lnTo>
                    <a:lnTo>
                      <a:pt x="554" y="396"/>
                    </a:lnTo>
                    <a:lnTo>
                      <a:pt x="591" y="384"/>
                    </a:lnTo>
                    <a:lnTo>
                      <a:pt x="661" y="320"/>
                    </a:lnTo>
                    <a:lnTo>
                      <a:pt x="692" y="322"/>
                    </a:lnTo>
                    <a:lnTo>
                      <a:pt x="732" y="310"/>
                    </a:lnTo>
                    <a:lnTo>
                      <a:pt x="684" y="222"/>
                    </a:lnTo>
                    <a:lnTo>
                      <a:pt x="699" y="195"/>
                    </a:lnTo>
                    <a:lnTo>
                      <a:pt x="693" y="187"/>
                    </a:lnTo>
                    <a:lnTo>
                      <a:pt x="670" y="178"/>
                    </a:lnTo>
                    <a:lnTo>
                      <a:pt x="628" y="153"/>
                    </a:lnTo>
                    <a:lnTo>
                      <a:pt x="608" y="141"/>
                    </a:lnTo>
                    <a:lnTo>
                      <a:pt x="582" y="153"/>
                    </a:lnTo>
                    <a:lnTo>
                      <a:pt x="552" y="128"/>
                    </a:lnTo>
                    <a:lnTo>
                      <a:pt x="513" y="128"/>
                    </a:lnTo>
                    <a:lnTo>
                      <a:pt x="483" y="114"/>
                    </a:lnTo>
                    <a:lnTo>
                      <a:pt x="476" y="91"/>
                    </a:lnTo>
                    <a:lnTo>
                      <a:pt x="462" y="73"/>
                    </a:lnTo>
                    <a:lnTo>
                      <a:pt x="439" y="85"/>
                    </a:lnTo>
                    <a:lnTo>
                      <a:pt x="420" y="78"/>
                    </a:lnTo>
                    <a:lnTo>
                      <a:pt x="358" y="85"/>
                    </a:lnTo>
                    <a:lnTo>
                      <a:pt x="292" y="70"/>
                    </a:lnTo>
                    <a:lnTo>
                      <a:pt x="210" y="0"/>
                    </a:lnTo>
                    <a:lnTo>
                      <a:pt x="188" y="16"/>
                    </a:lnTo>
                    <a:lnTo>
                      <a:pt x="180" y="10"/>
                    </a:lnTo>
                    <a:lnTo>
                      <a:pt x="162" y="10"/>
                    </a:lnTo>
                    <a:lnTo>
                      <a:pt x="87" y="10"/>
                    </a:lnTo>
                    <a:lnTo>
                      <a:pt x="78" y="20"/>
                    </a:lnTo>
                    <a:lnTo>
                      <a:pt x="99" y="42"/>
                    </a:lnTo>
                    <a:lnTo>
                      <a:pt x="122" y="46"/>
                    </a:lnTo>
                    <a:lnTo>
                      <a:pt x="142" y="52"/>
                    </a:lnTo>
                    <a:lnTo>
                      <a:pt x="133" y="68"/>
                    </a:lnTo>
                    <a:lnTo>
                      <a:pt x="94" y="85"/>
                    </a:lnTo>
                    <a:lnTo>
                      <a:pt x="87" y="114"/>
                    </a:lnTo>
                    <a:lnTo>
                      <a:pt x="94" y="123"/>
                    </a:lnTo>
                    <a:lnTo>
                      <a:pt x="99" y="160"/>
                    </a:lnTo>
                    <a:lnTo>
                      <a:pt x="122" y="164"/>
                    </a:lnTo>
                    <a:lnTo>
                      <a:pt x="144" y="192"/>
                    </a:lnTo>
                    <a:lnTo>
                      <a:pt x="154" y="249"/>
                    </a:lnTo>
                    <a:lnTo>
                      <a:pt x="147" y="267"/>
                    </a:lnTo>
                    <a:lnTo>
                      <a:pt x="133" y="264"/>
                    </a:lnTo>
                    <a:lnTo>
                      <a:pt x="90" y="295"/>
                    </a:lnTo>
                    <a:lnTo>
                      <a:pt x="19" y="308"/>
                    </a:lnTo>
                    <a:lnTo>
                      <a:pt x="0" y="327"/>
                    </a:lnTo>
                    <a:lnTo>
                      <a:pt x="14" y="346"/>
                    </a:lnTo>
                    <a:lnTo>
                      <a:pt x="16" y="388"/>
                    </a:lnTo>
                    <a:lnTo>
                      <a:pt x="36" y="393"/>
                    </a:lnTo>
                    <a:lnTo>
                      <a:pt x="85" y="455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50" name="Freeform 27"/>
              <p:cNvSpPr/>
              <p:nvPr/>
            </p:nvSpPr>
            <p:spPr bwMode="auto">
              <a:xfrm>
                <a:off x="4565048" y="5851624"/>
                <a:ext cx="258762" cy="231775"/>
              </a:xfrm>
              <a:custGeom>
                <a:avLst/>
                <a:gdLst>
                  <a:gd name="T0" fmla="*/ 237 w 238"/>
                  <a:gd name="T1" fmla="*/ 36 h 215"/>
                  <a:gd name="T2" fmla="*/ 192 w 238"/>
                  <a:gd name="T3" fmla="*/ 110 h 215"/>
                  <a:gd name="T4" fmla="*/ 192 w 238"/>
                  <a:gd name="T5" fmla="*/ 144 h 215"/>
                  <a:gd name="T6" fmla="*/ 105 w 238"/>
                  <a:gd name="T7" fmla="*/ 214 h 215"/>
                  <a:gd name="T8" fmla="*/ 18 w 238"/>
                  <a:gd name="T9" fmla="*/ 182 h 215"/>
                  <a:gd name="T10" fmla="*/ 0 w 238"/>
                  <a:gd name="T11" fmla="*/ 120 h 215"/>
                  <a:gd name="T12" fmla="*/ 4 w 238"/>
                  <a:gd name="T13" fmla="*/ 90 h 215"/>
                  <a:gd name="T14" fmla="*/ 54 w 238"/>
                  <a:gd name="T15" fmla="*/ 43 h 215"/>
                  <a:gd name="T16" fmla="*/ 69 w 238"/>
                  <a:gd name="T17" fmla="*/ 28 h 215"/>
                  <a:gd name="T18" fmla="*/ 150 w 238"/>
                  <a:gd name="T19" fmla="*/ 16 h 215"/>
                  <a:gd name="T20" fmla="*/ 186 w 238"/>
                  <a:gd name="T21" fmla="*/ 12 h 215"/>
                  <a:gd name="T22" fmla="*/ 198 w 238"/>
                  <a:gd name="T23" fmla="*/ 0 h 215"/>
                  <a:gd name="T24" fmla="*/ 224 w 238"/>
                  <a:gd name="T25" fmla="*/ 4 h 215"/>
                  <a:gd name="T26" fmla="*/ 237 w 238"/>
                  <a:gd name="T27" fmla="*/ 36 h 2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</a:cxnLst>
                <a:rect l="0" t="0" r="r" b="b"/>
                <a:pathLst>
                  <a:path w="238" h="215">
                    <a:moveTo>
                      <a:pt x="237" y="36"/>
                    </a:moveTo>
                    <a:lnTo>
                      <a:pt x="192" y="110"/>
                    </a:lnTo>
                    <a:lnTo>
                      <a:pt x="192" y="144"/>
                    </a:lnTo>
                    <a:lnTo>
                      <a:pt x="105" y="214"/>
                    </a:lnTo>
                    <a:lnTo>
                      <a:pt x="18" y="182"/>
                    </a:lnTo>
                    <a:lnTo>
                      <a:pt x="0" y="120"/>
                    </a:lnTo>
                    <a:lnTo>
                      <a:pt x="4" y="90"/>
                    </a:lnTo>
                    <a:lnTo>
                      <a:pt x="54" y="43"/>
                    </a:lnTo>
                    <a:lnTo>
                      <a:pt x="69" y="28"/>
                    </a:lnTo>
                    <a:lnTo>
                      <a:pt x="150" y="16"/>
                    </a:lnTo>
                    <a:lnTo>
                      <a:pt x="186" y="12"/>
                    </a:lnTo>
                    <a:lnTo>
                      <a:pt x="198" y="0"/>
                    </a:lnTo>
                    <a:lnTo>
                      <a:pt x="224" y="4"/>
                    </a:lnTo>
                    <a:lnTo>
                      <a:pt x="237" y="36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51" name="Oval 28"/>
              <p:cNvSpPr>
                <a:spLocks noChangeArrowheads="1"/>
              </p:cNvSpPr>
              <p:nvPr/>
            </p:nvSpPr>
            <p:spPr bwMode="auto">
              <a:xfrm>
                <a:off x="5484210" y="4368899"/>
                <a:ext cx="66675" cy="65087"/>
              </a:xfrm>
              <a:prstGeom prst="ellipse">
                <a:avLst/>
              </a:prstGeom>
              <a:grpFill/>
              <a:ln w="9525">
                <a:solidFill>
                  <a:schemeClr val="bg1"/>
                </a:solidFill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 lIns="39090" tIns="19545" rIns="39090" bIns="19545"/>
              <a:lstStyle/>
              <a:p>
                <a:endParaRPr lang="zh-CN" altLang="zh-CN" sz="1350"/>
              </a:p>
            </p:txBody>
          </p:sp>
          <p:sp>
            <p:nvSpPr>
              <p:cNvPr id="52" name="Freeform 29"/>
              <p:cNvSpPr/>
              <p:nvPr/>
            </p:nvSpPr>
            <p:spPr bwMode="auto">
              <a:xfrm>
                <a:off x="3017235" y="3225899"/>
                <a:ext cx="1417638" cy="1185862"/>
              </a:xfrm>
              <a:custGeom>
                <a:avLst/>
                <a:gdLst>
                  <a:gd name="T0" fmla="*/ 0 w 1299"/>
                  <a:gd name="T1" fmla="*/ 207 h 1107"/>
                  <a:gd name="T2" fmla="*/ 49 w 1299"/>
                  <a:gd name="T3" fmla="*/ 157 h 1107"/>
                  <a:gd name="T4" fmla="*/ 200 w 1299"/>
                  <a:gd name="T5" fmla="*/ 71 h 1107"/>
                  <a:gd name="T6" fmla="*/ 237 w 1299"/>
                  <a:gd name="T7" fmla="*/ 19 h 1107"/>
                  <a:gd name="T8" fmla="*/ 269 w 1299"/>
                  <a:gd name="T9" fmla="*/ 2 h 1107"/>
                  <a:gd name="T10" fmla="*/ 327 w 1299"/>
                  <a:gd name="T11" fmla="*/ 39 h 1107"/>
                  <a:gd name="T12" fmla="*/ 332 w 1299"/>
                  <a:gd name="T13" fmla="*/ 149 h 1107"/>
                  <a:gd name="T14" fmla="*/ 412 w 1299"/>
                  <a:gd name="T15" fmla="*/ 244 h 1107"/>
                  <a:gd name="T16" fmla="*/ 542 w 1299"/>
                  <a:gd name="T17" fmla="*/ 212 h 1107"/>
                  <a:gd name="T18" fmla="*/ 577 w 1299"/>
                  <a:gd name="T19" fmla="*/ 239 h 1107"/>
                  <a:gd name="T20" fmla="*/ 519 w 1299"/>
                  <a:gd name="T21" fmla="*/ 299 h 1107"/>
                  <a:gd name="T22" fmla="*/ 580 w 1299"/>
                  <a:gd name="T23" fmla="*/ 362 h 1107"/>
                  <a:gd name="T24" fmla="*/ 609 w 1299"/>
                  <a:gd name="T25" fmla="*/ 371 h 1107"/>
                  <a:gd name="T26" fmla="*/ 639 w 1299"/>
                  <a:gd name="T27" fmla="*/ 417 h 1107"/>
                  <a:gd name="T28" fmla="*/ 756 w 1299"/>
                  <a:gd name="T29" fmla="*/ 419 h 1107"/>
                  <a:gd name="T30" fmla="*/ 868 w 1299"/>
                  <a:gd name="T31" fmla="*/ 374 h 1107"/>
                  <a:gd name="T32" fmla="*/ 879 w 1299"/>
                  <a:gd name="T33" fmla="*/ 446 h 1107"/>
                  <a:gd name="T34" fmla="*/ 849 w 1299"/>
                  <a:gd name="T35" fmla="*/ 485 h 1107"/>
                  <a:gd name="T36" fmla="*/ 840 w 1299"/>
                  <a:gd name="T37" fmla="*/ 543 h 1107"/>
                  <a:gd name="T38" fmla="*/ 923 w 1299"/>
                  <a:gd name="T39" fmla="*/ 576 h 1107"/>
                  <a:gd name="T40" fmla="*/ 1005 w 1299"/>
                  <a:gd name="T41" fmla="*/ 719 h 1107"/>
                  <a:gd name="T42" fmla="*/ 1041 w 1299"/>
                  <a:gd name="T43" fmla="*/ 777 h 1107"/>
                  <a:gd name="T44" fmla="*/ 1083 w 1299"/>
                  <a:gd name="T45" fmla="*/ 806 h 1107"/>
                  <a:gd name="T46" fmla="*/ 1096 w 1299"/>
                  <a:gd name="T47" fmla="*/ 772 h 1107"/>
                  <a:gd name="T48" fmla="*/ 1138 w 1299"/>
                  <a:gd name="T49" fmla="*/ 724 h 1107"/>
                  <a:gd name="T50" fmla="*/ 1096 w 1299"/>
                  <a:gd name="T51" fmla="*/ 689 h 1107"/>
                  <a:gd name="T52" fmla="*/ 1120 w 1299"/>
                  <a:gd name="T53" fmla="*/ 600 h 1107"/>
                  <a:gd name="T54" fmla="*/ 1162 w 1299"/>
                  <a:gd name="T55" fmla="*/ 609 h 1107"/>
                  <a:gd name="T56" fmla="*/ 1247 w 1299"/>
                  <a:gd name="T57" fmla="*/ 662 h 1107"/>
                  <a:gd name="T58" fmla="*/ 1298 w 1299"/>
                  <a:gd name="T59" fmla="*/ 714 h 1107"/>
                  <a:gd name="T60" fmla="*/ 1288 w 1299"/>
                  <a:gd name="T61" fmla="*/ 784 h 1107"/>
                  <a:gd name="T62" fmla="*/ 1223 w 1299"/>
                  <a:gd name="T63" fmla="*/ 806 h 1107"/>
                  <a:gd name="T64" fmla="*/ 1214 w 1299"/>
                  <a:gd name="T65" fmla="*/ 824 h 1107"/>
                  <a:gd name="T66" fmla="*/ 1167 w 1299"/>
                  <a:gd name="T67" fmla="*/ 843 h 1107"/>
                  <a:gd name="T68" fmla="*/ 1113 w 1299"/>
                  <a:gd name="T69" fmla="*/ 830 h 1107"/>
                  <a:gd name="T70" fmla="*/ 1113 w 1299"/>
                  <a:gd name="T71" fmla="*/ 855 h 1107"/>
                  <a:gd name="T72" fmla="*/ 1091 w 1299"/>
                  <a:gd name="T73" fmla="*/ 892 h 1107"/>
                  <a:gd name="T74" fmla="*/ 1101 w 1299"/>
                  <a:gd name="T75" fmla="*/ 962 h 1107"/>
                  <a:gd name="T76" fmla="*/ 1106 w 1299"/>
                  <a:gd name="T77" fmla="*/ 996 h 1107"/>
                  <a:gd name="T78" fmla="*/ 1046 w 1299"/>
                  <a:gd name="T79" fmla="*/ 1008 h 1107"/>
                  <a:gd name="T80" fmla="*/ 1053 w 1299"/>
                  <a:gd name="T81" fmla="*/ 1070 h 1107"/>
                  <a:gd name="T82" fmla="*/ 1020 w 1299"/>
                  <a:gd name="T83" fmla="*/ 1095 h 1107"/>
                  <a:gd name="T84" fmla="*/ 948 w 1299"/>
                  <a:gd name="T85" fmla="*/ 1101 h 1107"/>
                  <a:gd name="T86" fmla="*/ 917 w 1299"/>
                  <a:gd name="T87" fmla="*/ 1046 h 1107"/>
                  <a:gd name="T88" fmla="*/ 881 w 1299"/>
                  <a:gd name="T89" fmla="*/ 1046 h 1107"/>
                  <a:gd name="T90" fmla="*/ 812 w 1299"/>
                  <a:gd name="T91" fmla="*/ 987 h 1107"/>
                  <a:gd name="T92" fmla="*/ 798 w 1299"/>
                  <a:gd name="T93" fmla="*/ 934 h 1107"/>
                  <a:gd name="T94" fmla="*/ 723 w 1299"/>
                  <a:gd name="T95" fmla="*/ 962 h 1107"/>
                  <a:gd name="T96" fmla="*/ 704 w 1299"/>
                  <a:gd name="T97" fmla="*/ 992 h 1107"/>
                  <a:gd name="T98" fmla="*/ 626 w 1299"/>
                  <a:gd name="T99" fmla="*/ 948 h 1107"/>
                  <a:gd name="T100" fmla="*/ 623 w 1299"/>
                  <a:gd name="T101" fmla="*/ 904 h 1107"/>
                  <a:gd name="T102" fmla="*/ 674 w 1299"/>
                  <a:gd name="T103" fmla="*/ 934 h 1107"/>
                  <a:gd name="T104" fmla="*/ 695 w 1299"/>
                  <a:gd name="T105" fmla="*/ 873 h 1107"/>
                  <a:gd name="T106" fmla="*/ 741 w 1299"/>
                  <a:gd name="T107" fmla="*/ 830 h 1107"/>
                  <a:gd name="T108" fmla="*/ 779 w 1299"/>
                  <a:gd name="T109" fmla="*/ 770 h 1107"/>
                  <a:gd name="T110" fmla="*/ 761 w 1299"/>
                  <a:gd name="T111" fmla="*/ 675 h 1107"/>
                  <a:gd name="T112" fmla="*/ 690 w 1299"/>
                  <a:gd name="T113" fmla="*/ 543 h 1107"/>
                  <a:gd name="T114" fmla="*/ 614 w 1299"/>
                  <a:gd name="T115" fmla="*/ 514 h 1107"/>
                  <a:gd name="T116" fmla="*/ 531 w 1299"/>
                  <a:gd name="T117" fmla="*/ 419 h 1107"/>
                  <a:gd name="T118" fmla="*/ 397 w 1299"/>
                  <a:gd name="T119" fmla="*/ 382 h 1107"/>
                  <a:gd name="T120" fmla="*/ 292 w 1299"/>
                  <a:gd name="T121" fmla="*/ 394 h 1107"/>
                  <a:gd name="T122" fmla="*/ 209 w 1299"/>
                  <a:gd name="T123" fmla="*/ 427 h 1107"/>
                  <a:gd name="T124" fmla="*/ 125 w 1299"/>
                  <a:gd name="T125" fmla="*/ 376 h 110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1299" h="1107">
                    <a:moveTo>
                      <a:pt x="11" y="350"/>
                    </a:moveTo>
                    <a:lnTo>
                      <a:pt x="0" y="207"/>
                    </a:lnTo>
                    <a:lnTo>
                      <a:pt x="7" y="177"/>
                    </a:lnTo>
                    <a:lnTo>
                      <a:pt x="49" y="157"/>
                    </a:lnTo>
                    <a:lnTo>
                      <a:pt x="107" y="109"/>
                    </a:lnTo>
                    <a:lnTo>
                      <a:pt x="200" y="71"/>
                    </a:lnTo>
                    <a:lnTo>
                      <a:pt x="237" y="55"/>
                    </a:lnTo>
                    <a:lnTo>
                      <a:pt x="237" y="19"/>
                    </a:lnTo>
                    <a:lnTo>
                      <a:pt x="254" y="0"/>
                    </a:lnTo>
                    <a:lnTo>
                      <a:pt x="269" y="2"/>
                    </a:lnTo>
                    <a:lnTo>
                      <a:pt x="329" y="11"/>
                    </a:lnTo>
                    <a:lnTo>
                      <a:pt x="327" y="39"/>
                    </a:lnTo>
                    <a:lnTo>
                      <a:pt x="339" y="82"/>
                    </a:lnTo>
                    <a:lnTo>
                      <a:pt x="332" y="149"/>
                    </a:lnTo>
                    <a:lnTo>
                      <a:pt x="383" y="226"/>
                    </a:lnTo>
                    <a:lnTo>
                      <a:pt x="412" y="244"/>
                    </a:lnTo>
                    <a:lnTo>
                      <a:pt x="454" y="212"/>
                    </a:lnTo>
                    <a:lnTo>
                      <a:pt x="542" y="212"/>
                    </a:lnTo>
                    <a:lnTo>
                      <a:pt x="563" y="219"/>
                    </a:lnTo>
                    <a:lnTo>
                      <a:pt x="577" y="239"/>
                    </a:lnTo>
                    <a:lnTo>
                      <a:pt x="567" y="261"/>
                    </a:lnTo>
                    <a:lnTo>
                      <a:pt x="519" y="299"/>
                    </a:lnTo>
                    <a:lnTo>
                      <a:pt x="524" y="320"/>
                    </a:lnTo>
                    <a:lnTo>
                      <a:pt x="580" y="362"/>
                    </a:lnTo>
                    <a:lnTo>
                      <a:pt x="602" y="362"/>
                    </a:lnTo>
                    <a:lnTo>
                      <a:pt x="609" y="371"/>
                    </a:lnTo>
                    <a:lnTo>
                      <a:pt x="604" y="389"/>
                    </a:lnTo>
                    <a:lnTo>
                      <a:pt x="639" y="417"/>
                    </a:lnTo>
                    <a:lnTo>
                      <a:pt x="722" y="429"/>
                    </a:lnTo>
                    <a:lnTo>
                      <a:pt x="756" y="419"/>
                    </a:lnTo>
                    <a:lnTo>
                      <a:pt x="807" y="369"/>
                    </a:lnTo>
                    <a:lnTo>
                      <a:pt x="868" y="374"/>
                    </a:lnTo>
                    <a:lnTo>
                      <a:pt x="893" y="412"/>
                    </a:lnTo>
                    <a:lnTo>
                      <a:pt x="879" y="446"/>
                    </a:lnTo>
                    <a:lnTo>
                      <a:pt x="881" y="465"/>
                    </a:lnTo>
                    <a:lnTo>
                      <a:pt x="849" y="485"/>
                    </a:lnTo>
                    <a:lnTo>
                      <a:pt x="836" y="502"/>
                    </a:lnTo>
                    <a:lnTo>
                      <a:pt x="840" y="543"/>
                    </a:lnTo>
                    <a:lnTo>
                      <a:pt x="898" y="585"/>
                    </a:lnTo>
                    <a:lnTo>
                      <a:pt x="923" y="576"/>
                    </a:lnTo>
                    <a:lnTo>
                      <a:pt x="988" y="660"/>
                    </a:lnTo>
                    <a:lnTo>
                      <a:pt x="1005" y="719"/>
                    </a:lnTo>
                    <a:lnTo>
                      <a:pt x="996" y="752"/>
                    </a:lnTo>
                    <a:lnTo>
                      <a:pt x="1041" y="777"/>
                    </a:lnTo>
                    <a:lnTo>
                      <a:pt x="1041" y="794"/>
                    </a:lnTo>
                    <a:lnTo>
                      <a:pt x="1083" y="806"/>
                    </a:lnTo>
                    <a:lnTo>
                      <a:pt x="1096" y="806"/>
                    </a:lnTo>
                    <a:lnTo>
                      <a:pt x="1096" y="772"/>
                    </a:lnTo>
                    <a:lnTo>
                      <a:pt x="1128" y="765"/>
                    </a:lnTo>
                    <a:lnTo>
                      <a:pt x="1138" y="724"/>
                    </a:lnTo>
                    <a:lnTo>
                      <a:pt x="1113" y="707"/>
                    </a:lnTo>
                    <a:lnTo>
                      <a:pt x="1096" y="689"/>
                    </a:lnTo>
                    <a:lnTo>
                      <a:pt x="1103" y="612"/>
                    </a:lnTo>
                    <a:lnTo>
                      <a:pt x="1120" y="600"/>
                    </a:lnTo>
                    <a:lnTo>
                      <a:pt x="1151" y="614"/>
                    </a:lnTo>
                    <a:lnTo>
                      <a:pt x="1162" y="609"/>
                    </a:lnTo>
                    <a:lnTo>
                      <a:pt x="1170" y="623"/>
                    </a:lnTo>
                    <a:lnTo>
                      <a:pt x="1247" y="662"/>
                    </a:lnTo>
                    <a:lnTo>
                      <a:pt x="1290" y="689"/>
                    </a:lnTo>
                    <a:lnTo>
                      <a:pt x="1298" y="714"/>
                    </a:lnTo>
                    <a:lnTo>
                      <a:pt x="1275" y="747"/>
                    </a:lnTo>
                    <a:lnTo>
                      <a:pt x="1288" y="784"/>
                    </a:lnTo>
                    <a:lnTo>
                      <a:pt x="1280" y="801"/>
                    </a:lnTo>
                    <a:lnTo>
                      <a:pt x="1223" y="806"/>
                    </a:lnTo>
                    <a:lnTo>
                      <a:pt x="1211" y="812"/>
                    </a:lnTo>
                    <a:lnTo>
                      <a:pt x="1214" y="824"/>
                    </a:lnTo>
                    <a:lnTo>
                      <a:pt x="1214" y="838"/>
                    </a:lnTo>
                    <a:lnTo>
                      <a:pt x="1167" y="843"/>
                    </a:lnTo>
                    <a:lnTo>
                      <a:pt x="1143" y="830"/>
                    </a:lnTo>
                    <a:lnTo>
                      <a:pt x="1113" y="830"/>
                    </a:lnTo>
                    <a:lnTo>
                      <a:pt x="1106" y="838"/>
                    </a:lnTo>
                    <a:lnTo>
                      <a:pt x="1113" y="855"/>
                    </a:lnTo>
                    <a:lnTo>
                      <a:pt x="1096" y="873"/>
                    </a:lnTo>
                    <a:lnTo>
                      <a:pt x="1091" y="892"/>
                    </a:lnTo>
                    <a:lnTo>
                      <a:pt x="1120" y="917"/>
                    </a:lnTo>
                    <a:lnTo>
                      <a:pt x="1101" y="962"/>
                    </a:lnTo>
                    <a:lnTo>
                      <a:pt x="1108" y="983"/>
                    </a:lnTo>
                    <a:lnTo>
                      <a:pt x="1106" y="996"/>
                    </a:lnTo>
                    <a:lnTo>
                      <a:pt x="1070" y="996"/>
                    </a:lnTo>
                    <a:lnTo>
                      <a:pt x="1046" y="1008"/>
                    </a:lnTo>
                    <a:lnTo>
                      <a:pt x="1065" y="1032"/>
                    </a:lnTo>
                    <a:lnTo>
                      <a:pt x="1053" y="1070"/>
                    </a:lnTo>
                    <a:lnTo>
                      <a:pt x="1016" y="1077"/>
                    </a:lnTo>
                    <a:lnTo>
                      <a:pt x="1020" y="1095"/>
                    </a:lnTo>
                    <a:lnTo>
                      <a:pt x="1010" y="1106"/>
                    </a:lnTo>
                    <a:lnTo>
                      <a:pt x="948" y="1101"/>
                    </a:lnTo>
                    <a:lnTo>
                      <a:pt x="923" y="1084"/>
                    </a:lnTo>
                    <a:lnTo>
                      <a:pt x="917" y="1046"/>
                    </a:lnTo>
                    <a:lnTo>
                      <a:pt x="903" y="1029"/>
                    </a:lnTo>
                    <a:lnTo>
                      <a:pt x="881" y="1046"/>
                    </a:lnTo>
                    <a:lnTo>
                      <a:pt x="840" y="1008"/>
                    </a:lnTo>
                    <a:lnTo>
                      <a:pt x="812" y="987"/>
                    </a:lnTo>
                    <a:lnTo>
                      <a:pt x="807" y="958"/>
                    </a:lnTo>
                    <a:lnTo>
                      <a:pt x="798" y="934"/>
                    </a:lnTo>
                    <a:lnTo>
                      <a:pt x="782" y="934"/>
                    </a:lnTo>
                    <a:lnTo>
                      <a:pt x="723" y="962"/>
                    </a:lnTo>
                    <a:lnTo>
                      <a:pt x="726" y="992"/>
                    </a:lnTo>
                    <a:lnTo>
                      <a:pt x="704" y="992"/>
                    </a:lnTo>
                    <a:lnTo>
                      <a:pt x="666" y="953"/>
                    </a:lnTo>
                    <a:lnTo>
                      <a:pt x="626" y="948"/>
                    </a:lnTo>
                    <a:lnTo>
                      <a:pt x="611" y="927"/>
                    </a:lnTo>
                    <a:lnTo>
                      <a:pt x="623" y="904"/>
                    </a:lnTo>
                    <a:lnTo>
                      <a:pt x="646" y="924"/>
                    </a:lnTo>
                    <a:lnTo>
                      <a:pt x="674" y="934"/>
                    </a:lnTo>
                    <a:lnTo>
                      <a:pt x="695" y="915"/>
                    </a:lnTo>
                    <a:lnTo>
                      <a:pt x="695" y="873"/>
                    </a:lnTo>
                    <a:lnTo>
                      <a:pt x="722" y="850"/>
                    </a:lnTo>
                    <a:lnTo>
                      <a:pt x="741" y="830"/>
                    </a:lnTo>
                    <a:lnTo>
                      <a:pt x="731" y="806"/>
                    </a:lnTo>
                    <a:lnTo>
                      <a:pt x="779" y="770"/>
                    </a:lnTo>
                    <a:lnTo>
                      <a:pt x="786" y="707"/>
                    </a:lnTo>
                    <a:lnTo>
                      <a:pt x="761" y="675"/>
                    </a:lnTo>
                    <a:lnTo>
                      <a:pt x="750" y="623"/>
                    </a:lnTo>
                    <a:lnTo>
                      <a:pt x="690" y="543"/>
                    </a:lnTo>
                    <a:lnTo>
                      <a:pt x="658" y="554"/>
                    </a:lnTo>
                    <a:lnTo>
                      <a:pt x="614" y="514"/>
                    </a:lnTo>
                    <a:lnTo>
                      <a:pt x="554" y="477"/>
                    </a:lnTo>
                    <a:lnTo>
                      <a:pt x="531" y="419"/>
                    </a:lnTo>
                    <a:lnTo>
                      <a:pt x="483" y="436"/>
                    </a:lnTo>
                    <a:lnTo>
                      <a:pt x="397" y="382"/>
                    </a:lnTo>
                    <a:lnTo>
                      <a:pt x="355" y="404"/>
                    </a:lnTo>
                    <a:lnTo>
                      <a:pt x="292" y="394"/>
                    </a:lnTo>
                    <a:lnTo>
                      <a:pt x="242" y="424"/>
                    </a:lnTo>
                    <a:lnTo>
                      <a:pt x="209" y="427"/>
                    </a:lnTo>
                    <a:lnTo>
                      <a:pt x="159" y="397"/>
                    </a:lnTo>
                    <a:lnTo>
                      <a:pt x="125" y="376"/>
                    </a:lnTo>
                    <a:lnTo>
                      <a:pt x="11" y="350"/>
                    </a:lnTo>
                  </a:path>
                </a:pathLst>
              </a:custGeom>
              <a:gradFill>
                <a:gsLst>
                  <a:gs pos="0">
                    <a:schemeClr val="accent2">
                      <a:alpha val="80000"/>
                    </a:schemeClr>
                  </a:gs>
                  <a:gs pos="100000">
                    <a:schemeClr val="accent2"/>
                  </a:gs>
                </a:gsLst>
                <a:lin ang="5400000" scaled="1"/>
              </a:gradFill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53" name="Freeform 30"/>
              <p:cNvSpPr/>
              <p:nvPr/>
            </p:nvSpPr>
            <p:spPr bwMode="auto">
              <a:xfrm>
                <a:off x="4158648" y="3570386"/>
                <a:ext cx="530225" cy="908050"/>
              </a:xfrm>
              <a:custGeom>
                <a:avLst/>
                <a:gdLst>
                  <a:gd name="T0" fmla="*/ 401 w 482"/>
                  <a:gd name="T1" fmla="*/ 504 h 849"/>
                  <a:gd name="T2" fmla="*/ 390 w 482"/>
                  <a:gd name="T3" fmla="*/ 287 h 849"/>
                  <a:gd name="T4" fmla="*/ 424 w 482"/>
                  <a:gd name="T5" fmla="*/ 213 h 849"/>
                  <a:gd name="T6" fmla="*/ 421 w 482"/>
                  <a:gd name="T7" fmla="*/ 114 h 849"/>
                  <a:gd name="T8" fmla="*/ 441 w 482"/>
                  <a:gd name="T9" fmla="*/ 44 h 849"/>
                  <a:gd name="T10" fmla="*/ 426 w 482"/>
                  <a:gd name="T11" fmla="*/ 0 h 849"/>
                  <a:gd name="T12" fmla="*/ 353 w 482"/>
                  <a:gd name="T13" fmla="*/ 25 h 849"/>
                  <a:gd name="T14" fmla="*/ 327 w 482"/>
                  <a:gd name="T15" fmla="*/ 86 h 849"/>
                  <a:gd name="T16" fmla="*/ 299 w 482"/>
                  <a:gd name="T17" fmla="*/ 109 h 849"/>
                  <a:gd name="T18" fmla="*/ 205 w 482"/>
                  <a:gd name="T19" fmla="*/ 217 h 849"/>
                  <a:gd name="T20" fmla="*/ 136 w 482"/>
                  <a:gd name="T21" fmla="*/ 213 h 849"/>
                  <a:gd name="T22" fmla="*/ 118 w 482"/>
                  <a:gd name="T23" fmla="*/ 283 h 849"/>
                  <a:gd name="T24" fmla="*/ 205 w 482"/>
                  <a:gd name="T25" fmla="*/ 337 h 849"/>
                  <a:gd name="T26" fmla="*/ 257 w 482"/>
                  <a:gd name="T27" fmla="*/ 389 h 849"/>
                  <a:gd name="T28" fmla="*/ 247 w 482"/>
                  <a:gd name="T29" fmla="*/ 458 h 849"/>
                  <a:gd name="T30" fmla="*/ 181 w 482"/>
                  <a:gd name="T31" fmla="*/ 480 h 849"/>
                  <a:gd name="T32" fmla="*/ 171 w 482"/>
                  <a:gd name="T33" fmla="*/ 497 h 849"/>
                  <a:gd name="T34" fmla="*/ 122 w 482"/>
                  <a:gd name="T35" fmla="*/ 517 h 849"/>
                  <a:gd name="T36" fmla="*/ 68 w 482"/>
                  <a:gd name="T37" fmla="*/ 504 h 849"/>
                  <a:gd name="T38" fmla="*/ 68 w 482"/>
                  <a:gd name="T39" fmla="*/ 529 h 849"/>
                  <a:gd name="T40" fmla="*/ 45 w 482"/>
                  <a:gd name="T41" fmla="*/ 566 h 849"/>
                  <a:gd name="T42" fmla="*/ 55 w 482"/>
                  <a:gd name="T43" fmla="*/ 636 h 849"/>
                  <a:gd name="T44" fmla="*/ 60 w 482"/>
                  <a:gd name="T45" fmla="*/ 670 h 849"/>
                  <a:gd name="T46" fmla="*/ 0 w 482"/>
                  <a:gd name="T47" fmla="*/ 682 h 849"/>
                  <a:gd name="T48" fmla="*/ 7 w 482"/>
                  <a:gd name="T49" fmla="*/ 744 h 849"/>
                  <a:gd name="T50" fmla="*/ 30 w 482"/>
                  <a:gd name="T51" fmla="*/ 769 h 849"/>
                  <a:gd name="T52" fmla="*/ 113 w 482"/>
                  <a:gd name="T53" fmla="*/ 759 h 849"/>
                  <a:gd name="T54" fmla="*/ 131 w 482"/>
                  <a:gd name="T55" fmla="*/ 779 h 849"/>
                  <a:gd name="T56" fmla="*/ 213 w 482"/>
                  <a:gd name="T57" fmla="*/ 815 h 849"/>
                  <a:gd name="T58" fmla="*/ 317 w 482"/>
                  <a:gd name="T59" fmla="*/ 827 h 849"/>
                  <a:gd name="T60" fmla="*/ 367 w 482"/>
                  <a:gd name="T61" fmla="*/ 839 h 849"/>
                  <a:gd name="T62" fmla="*/ 356 w 482"/>
                  <a:gd name="T63" fmla="*/ 792 h 849"/>
                  <a:gd name="T64" fmla="*/ 401 w 482"/>
                  <a:gd name="T65" fmla="*/ 747 h 849"/>
                  <a:gd name="T66" fmla="*/ 390 w 482"/>
                  <a:gd name="T67" fmla="*/ 725 h 849"/>
                  <a:gd name="T68" fmla="*/ 346 w 482"/>
                  <a:gd name="T69" fmla="*/ 697 h 849"/>
                  <a:gd name="T70" fmla="*/ 431 w 482"/>
                  <a:gd name="T71" fmla="*/ 688 h 849"/>
                  <a:gd name="T72" fmla="*/ 458 w 482"/>
                  <a:gd name="T73" fmla="*/ 694 h 849"/>
                  <a:gd name="T74" fmla="*/ 481 w 482"/>
                  <a:gd name="T75" fmla="*/ 647 h 849"/>
                  <a:gd name="T76" fmla="*/ 412 w 482"/>
                  <a:gd name="T77" fmla="*/ 534 h 849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</a:cxnLst>
                <a:rect l="0" t="0" r="r" b="b"/>
                <a:pathLst>
                  <a:path w="482" h="849">
                    <a:moveTo>
                      <a:pt x="412" y="534"/>
                    </a:moveTo>
                    <a:lnTo>
                      <a:pt x="401" y="504"/>
                    </a:lnTo>
                    <a:lnTo>
                      <a:pt x="424" y="431"/>
                    </a:lnTo>
                    <a:lnTo>
                      <a:pt x="390" y="287"/>
                    </a:lnTo>
                    <a:lnTo>
                      <a:pt x="412" y="248"/>
                    </a:lnTo>
                    <a:lnTo>
                      <a:pt x="424" y="213"/>
                    </a:lnTo>
                    <a:lnTo>
                      <a:pt x="393" y="156"/>
                    </a:lnTo>
                    <a:lnTo>
                      <a:pt x="421" y="114"/>
                    </a:lnTo>
                    <a:lnTo>
                      <a:pt x="426" y="73"/>
                    </a:lnTo>
                    <a:lnTo>
                      <a:pt x="441" y="44"/>
                    </a:lnTo>
                    <a:lnTo>
                      <a:pt x="438" y="10"/>
                    </a:lnTo>
                    <a:lnTo>
                      <a:pt x="426" y="0"/>
                    </a:lnTo>
                    <a:lnTo>
                      <a:pt x="406" y="22"/>
                    </a:lnTo>
                    <a:lnTo>
                      <a:pt x="353" y="25"/>
                    </a:lnTo>
                    <a:lnTo>
                      <a:pt x="325" y="64"/>
                    </a:lnTo>
                    <a:lnTo>
                      <a:pt x="327" y="86"/>
                    </a:lnTo>
                    <a:lnTo>
                      <a:pt x="322" y="100"/>
                    </a:lnTo>
                    <a:lnTo>
                      <a:pt x="299" y="109"/>
                    </a:lnTo>
                    <a:lnTo>
                      <a:pt x="216" y="223"/>
                    </a:lnTo>
                    <a:lnTo>
                      <a:pt x="205" y="217"/>
                    </a:lnTo>
                    <a:lnTo>
                      <a:pt x="185" y="212"/>
                    </a:lnTo>
                    <a:lnTo>
                      <a:pt x="136" y="213"/>
                    </a:lnTo>
                    <a:lnTo>
                      <a:pt x="121" y="236"/>
                    </a:lnTo>
                    <a:lnTo>
                      <a:pt x="118" y="283"/>
                    </a:lnTo>
                    <a:lnTo>
                      <a:pt x="126" y="297"/>
                    </a:lnTo>
                    <a:lnTo>
                      <a:pt x="205" y="337"/>
                    </a:lnTo>
                    <a:lnTo>
                      <a:pt x="249" y="363"/>
                    </a:lnTo>
                    <a:lnTo>
                      <a:pt x="257" y="389"/>
                    </a:lnTo>
                    <a:lnTo>
                      <a:pt x="233" y="421"/>
                    </a:lnTo>
                    <a:lnTo>
                      <a:pt x="247" y="458"/>
                    </a:lnTo>
                    <a:lnTo>
                      <a:pt x="238" y="475"/>
                    </a:lnTo>
                    <a:lnTo>
                      <a:pt x="181" y="480"/>
                    </a:lnTo>
                    <a:lnTo>
                      <a:pt x="169" y="486"/>
                    </a:lnTo>
                    <a:lnTo>
                      <a:pt x="171" y="497"/>
                    </a:lnTo>
                    <a:lnTo>
                      <a:pt x="171" y="512"/>
                    </a:lnTo>
                    <a:lnTo>
                      <a:pt x="122" y="517"/>
                    </a:lnTo>
                    <a:lnTo>
                      <a:pt x="98" y="504"/>
                    </a:lnTo>
                    <a:lnTo>
                      <a:pt x="68" y="504"/>
                    </a:lnTo>
                    <a:lnTo>
                      <a:pt x="60" y="512"/>
                    </a:lnTo>
                    <a:lnTo>
                      <a:pt x="68" y="529"/>
                    </a:lnTo>
                    <a:lnTo>
                      <a:pt x="50" y="547"/>
                    </a:lnTo>
                    <a:lnTo>
                      <a:pt x="45" y="566"/>
                    </a:lnTo>
                    <a:lnTo>
                      <a:pt x="75" y="592"/>
                    </a:lnTo>
                    <a:lnTo>
                      <a:pt x="55" y="636"/>
                    </a:lnTo>
                    <a:lnTo>
                      <a:pt x="63" y="657"/>
                    </a:lnTo>
                    <a:lnTo>
                      <a:pt x="60" y="670"/>
                    </a:lnTo>
                    <a:lnTo>
                      <a:pt x="24" y="670"/>
                    </a:lnTo>
                    <a:lnTo>
                      <a:pt x="0" y="682"/>
                    </a:lnTo>
                    <a:lnTo>
                      <a:pt x="19" y="707"/>
                    </a:lnTo>
                    <a:lnTo>
                      <a:pt x="7" y="744"/>
                    </a:lnTo>
                    <a:lnTo>
                      <a:pt x="30" y="747"/>
                    </a:lnTo>
                    <a:lnTo>
                      <a:pt x="30" y="769"/>
                    </a:lnTo>
                    <a:lnTo>
                      <a:pt x="46" y="771"/>
                    </a:lnTo>
                    <a:lnTo>
                      <a:pt x="113" y="759"/>
                    </a:lnTo>
                    <a:lnTo>
                      <a:pt x="126" y="763"/>
                    </a:lnTo>
                    <a:lnTo>
                      <a:pt x="131" y="779"/>
                    </a:lnTo>
                    <a:lnTo>
                      <a:pt x="155" y="787"/>
                    </a:lnTo>
                    <a:lnTo>
                      <a:pt x="213" y="815"/>
                    </a:lnTo>
                    <a:lnTo>
                      <a:pt x="247" y="802"/>
                    </a:lnTo>
                    <a:lnTo>
                      <a:pt x="317" y="827"/>
                    </a:lnTo>
                    <a:lnTo>
                      <a:pt x="332" y="848"/>
                    </a:lnTo>
                    <a:lnTo>
                      <a:pt x="367" y="839"/>
                    </a:lnTo>
                    <a:lnTo>
                      <a:pt x="362" y="802"/>
                    </a:lnTo>
                    <a:lnTo>
                      <a:pt x="356" y="792"/>
                    </a:lnTo>
                    <a:lnTo>
                      <a:pt x="362" y="763"/>
                    </a:lnTo>
                    <a:lnTo>
                      <a:pt x="401" y="747"/>
                    </a:lnTo>
                    <a:lnTo>
                      <a:pt x="411" y="731"/>
                    </a:lnTo>
                    <a:lnTo>
                      <a:pt x="390" y="725"/>
                    </a:lnTo>
                    <a:lnTo>
                      <a:pt x="367" y="720"/>
                    </a:lnTo>
                    <a:lnTo>
                      <a:pt x="346" y="697"/>
                    </a:lnTo>
                    <a:lnTo>
                      <a:pt x="356" y="688"/>
                    </a:lnTo>
                    <a:lnTo>
                      <a:pt x="431" y="688"/>
                    </a:lnTo>
                    <a:lnTo>
                      <a:pt x="448" y="688"/>
                    </a:lnTo>
                    <a:lnTo>
                      <a:pt x="458" y="694"/>
                    </a:lnTo>
                    <a:lnTo>
                      <a:pt x="481" y="677"/>
                    </a:lnTo>
                    <a:lnTo>
                      <a:pt x="481" y="647"/>
                    </a:lnTo>
                    <a:lnTo>
                      <a:pt x="412" y="547"/>
                    </a:lnTo>
                    <a:lnTo>
                      <a:pt x="412" y="534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54" name="Freeform 31"/>
              <p:cNvSpPr/>
              <p:nvPr/>
            </p:nvSpPr>
            <p:spPr bwMode="auto">
              <a:xfrm>
                <a:off x="5088923" y="4083149"/>
                <a:ext cx="493712" cy="582612"/>
              </a:xfrm>
              <a:custGeom>
                <a:avLst/>
                <a:gdLst>
                  <a:gd name="T0" fmla="*/ 108 w 451"/>
                  <a:gd name="T1" fmla="*/ 0 h 543"/>
                  <a:gd name="T2" fmla="*/ 186 w 451"/>
                  <a:gd name="T3" fmla="*/ 46 h 543"/>
                  <a:gd name="T4" fmla="*/ 247 w 451"/>
                  <a:gd name="T5" fmla="*/ 73 h 543"/>
                  <a:gd name="T6" fmla="*/ 276 w 451"/>
                  <a:gd name="T7" fmla="*/ 77 h 543"/>
                  <a:gd name="T8" fmla="*/ 292 w 451"/>
                  <a:gd name="T9" fmla="*/ 143 h 543"/>
                  <a:gd name="T10" fmla="*/ 339 w 451"/>
                  <a:gd name="T11" fmla="*/ 171 h 543"/>
                  <a:gd name="T12" fmla="*/ 376 w 451"/>
                  <a:gd name="T13" fmla="*/ 148 h 543"/>
                  <a:gd name="T14" fmla="*/ 388 w 451"/>
                  <a:gd name="T15" fmla="*/ 187 h 543"/>
                  <a:gd name="T16" fmla="*/ 344 w 451"/>
                  <a:gd name="T17" fmla="*/ 212 h 543"/>
                  <a:gd name="T18" fmla="*/ 328 w 451"/>
                  <a:gd name="T19" fmla="*/ 244 h 543"/>
                  <a:gd name="T20" fmla="*/ 376 w 451"/>
                  <a:gd name="T21" fmla="*/ 292 h 543"/>
                  <a:gd name="T22" fmla="*/ 450 w 451"/>
                  <a:gd name="T23" fmla="*/ 328 h 543"/>
                  <a:gd name="T24" fmla="*/ 438 w 451"/>
                  <a:gd name="T25" fmla="*/ 388 h 543"/>
                  <a:gd name="T26" fmla="*/ 438 w 451"/>
                  <a:gd name="T27" fmla="*/ 418 h 543"/>
                  <a:gd name="T28" fmla="*/ 398 w 451"/>
                  <a:gd name="T29" fmla="*/ 441 h 543"/>
                  <a:gd name="T30" fmla="*/ 364 w 451"/>
                  <a:gd name="T31" fmla="*/ 534 h 543"/>
                  <a:gd name="T32" fmla="*/ 337 w 451"/>
                  <a:gd name="T33" fmla="*/ 521 h 543"/>
                  <a:gd name="T34" fmla="*/ 264 w 451"/>
                  <a:gd name="T35" fmla="*/ 496 h 543"/>
                  <a:gd name="T36" fmla="*/ 207 w 451"/>
                  <a:gd name="T37" fmla="*/ 531 h 543"/>
                  <a:gd name="T38" fmla="*/ 223 w 451"/>
                  <a:gd name="T39" fmla="*/ 490 h 543"/>
                  <a:gd name="T40" fmla="*/ 159 w 451"/>
                  <a:gd name="T41" fmla="*/ 512 h 543"/>
                  <a:gd name="T42" fmla="*/ 127 w 451"/>
                  <a:gd name="T43" fmla="*/ 398 h 543"/>
                  <a:gd name="T44" fmla="*/ 98 w 451"/>
                  <a:gd name="T45" fmla="*/ 380 h 543"/>
                  <a:gd name="T46" fmla="*/ 73 w 451"/>
                  <a:gd name="T47" fmla="*/ 320 h 543"/>
                  <a:gd name="T48" fmla="*/ 103 w 451"/>
                  <a:gd name="T49" fmla="*/ 281 h 543"/>
                  <a:gd name="T50" fmla="*/ 88 w 451"/>
                  <a:gd name="T51" fmla="*/ 226 h 543"/>
                  <a:gd name="T52" fmla="*/ 27 w 451"/>
                  <a:gd name="T53" fmla="*/ 223 h 543"/>
                  <a:gd name="T54" fmla="*/ 27 w 451"/>
                  <a:gd name="T55" fmla="*/ 169 h 543"/>
                  <a:gd name="T56" fmla="*/ 50 w 451"/>
                  <a:gd name="T57" fmla="*/ 123 h 543"/>
                  <a:gd name="T58" fmla="*/ 61 w 451"/>
                  <a:gd name="T59" fmla="*/ 65 h 543"/>
                  <a:gd name="T60" fmla="*/ 98 w 451"/>
                  <a:gd name="T61" fmla="*/ 103 h 543"/>
                  <a:gd name="T62" fmla="*/ 136 w 451"/>
                  <a:gd name="T63" fmla="*/ 71 h 543"/>
                  <a:gd name="T64" fmla="*/ 98 w 451"/>
                  <a:gd name="T65" fmla="*/ 29 h 54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</a:cxnLst>
                <a:rect l="0" t="0" r="r" b="b"/>
                <a:pathLst>
                  <a:path w="451" h="543">
                    <a:moveTo>
                      <a:pt x="91" y="4"/>
                    </a:moveTo>
                    <a:lnTo>
                      <a:pt x="108" y="0"/>
                    </a:lnTo>
                    <a:lnTo>
                      <a:pt x="162" y="22"/>
                    </a:lnTo>
                    <a:lnTo>
                      <a:pt x="186" y="46"/>
                    </a:lnTo>
                    <a:lnTo>
                      <a:pt x="230" y="58"/>
                    </a:lnTo>
                    <a:lnTo>
                      <a:pt x="247" y="73"/>
                    </a:lnTo>
                    <a:lnTo>
                      <a:pt x="271" y="71"/>
                    </a:lnTo>
                    <a:lnTo>
                      <a:pt x="276" y="77"/>
                    </a:lnTo>
                    <a:lnTo>
                      <a:pt x="268" y="133"/>
                    </a:lnTo>
                    <a:lnTo>
                      <a:pt x="292" y="143"/>
                    </a:lnTo>
                    <a:lnTo>
                      <a:pt x="303" y="164"/>
                    </a:lnTo>
                    <a:lnTo>
                      <a:pt x="339" y="171"/>
                    </a:lnTo>
                    <a:lnTo>
                      <a:pt x="351" y="146"/>
                    </a:lnTo>
                    <a:lnTo>
                      <a:pt x="376" y="148"/>
                    </a:lnTo>
                    <a:lnTo>
                      <a:pt x="391" y="169"/>
                    </a:lnTo>
                    <a:lnTo>
                      <a:pt x="388" y="187"/>
                    </a:lnTo>
                    <a:lnTo>
                      <a:pt x="344" y="194"/>
                    </a:lnTo>
                    <a:lnTo>
                      <a:pt x="344" y="212"/>
                    </a:lnTo>
                    <a:lnTo>
                      <a:pt x="344" y="225"/>
                    </a:lnTo>
                    <a:lnTo>
                      <a:pt x="328" y="244"/>
                    </a:lnTo>
                    <a:lnTo>
                      <a:pt x="339" y="267"/>
                    </a:lnTo>
                    <a:lnTo>
                      <a:pt x="376" y="292"/>
                    </a:lnTo>
                    <a:lnTo>
                      <a:pt x="379" y="320"/>
                    </a:lnTo>
                    <a:lnTo>
                      <a:pt x="450" y="328"/>
                    </a:lnTo>
                    <a:lnTo>
                      <a:pt x="450" y="366"/>
                    </a:lnTo>
                    <a:lnTo>
                      <a:pt x="438" y="388"/>
                    </a:lnTo>
                    <a:lnTo>
                      <a:pt x="447" y="406"/>
                    </a:lnTo>
                    <a:lnTo>
                      <a:pt x="438" y="418"/>
                    </a:lnTo>
                    <a:lnTo>
                      <a:pt x="411" y="423"/>
                    </a:lnTo>
                    <a:lnTo>
                      <a:pt x="398" y="441"/>
                    </a:lnTo>
                    <a:lnTo>
                      <a:pt x="400" y="483"/>
                    </a:lnTo>
                    <a:lnTo>
                      <a:pt x="364" y="534"/>
                    </a:lnTo>
                    <a:lnTo>
                      <a:pt x="357" y="542"/>
                    </a:lnTo>
                    <a:lnTo>
                      <a:pt x="337" y="521"/>
                    </a:lnTo>
                    <a:lnTo>
                      <a:pt x="286" y="521"/>
                    </a:lnTo>
                    <a:lnTo>
                      <a:pt x="264" y="496"/>
                    </a:lnTo>
                    <a:lnTo>
                      <a:pt x="223" y="539"/>
                    </a:lnTo>
                    <a:lnTo>
                      <a:pt x="207" y="531"/>
                    </a:lnTo>
                    <a:lnTo>
                      <a:pt x="225" y="498"/>
                    </a:lnTo>
                    <a:lnTo>
                      <a:pt x="223" y="490"/>
                    </a:lnTo>
                    <a:lnTo>
                      <a:pt x="207" y="485"/>
                    </a:lnTo>
                    <a:lnTo>
                      <a:pt x="159" y="512"/>
                    </a:lnTo>
                    <a:lnTo>
                      <a:pt x="112" y="423"/>
                    </a:lnTo>
                    <a:lnTo>
                      <a:pt x="127" y="398"/>
                    </a:lnTo>
                    <a:lnTo>
                      <a:pt x="121" y="388"/>
                    </a:lnTo>
                    <a:lnTo>
                      <a:pt x="98" y="380"/>
                    </a:lnTo>
                    <a:lnTo>
                      <a:pt x="56" y="354"/>
                    </a:lnTo>
                    <a:lnTo>
                      <a:pt x="73" y="320"/>
                    </a:lnTo>
                    <a:lnTo>
                      <a:pt x="98" y="309"/>
                    </a:lnTo>
                    <a:lnTo>
                      <a:pt x="103" y="281"/>
                    </a:lnTo>
                    <a:lnTo>
                      <a:pt x="93" y="231"/>
                    </a:lnTo>
                    <a:lnTo>
                      <a:pt x="88" y="226"/>
                    </a:lnTo>
                    <a:lnTo>
                      <a:pt x="63" y="254"/>
                    </a:lnTo>
                    <a:lnTo>
                      <a:pt x="27" y="223"/>
                    </a:lnTo>
                    <a:lnTo>
                      <a:pt x="0" y="189"/>
                    </a:lnTo>
                    <a:lnTo>
                      <a:pt x="27" y="169"/>
                    </a:lnTo>
                    <a:lnTo>
                      <a:pt x="36" y="135"/>
                    </a:lnTo>
                    <a:lnTo>
                      <a:pt x="50" y="123"/>
                    </a:lnTo>
                    <a:lnTo>
                      <a:pt x="49" y="76"/>
                    </a:lnTo>
                    <a:lnTo>
                      <a:pt x="61" y="65"/>
                    </a:lnTo>
                    <a:lnTo>
                      <a:pt x="84" y="83"/>
                    </a:lnTo>
                    <a:lnTo>
                      <a:pt x="98" y="103"/>
                    </a:lnTo>
                    <a:lnTo>
                      <a:pt x="127" y="83"/>
                    </a:lnTo>
                    <a:lnTo>
                      <a:pt x="136" y="71"/>
                    </a:lnTo>
                    <a:lnTo>
                      <a:pt x="132" y="46"/>
                    </a:lnTo>
                    <a:lnTo>
                      <a:pt x="98" y="29"/>
                    </a:lnTo>
                    <a:lnTo>
                      <a:pt x="91" y="4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55" name="Freeform 32"/>
              <p:cNvSpPr/>
              <p:nvPr/>
            </p:nvSpPr>
            <p:spPr bwMode="auto">
              <a:xfrm>
                <a:off x="5207985" y="3997424"/>
                <a:ext cx="584200" cy="454025"/>
              </a:xfrm>
              <a:custGeom>
                <a:avLst/>
                <a:gdLst>
                  <a:gd name="T0" fmla="*/ 494 w 533"/>
                  <a:gd name="T1" fmla="*/ 338 h 427"/>
                  <a:gd name="T2" fmla="*/ 483 w 533"/>
                  <a:gd name="T3" fmla="*/ 374 h 427"/>
                  <a:gd name="T4" fmla="*/ 468 w 533"/>
                  <a:gd name="T5" fmla="*/ 394 h 427"/>
                  <a:gd name="T6" fmla="*/ 441 w 533"/>
                  <a:gd name="T7" fmla="*/ 426 h 427"/>
                  <a:gd name="T8" fmla="*/ 398 w 533"/>
                  <a:gd name="T9" fmla="*/ 418 h 427"/>
                  <a:gd name="T10" fmla="*/ 365 w 533"/>
                  <a:gd name="T11" fmla="*/ 399 h 427"/>
                  <a:gd name="T12" fmla="*/ 343 w 533"/>
                  <a:gd name="T13" fmla="*/ 409 h 427"/>
                  <a:gd name="T14" fmla="*/ 272 w 533"/>
                  <a:gd name="T15" fmla="*/ 400 h 427"/>
                  <a:gd name="T16" fmla="*/ 270 w 533"/>
                  <a:gd name="T17" fmla="*/ 373 h 427"/>
                  <a:gd name="T18" fmla="*/ 232 w 533"/>
                  <a:gd name="T19" fmla="*/ 347 h 427"/>
                  <a:gd name="T20" fmla="*/ 222 w 533"/>
                  <a:gd name="T21" fmla="*/ 324 h 427"/>
                  <a:gd name="T22" fmla="*/ 237 w 533"/>
                  <a:gd name="T23" fmla="*/ 306 h 427"/>
                  <a:gd name="T24" fmla="*/ 237 w 533"/>
                  <a:gd name="T25" fmla="*/ 292 h 427"/>
                  <a:gd name="T26" fmla="*/ 237 w 533"/>
                  <a:gd name="T27" fmla="*/ 274 h 427"/>
                  <a:gd name="T28" fmla="*/ 282 w 533"/>
                  <a:gd name="T29" fmla="*/ 267 h 427"/>
                  <a:gd name="T30" fmla="*/ 284 w 533"/>
                  <a:gd name="T31" fmla="*/ 249 h 427"/>
                  <a:gd name="T32" fmla="*/ 270 w 533"/>
                  <a:gd name="T33" fmla="*/ 229 h 427"/>
                  <a:gd name="T34" fmla="*/ 244 w 533"/>
                  <a:gd name="T35" fmla="*/ 227 h 427"/>
                  <a:gd name="T36" fmla="*/ 232 w 533"/>
                  <a:gd name="T37" fmla="*/ 251 h 427"/>
                  <a:gd name="T38" fmla="*/ 196 w 533"/>
                  <a:gd name="T39" fmla="*/ 245 h 427"/>
                  <a:gd name="T40" fmla="*/ 186 w 533"/>
                  <a:gd name="T41" fmla="*/ 225 h 427"/>
                  <a:gd name="T42" fmla="*/ 162 w 533"/>
                  <a:gd name="T43" fmla="*/ 213 h 427"/>
                  <a:gd name="T44" fmla="*/ 169 w 533"/>
                  <a:gd name="T45" fmla="*/ 158 h 427"/>
                  <a:gd name="T46" fmla="*/ 164 w 533"/>
                  <a:gd name="T47" fmla="*/ 152 h 427"/>
                  <a:gd name="T48" fmla="*/ 139 w 533"/>
                  <a:gd name="T49" fmla="*/ 154 h 427"/>
                  <a:gd name="T50" fmla="*/ 123 w 533"/>
                  <a:gd name="T51" fmla="*/ 139 h 427"/>
                  <a:gd name="T52" fmla="*/ 78 w 533"/>
                  <a:gd name="T53" fmla="*/ 127 h 427"/>
                  <a:gd name="T54" fmla="*/ 54 w 533"/>
                  <a:gd name="T55" fmla="*/ 103 h 427"/>
                  <a:gd name="T56" fmla="*/ 0 w 533"/>
                  <a:gd name="T57" fmla="*/ 80 h 427"/>
                  <a:gd name="T58" fmla="*/ 4 w 533"/>
                  <a:gd name="T59" fmla="*/ 56 h 427"/>
                  <a:gd name="T60" fmla="*/ 27 w 533"/>
                  <a:gd name="T61" fmla="*/ 49 h 427"/>
                  <a:gd name="T62" fmla="*/ 66 w 533"/>
                  <a:gd name="T63" fmla="*/ 80 h 427"/>
                  <a:gd name="T64" fmla="*/ 78 w 533"/>
                  <a:gd name="T65" fmla="*/ 80 h 427"/>
                  <a:gd name="T66" fmla="*/ 116 w 533"/>
                  <a:gd name="T67" fmla="*/ 78 h 427"/>
                  <a:gd name="T68" fmla="*/ 136 w 533"/>
                  <a:gd name="T69" fmla="*/ 61 h 427"/>
                  <a:gd name="T70" fmla="*/ 166 w 533"/>
                  <a:gd name="T71" fmla="*/ 85 h 427"/>
                  <a:gd name="T72" fmla="*/ 180 w 533"/>
                  <a:gd name="T73" fmla="*/ 63 h 427"/>
                  <a:gd name="T74" fmla="*/ 181 w 533"/>
                  <a:gd name="T75" fmla="*/ 51 h 427"/>
                  <a:gd name="T76" fmla="*/ 206 w 533"/>
                  <a:gd name="T77" fmla="*/ 36 h 427"/>
                  <a:gd name="T78" fmla="*/ 214 w 533"/>
                  <a:gd name="T79" fmla="*/ 4 h 427"/>
                  <a:gd name="T80" fmla="*/ 237 w 533"/>
                  <a:gd name="T81" fmla="*/ 0 h 427"/>
                  <a:gd name="T82" fmla="*/ 300 w 533"/>
                  <a:gd name="T83" fmla="*/ 44 h 427"/>
                  <a:gd name="T84" fmla="*/ 343 w 533"/>
                  <a:gd name="T85" fmla="*/ 61 h 427"/>
                  <a:gd name="T86" fmla="*/ 427 w 533"/>
                  <a:gd name="T87" fmla="*/ 200 h 427"/>
                  <a:gd name="T88" fmla="*/ 422 w 533"/>
                  <a:gd name="T89" fmla="*/ 213 h 427"/>
                  <a:gd name="T90" fmla="*/ 479 w 533"/>
                  <a:gd name="T91" fmla="*/ 240 h 427"/>
                  <a:gd name="T92" fmla="*/ 494 w 533"/>
                  <a:gd name="T93" fmla="*/ 264 h 427"/>
                  <a:gd name="T94" fmla="*/ 519 w 533"/>
                  <a:gd name="T95" fmla="*/ 276 h 427"/>
                  <a:gd name="T96" fmla="*/ 532 w 533"/>
                  <a:gd name="T97" fmla="*/ 302 h 427"/>
                  <a:gd name="T98" fmla="*/ 515 w 533"/>
                  <a:gd name="T99" fmla="*/ 308 h 427"/>
                  <a:gd name="T100" fmla="*/ 487 w 533"/>
                  <a:gd name="T101" fmla="*/ 298 h 427"/>
                  <a:gd name="T102" fmla="*/ 446 w 533"/>
                  <a:gd name="T103" fmla="*/ 298 h 427"/>
                  <a:gd name="T104" fmla="*/ 409 w 533"/>
                  <a:gd name="T105" fmla="*/ 286 h 427"/>
                  <a:gd name="T106" fmla="*/ 398 w 533"/>
                  <a:gd name="T107" fmla="*/ 298 h 427"/>
                  <a:gd name="T108" fmla="*/ 429 w 533"/>
                  <a:gd name="T109" fmla="*/ 308 h 427"/>
                  <a:gd name="T110" fmla="*/ 463 w 533"/>
                  <a:gd name="T111" fmla="*/ 323 h 427"/>
                  <a:gd name="T112" fmla="*/ 494 w 533"/>
                  <a:gd name="T113" fmla="*/ 338 h 42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</a:cxnLst>
                <a:rect l="0" t="0" r="r" b="b"/>
                <a:pathLst>
                  <a:path w="533" h="427">
                    <a:moveTo>
                      <a:pt x="494" y="338"/>
                    </a:moveTo>
                    <a:lnTo>
                      <a:pt x="483" y="374"/>
                    </a:lnTo>
                    <a:lnTo>
                      <a:pt x="468" y="394"/>
                    </a:lnTo>
                    <a:lnTo>
                      <a:pt x="441" y="426"/>
                    </a:lnTo>
                    <a:lnTo>
                      <a:pt x="398" y="418"/>
                    </a:lnTo>
                    <a:lnTo>
                      <a:pt x="365" y="399"/>
                    </a:lnTo>
                    <a:lnTo>
                      <a:pt x="343" y="409"/>
                    </a:lnTo>
                    <a:lnTo>
                      <a:pt x="272" y="400"/>
                    </a:lnTo>
                    <a:lnTo>
                      <a:pt x="270" y="373"/>
                    </a:lnTo>
                    <a:lnTo>
                      <a:pt x="232" y="347"/>
                    </a:lnTo>
                    <a:lnTo>
                      <a:pt x="222" y="324"/>
                    </a:lnTo>
                    <a:lnTo>
                      <a:pt x="237" y="306"/>
                    </a:lnTo>
                    <a:lnTo>
                      <a:pt x="237" y="292"/>
                    </a:lnTo>
                    <a:lnTo>
                      <a:pt x="237" y="274"/>
                    </a:lnTo>
                    <a:lnTo>
                      <a:pt x="282" y="267"/>
                    </a:lnTo>
                    <a:lnTo>
                      <a:pt x="284" y="249"/>
                    </a:lnTo>
                    <a:lnTo>
                      <a:pt x="270" y="229"/>
                    </a:lnTo>
                    <a:lnTo>
                      <a:pt x="244" y="227"/>
                    </a:lnTo>
                    <a:lnTo>
                      <a:pt x="232" y="251"/>
                    </a:lnTo>
                    <a:lnTo>
                      <a:pt x="196" y="245"/>
                    </a:lnTo>
                    <a:lnTo>
                      <a:pt x="186" y="225"/>
                    </a:lnTo>
                    <a:lnTo>
                      <a:pt x="162" y="213"/>
                    </a:lnTo>
                    <a:lnTo>
                      <a:pt x="169" y="158"/>
                    </a:lnTo>
                    <a:lnTo>
                      <a:pt x="164" y="152"/>
                    </a:lnTo>
                    <a:lnTo>
                      <a:pt x="139" y="154"/>
                    </a:lnTo>
                    <a:lnTo>
                      <a:pt x="123" y="139"/>
                    </a:lnTo>
                    <a:lnTo>
                      <a:pt x="78" y="127"/>
                    </a:lnTo>
                    <a:lnTo>
                      <a:pt x="54" y="103"/>
                    </a:lnTo>
                    <a:lnTo>
                      <a:pt x="0" y="80"/>
                    </a:lnTo>
                    <a:lnTo>
                      <a:pt x="4" y="56"/>
                    </a:lnTo>
                    <a:lnTo>
                      <a:pt x="27" y="49"/>
                    </a:lnTo>
                    <a:lnTo>
                      <a:pt x="66" y="80"/>
                    </a:lnTo>
                    <a:lnTo>
                      <a:pt x="78" y="80"/>
                    </a:lnTo>
                    <a:lnTo>
                      <a:pt x="116" y="78"/>
                    </a:lnTo>
                    <a:lnTo>
                      <a:pt x="136" y="61"/>
                    </a:lnTo>
                    <a:lnTo>
                      <a:pt x="166" y="85"/>
                    </a:lnTo>
                    <a:lnTo>
                      <a:pt x="180" y="63"/>
                    </a:lnTo>
                    <a:lnTo>
                      <a:pt x="181" y="51"/>
                    </a:lnTo>
                    <a:lnTo>
                      <a:pt x="206" y="36"/>
                    </a:lnTo>
                    <a:lnTo>
                      <a:pt x="214" y="4"/>
                    </a:lnTo>
                    <a:lnTo>
                      <a:pt x="237" y="0"/>
                    </a:lnTo>
                    <a:lnTo>
                      <a:pt x="300" y="44"/>
                    </a:lnTo>
                    <a:lnTo>
                      <a:pt x="343" y="61"/>
                    </a:lnTo>
                    <a:lnTo>
                      <a:pt x="427" y="200"/>
                    </a:lnTo>
                    <a:lnTo>
                      <a:pt x="422" y="213"/>
                    </a:lnTo>
                    <a:lnTo>
                      <a:pt x="479" y="240"/>
                    </a:lnTo>
                    <a:lnTo>
                      <a:pt x="494" y="264"/>
                    </a:lnTo>
                    <a:lnTo>
                      <a:pt x="519" y="276"/>
                    </a:lnTo>
                    <a:lnTo>
                      <a:pt x="532" y="302"/>
                    </a:lnTo>
                    <a:lnTo>
                      <a:pt x="515" y="308"/>
                    </a:lnTo>
                    <a:lnTo>
                      <a:pt x="487" y="298"/>
                    </a:lnTo>
                    <a:lnTo>
                      <a:pt x="446" y="298"/>
                    </a:lnTo>
                    <a:lnTo>
                      <a:pt x="409" y="286"/>
                    </a:lnTo>
                    <a:lnTo>
                      <a:pt x="398" y="298"/>
                    </a:lnTo>
                    <a:lnTo>
                      <a:pt x="429" y="308"/>
                    </a:lnTo>
                    <a:lnTo>
                      <a:pt x="463" y="323"/>
                    </a:lnTo>
                    <a:lnTo>
                      <a:pt x="494" y="338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56" name="Freeform 33"/>
              <p:cNvSpPr/>
              <p:nvPr/>
            </p:nvSpPr>
            <p:spPr bwMode="auto">
              <a:xfrm>
                <a:off x="5727098" y="4364136"/>
                <a:ext cx="82550" cy="85725"/>
              </a:xfrm>
              <a:custGeom>
                <a:avLst/>
                <a:gdLst>
                  <a:gd name="T0" fmla="*/ 32 w 76"/>
                  <a:gd name="T1" fmla="*/ 79 h 80"/>
                  <a:gd name="T2" fmla="*/ 0 w 76"/>
                  <a:gd name="T3" fmla="*/ 52 h 80"/>
                  <a:gd name="T4" fmla="*/ 14 w 76"/>
                  <a:gd name="T5" fmla="*/ 33 h 80"/>
                  <a:gd name="T6" fmla="*/ 25 w 76"/>
                  <a:gd name="T7" fmla="*/ 0 h 80"/>
                  <a:gd name="T8" fmla="*/ 58 w 76"/>
                  <a:gd name="T9" fmla="*/ 13 h 80"/>
                  <a:gd name="T10" fmla="*/ 75 w 76"/>
                  <a:gd name="T11" fmla="*/ 35 h 80"/>
                  <a:gd name="T12" fmla="*/ 64 w 76"/>
                  <a:gd name="T13" fmla="*/ 52 h 80"/>
                  <a:gd name="T14" fmla="*/ 32 w 76"/>
                  <a:gd name="T15" fmla="*/ 79 h 8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</a:cxnLst>
                <a:rect l="0" t="0" r="r" b="b"/>
                <a:pathLst>
                  <a:path w="76" h="80">
                    <a:moveTo>
                      <a:pt x="32" y="79"/>
                    </a:moveTo>
                    <a:lnTo>
                      <a:pt x="0" y="52"/>
                    </a:lnTo>
                    <a:lnTo>
                      <a:pt x="14" y="33"/>
                    </a:lnTo>
                    <a:lnTo>
                      <a:pt x="25" y="0"/>
                    </a:lnTo>
                    <a:lnTo>
                      <a:pt x="58" y="13"/>
                    </a:lnTo>
                    <a:lnTo>
                      <a:pt x="75" y="35"/>
                    </a:lnTo>
                    <a:lnTo>
                      <a:pt x="64" y="52"/>
                    </a:lnTo>
                    <a:lnTo>
                      <a:pt x="32" y="79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57" name="Freeform 34"/>
              <p:cNvSpPr/>
              <p:nvPr/>
            </p:nvSpPr>
            <p:spPr bwMode="auto">
              <a:xfrm>
                <a:off x="5306410" y="4784824"/>
                <a:ext cx="450850" cy="550862"/>
              </a:xfrm>
              <a:custGeom>
                <a:avLst/>
                <a:gdLst>
                  <a:gd name="T0" fmla="*/ 0 w 410"/>
                  <a:gd name="T1" fmla="*/ 393 h 515"/>
                  <a:gd name="T2" fmla="*/ 15 w 410"/>
                  <a:gd name="T3" fmla="*/ 305 h 515"/>
                  <a:gd name="T4" fmla="*/ 30 w 410"/>
                  <a:gd name="T5" fmla="*/ 284 h 515"/>
                  <a:gd name="T6" fmla="*/ 36 w 410"/>
                  <a:gd name="T7" fmla="*/ 259 h 515"/>
                  <a:gd name="T8" fmla="*/ 52 w 410"/>
                  <a:gd name="T9" fmla="*/ 222 h 515"/>
                  <a:gd name="T10" fmla="*/ 43 w 410"/>
                  <a:gd name="T11" fmla="*/ 208 h 515"/>
                  <a:gd name="T12" fmla="*/ 45 w 410"/>
                  <a:gd name="T13" fmla="*/ 176 h 515"/>
                  <a:gd name="T14" fmla="*/ 87 w 410"/>
                  <a:gd name="T15" fmla="*/ 128 h 515"/>
                  <a:gd name="T16" fmla="*/ 86 w 410"/>
                  <a:gd name="T17" fmla="*/ 97 h 515"/>
                  <a:gd name="T18" fmla="*/ 111 w 410"/>
                  <a:gd name="T19" fmla="*/ 50 h 515"/>
                  <a:gd name="T20" fmla="*/ 139 w 410"/>
                  <a:gd name="T21" fmla="*/ 58 h 515"/>
                  <a:gd name="T22" fmla="*/ 192 w 410"/>
                  <a:gd name="T23" fmla="*/ 19 h 515"/>
                  <a:gd name="T24" fmla="*/ 202 w 410"/>
                  <a:gd name="T25" fmla="*/ 0 h 515"/>
                  <a:gd name="T26" fmla="*/ 235 w 410"/>
                  <a:gd name="T27" fmla="*/ 4 h 515"/>
                  <a:gd name="T28" fmla="*/ 251 w 410"/>
                  <a:gd name="T29" fmla="*/ 48 h 515"/>
                  <a:gd name="T30" fmla="*/ 265 w 410"/>
                  <a:gd name="T31" fmla="*/ 78 h 515"/>
                  <a:gd name="T32" fmla="*/ 300 w 410"/>
                  <a:gd name="T33" fmla="*/ 78 h 515"/>
                  <a:gd name="T34" fmla="*/ 319 w 410"/>
                  <a:gd name="T35" fmla="*/ 50 h 515"/>
                  <a:gd name="T36" fmla="*/ 352 w 410"/>
                  <a:gd name="T37" fmla="*/ 82 h 515"/>
                  <a:gd name="T38" fmla="*/ 409 w 410"/>
                  <a:gd name="T39" fmla="*/ 63 h 515"/>
                  <a:gd name="T40" fmla="*/ 374 w 410"/>
                  <a:gd name="T41" fmla="*/ 145 h 515"/>
                  <a:gd name="T42" fmla="*/ 352 w 410"/>
                  <a:gd name="T43" fmla="*/ 135 h 515"/>
                  <a:gd name="T44" fmla="*/ 340 w 410"/>
                  <a:gd name="T45" fmla="*/ 144 h 515"/>
                  <a:gd name="T46" fmla="*/ 338 w 410"/>
                  <a:gd name="T47" fmla="*/ 150 h 515"/>
                  <a:gd name="T48" fmla="*/ 357 w 410"/>
                  <a:gd name="T49" fmla="*/ 172 h 515"/>
                  <a:gd name="T50" fmla="*/ 352 w 410"/>
                  <a:gd name="T51" fmla="*/ 249 h 515"/>
                  <a:gd name="T52" fmla="*/ 357 w 410"/>
                  <a:gd name="T53" fmla="*/ 273 h 515"/>
                  <a:gd name="T54" fmla="*/ 352 w 410"/>
                  <a:gd name="T55" fmla="*/ 281 h 515"/>
                  <a:gd name="T56" fmla="*/ 327 w 410"/>
                  <a:gd name="T57" fmla="*/ 276 h 515"/>
                  <a:gd name="T58" fmla="*/ 315 w 410"/>
                  <a:gd name="T59" fmla="*/ 290 h 515"/>
                  <a:gd name="T60" fmla="*/ 324 w 410"/>
                  <a:gd name="T61" fmla="*/ 311 h 515"/>
                  <a:gd name="T62" fmla="*/ 295 w 410"/>
                  <a:gd name="T63" fmla="*/ 337 h 515"/>
                  <a:gd name="T64" fmla="*/ 303 w 410"/>
                  <a:gd name="T65" fmla="*/ 347 h 515"/>
                  <a:gd name="T66" fmla="*/ 275 w 410"/>
                  <a:gd name="T67" fmla="*/ 362 h 515"/>
                  <a:gd name="T68" fmla="*/ 279 w 410"/>
                  <a:gd name="T69" fmla="*/ 381 h 515"/>
                  <a:gd name="T70" fmla="*/ 270 w 410"/>
                  <a:gd name="T71" fmla="*/ 391 h 515"/>
                  <a:gd name="T72" fmla="*/ 235 w 410"/>
                  <a:gd name="T73" fmla="*/ 391 h 515"/>
                  <a:gd name="T74" fmla="*/ 215 w 410"/>
                  <a:gd name="T75" fmla="*/ 408 h 515"/>
                  <a:gd name="T76" fmla="*/ 212 w 410"/>
                  <a:gd name="T77" fmla="*/ 415 h 515"/>
                  <a:gd name="T78" fmla="*/ 229 w 410"/>
                  <a:gd name="T79" fmla="*/ 427 h 515"/>
                  <a:gd name="T80" fmla="*/ 210 w 410"/>
                  <a:gd name="T81" fmla="*/ 457 h 515"/>
                  <a:gd name="T82" fmla="*/ 185 w 410"/>
                  <a:gd name="T83" fmla="*/ 489 h 515"/>
                  <a:gd name="T84" fmla="*/ 173 w 410"/>
                  <a:gd name="T85" fmla="*/ 485 h 515"/>
                  <a:gd name="T86" fmla="*/ 149 w 410"/>
                  <a:gd name="T87" fmla="*/ 514 h 515"/>
                  <a:gd name="T88" fmla="*/ 119 w 410"/>
                  <a:gd name="T89" fmla="*/ 450 h 515"/>
                  <a:gd name="T90" fmla="*/ 92 w 410"/>
                  <a:gd name="T91" fmla="*/ 415 h 515"/>
                  <a:gd name="T92" fmla="*/ 75 w 410"/>
                  <a:gd name="T93" fmla="*/ 417 h 515"/>
                  <a:gd name="T94" fmla="*/ 63 w 410"/>
                  <a:gd name="T95" fmla="*/ 408 h 515"/>
                  <a:gd name="T96" fmla="*/ 0 w 410"/>
                  <a:gd name="T97" fmla="*/ 393 h 515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</a:cxnLst>
                <a:rect l="0" t="0" r="r" b="b"/>
                <a:pathLst>
                  <a:path w="410" h="515">
                    <a:moveTo>
                      <a:pt x="0" y="393"/>
                    </a:moveTo>
                    <a:lnTo>
                      <a:pt x="15" y="305"/>
                    </a:lnTo>
                    <a:lnTo>
                      <a:pt x="30" y="284"/>
                    </a:lnTo>
                    <a:lnTo>
                      <a:pt x="36" y="259"/>
                    </a:lnTo>
                    <a:lnTo>
                      <a:pt x="52" y="222"/>
                    </a:lnTo>
                    <a:lnTo>
                      <a:pt x="43" y="208"/>
                    </a:lnTo>
                    <a:lnTo>
                      <a:pt x="45" y="176"/>
                    </a:lnTo>
                    <a:lnTo>
                      <a:pt x="87" y="128"/>
                    </a:lnTo>
                    <a:lnTo>
                      <a:pt x="86" y="97"/>
                    </a:lnTo>
                    <a:lnTo>
                      <a:pt x="111" y="50"/>
                    </a:lnTo>
                    <a:lnTo>
                      <a:pt x="139" y="58"/>
                    </a:lnTo>
                    <a:lnTo>
                      <a:pt x="192" y="19"/>
                    </a:lnTo>
                    <a:lnTo>
                      <a:pt x="202" y="0"/>
                    </a:lnTo>
                    <a:lnTo>
                      <a:pt x="235" y="4"/>
                    </a:lnTo>
                    <a:lnTo>
                      <a:pt x="251" y="48"/>
                    </a:lnTo>
                    <a:lnTo>
                      <a:pt x="265" y="78"/>
                    </a:lnTo>
                    <a:lnTo>
                      <a:pt x="300" y="78"/>
                    </a:lnTo>
                    <a:lnTo>
                      <a:pt x="319" y="50"/>
                    </a:lnTo>
                    <a:lnTo>
                      <a:pt x="352" y="82"/>
                    </a:lnTo>
                    <a:lnTo>
                      <a:pt x="409" y="63"/>
                    </a:lnTo>
                    <a:lnTo>
                      <a:pt x="374" y="145"/>
                    </a:lnTo>
                    <a:lnTo>
                      <a:pt x="352" y="135"/>
                    </a:lnTo>
                    <a:lnTo>
                      <a:pt x="340" y="144"/>
                    </a:lnTo>
                    <a:lnTo>
                      <a:pt x="338" y="150"/>
                    </a:lnTo>
                    <a:lnTo>
                      <a:pt x="357" y="172"/>
                    </a:lnTo>
                    <a:lnTo>
                      <a:pt x="352" y="249"/>
                    </a:lnTo>
                    <a:lnTo>
                      <a:pt x="357" y="273"/>
                    </a:lnTo>
                    <a:lnTo>
                      <a:pt x="352" y="281"/>
                    </a:lnTo>
                    <a:lnTo>
                      <a:pt x="327" y="276"/>
                    </a:lnTo>
                    <a:lnTo>
                      <a:pt x="315" y="290"/>
                    </a:lnTo>
                    <a:lnTo>
                      <a:pt x="324" y="311"/>
                    </a:lnTo>
                    <a:lnTo>
                      <a:pt x="295" y="337"/>
                    </a:lnTo>
                    <a:lnTo>
                      <a:pt x="303" y="347"/>
                    </a:lnTo>
                    <a:lnTo>
                      <a:pt x="275" y="362"/>
                    </a:lnTo>
                    <a:lnTo>
                      <a:pt x="279" y="381"/>
                    </a:lnTo>
                    <a:lnTo>
                      <a:pt x="270" y="391"/>
                    </a:lnTo>
                    <a:lnTo>
                      <a:pt x="235" y="391"/>
                    </a:lnTo>
                    <a:lnTo>
                      <a:pt x="215" y="408"/>
                    </a:lnTo>
                    <a:lnTo>
                      <a:pt x="212" y="415"/>
                    </a:lnTo>
                    <a:lnTo>
                      <a:pt x="229" y="427"/>
                    </a:lnTo>
                    <a:lnTo>
                      <a:pt x="210" y="457"/>
                    </a:lnTo>
                    <a:lnTo>
                      <a:pt x="185" y="489"/>
                    </a:lnTo>
                    <a:lnTo>
                      <a:pt x="173" y="485"/>
                    </a:lnTo>
                    <a:lnTo>
                      <a:pt x="149" y="514"/>
                    </a:lnTo>
                    <a:lnTo>
                      <a:pt x="119" y="450"/>
                    </a:lnTo>
                    <a:lnTo>
                      <a:pt x="92" y="415"/>
                    </a:lnTo>
                    <a:lnTo>
                      <a:pt x="75" y="417"/>
                    </a:lnTo>
                    <a:lnTo>
                      <a:pt x="63" y="408"/>
                    </a:lnTo>
                    <a:lnTo>
                      <a:pt x="0" y="393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58" name="Freeform 35"/>
              <p:cNvSpPr/>
              <p:nvPr/>
            </p:nvSpPr>
            <p:spPr bwMode="auto">
              <a:xfrm>
                <a:off x="5447698" y="4403824"/>
                <a:ext cx="395287" cy="452437"/>
              </a:xfrm>
              <a:custGeom>
                <a:avLst/>
                <a:gdLst>
                  <a:gd name="T0" fmla="*/ 261 w 361"/>
                  <a:gd name="T1" fmla="*/ 399 h 420"/>
                  <a:gd name="T2" fmla="*/ 205 w 361"/>
                  <a:gd name="T3" fmla="*/ 419 h 420"/>
                  <a:gd name="T4" fmla="*/ 172 w 361"/>
                  <a:gd name="T5" fmla="*/ 386 h 420"/>
                  <a:gd name="T6" fmla="*/ 152 w 361"/>
                  <a:gd name="T7" fmla="*/ 414 h 420"/>
                  <a:gd name="T8" fmla="*/ 118 w 361"/>
                  <a:gd name="T9" fmla="*/ 414 h 420"/>
                  <a:gd name="T10" fmla="*/ 104 w 361"/>
                  <a:gd name="T11" fmla="*/ 384 h 420"/>
                  <a:gd name="T12" fmla="*/ 88 w 361"/>
                  <a:gd name="T13" fmla="*/ 340 h 420"/>
                  <a:gd name="T14" fmla="*/ 55 w 361"/>
                  <a:gd name="T15" fmla="*/ 336 h 420"/>
                  <a:gd name="T16" fmla="*/ 22 w 361"/>
                  <a:gd name="T17" fmla="*/ 272 h 420"/>
                  <a:gd name="T18" fmla="*/ 0 w 361"/>
                  <a:gd name="T19" fmla="*/ 241 h 420"/>
                  <a:gd name="T20" fmla="*/ 15 w 361"/>
                  <a:gd name="T21" fmla="*/ 226 h 420"/>
                  <a:gd name="T22" fmla="*/ 22 w 361"/>
                  <a:gd name="T23" fmla="*/ 219 h 420"/>
                  <a:gd name="T24" fmla="*/ 57 w 361"/>
                  <a:gd name="T25" fmla="*/ 168 h 420"/>
                  <a:gd name="T26" fmla="*/ 55 w 361"/>
                  <a:gd name="T27" fmla="*/ 126 h 420"/>
                  <a:gd name="T28" fmla="*/ 68 w 361"/>
                  <a:gd name="T29" fmla="*/ 108 h 420"/>
                  <a:gd name="T30" fmla="*/ 94 w 361"/>
                  <a:gd name="T31" fmla="*/ 104 h 420"/>
                  <a:gd name="T32" fmla="*/ 104 w 361"/>
                  <a:gd name="T33" fmla="*/ 92 h 420"/>
                  <a:gd name="T34" fmla="*/ 94 w 361"/>
                  <a:gd name="T35" fmla="*/ 73 h 420"/>
                  <a:gd name="T36" fmla="*/ 106 w 361"/>
                  <a:gd name="T37" fmla="*/ 51 h 420"/>
                  <a:gd name="T38" fmla="*/ 106 w 361"/>
                  <a:gd name="T39" fmla="*/ 14 h 420"/>
                  <a:gd name="T40" fmla="*/ 128 w 361"/>
                  <a:gd name="T41" fmla="*/ 4 h 420"/>
                  <a:gd name="T42" fmla="*/ 160 w 361"/>
                  <a:gd name="T43" fmla="*/ 24 h 420"/>
                  <a:gd name="T44" fmla="*/ 205 w 361"/>
                  <a:gd name="T45" fmla="*/ 31 h 420"/>
                  <a:gd name="T46" fmla="*/ 230 w 361"/>
                  <a:gd name="T47" fmla="*/ 0 h 420"/>
                  <a:gd name="T48" fmla="*/ 266 w 361"/>
                  <a:gd name="T49" fmla="*/ 28 h 420"/>
                  <a:gd name="T50" fmla="*/ 250 w 361"/>
                  <a:gd name="T51" fmla="*/ 37 h 420"/>
                  <a:gd name="T52" fmla="*/ 232 w 361"/>
                  <a:gd name="T53" fmla="*/ 64 h 420"/>
                  <a:gd name="T54" fmla="*/ 205 w 361"/>
                  <a:gd name="T55" fmla="*/ 73 h 420"/>
                  <a:gd name="T56" fmla="*/ 198 w 361"/>
                  <a:gd name="T57" fmla="*/ 79 h 420"/>
                  <a:gd name="T58" fmla="*/ 220 w 361"/>
                  <a:gd name="T59" fmla="*/ 94 h 420"/>
                  <a:gd name="T60" fmla="*/ 270 w 361"/>
                  <a:gd name="T61" fmla="*/ 73 h 420"/>
                  <a:gd name="T62" fmla="*/ 350 w 361"/>
                  <a:gd name="T63" fmla="*/ 105 h 420"/>
                  <a:gd name="T64" fmla="*/ 360 w 361"/>
                  <a:gd name="T65" fmla="*/ 174 h 420"/>
                  <a:gd name="T66" fmla="*/ 326 w 361"/>
                  <a:gd name="T67" fmla="*/ 174 h 420"/>
                  <a:gd name="T68" fmla="*/ 324 w 361"/>
                  <a:gd name="T69" fmla="*/ 194 h 420"/>
                  <a:gd name="T70" fmla="*/ 340 w 361"/>
                  <a:gd name="T71" fmla="*/ 224 h 420"/>
                  <a:gd name="T72" fmla="*/ 326 w 361"/>
                  <a:gd name="T73" fmla="*/ 241 h 420"/>
                  <a:gd name="T74" fmla="*/ 343 w 361"/>
                  <a:gd name="T75" fmla="*/ 266 h 420"/>
                  <a:gd name="T76" fmla="*/ 316 w 361"/>
                  <a:gd name="T77" fmla="*/ 300 h 420"/>
                  <a:gd name="T78" fmla="*/ 306 w 361"/>
                  <a:gd name="T79" fmla="*/ 284 h 420"/>
                  <a:gd name="T80" fmla="*/ 266 w 361"/>
                  <a:gd name="T81" fmla="*/ 384 h 420"/>
                  <a:gd name="T82" fmla="*/ 261 w 361"/>
                  <a:gd name="T83" fmla="*/ 399 h 42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</a:cxnLst>
                <a:rect l="0" t="0" r="r" b="b"/>
                <a:pathLst>
                  <a:path w="361" h="420">
                    <a:moveTo>
                      <a:pt x="261" y="399"/>
                    </a:moveTo>
                    <a:lnTo>
                      <a:pt x="205" y="419"/>
                    </a:lnTo>
                    <a:lnTo>
                      <a:pt x="172" y="386"/>
                    </a:lnTo>
                    <a:lnTo>
                      <a:pt x="152" y="414"/>
                    </a:lnTo>
                    <a:lnTo>
                      <a:pt x="118" y="414"/>
                    </a:lnTo>
                    <a:lnTo>
                      <a:pt x="104" y="384"/>
                    </a:lnTo>
                    <a:lnTo>
                      <a:pt x="88" y="340"/>
                    </a:lnTo>
                    <a:lnTo>
                      <a:pt x="55" y="336"/>
                    </a:lnTo>
                    <a:lnTo>
                      <a:pt x="22" y="272"/>
                    </a:lnTo>
                    <a:lnTo>
                      <a:pt x="0" y="241"/>
                    </a:lnTo>
                    <a:lnTo>
                      <a:pt x="15" y="226"/>
                    </a:lnTo>
                    <a:lnTo>
                      <a:pt x="22" y="219"/>
                    </a:lnTo>
                    <a:lnTo>
                      <a:pt x="57" y="168"/>
                    </a:lnTo>
                    <a:lnTo>
                      <a:pt x="55" y="126"/>
                    </a:lnTo>
                    <a:lnTo>
                      <a:pt x="68" y="108"/>
                    </a:lnTo>
                    <a:lnTo>
                      <a:pt x="94" y="104"/>
                    </a:lnTo>
                    <a:lnTo>
                      <a:pt x="104" y="92"/>
                    </a:lnTo>
                    <a:lnTo>
                      <a:pt x="94" y="73"/>
                    </a:lnTo>
                    <a:lnTo>
                      <a:pt x="106" y="51"/>
                    </a:lnTo>
                    <a:lnTo>
                      <a:pt x="106" y="14"/>
                    </a:lnTo>
                    <a:lnTo>
                      <a:pt x="128" y="4"/>
                    </a:lnTo>
                    <a:lnTo>
                      <a:pt x="160" y="24"/>
                    </a:lnTo>
                    <a:lnTo>
                      <a:pt x="205" y="31"/>
                    </a:lnTo>
                    <a:lnTo>
                      <a:pt x="230" y="0"/>
                    </a:lnTo>
                    <a:lnTo>
                      <a:pt x="266" y="28"/>
                    </a:lnTo>
                    <a:lnTo>
                      <a:pt x="250" y="37"/>
                    </a:lnTo>
                    <a:lnTo>
                      <a:pt x="232" y="64"/>
                    </a:lnTo>
                    <a:lnTo>
                      <a:pt x="205" y="73"/>
                    </a:lnTo>
                    <a:lnTo>
                      <a:pt x="198" y="79"/>
                    </a:lnTo>
                    <a:lnTo>
                      <a:pt x="220" y="94"/>
                    </a:lnTo>
                    <a:lnTo>
                      <a:pt x="270" y="73"/>
                    </a:lnTo>
                    <a:lnTo>
                      <a:pt x="350" y="105"/>
                    </a:lnTo>
                    <a:lnTo>
                      <a:pt x="360" y="174"/>
                    </a:lnTo>
                    <a:lnTo>
                      <a:pt x="326" y="174"/>
                    </a:lnTo>
                    <a:lnTo>
                      <a:pt x="324" y="194"/>
                    </a:lnTo>
                    <a:lnTo>
                      <a:pt x="340" y="224"/>
                    </a:lnTo>
                    <a:lnTo>
                      <a:pt x="326" y="241"/>
                    </a:lnTo>
                    <a:lnTo>
                      <a:pt x="343" y="266"/>
                    </a:lnTo>
                    <a:lnTo>
                      <a:pt x="316" y="300"/>
                    </a:lnTo>
                    <a:lnTo>
                      <a:pt x="306" y="284"/>
                    </a:lnTo>
                    <a:lnTo>
                      <a:pt x="266" y="384"/>
                    </a:lnTo>
                    <a:lnTo>
                      <a:pt x="261" y="399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59" name="Freeform 36"/>
              <p:cNvSpPr/>
              <p:nvPr/>
            </p:nvSpPr>
            <p:spPr bwMode="auto">
              <a:xfrm>
                <a:off x="5803298" y="5132486"/>
                <a:ext cx="168275" cy="333375"/>
              </a:xfrm>
              <a:custGeom>
                <a:avLst/>
                <a:gdLst>
                  <a:gd name="T0" fmla="*/ 0 w 152"/>
                  <a:gd name="T1" fmla="*/ 151 h 313"/>
                  <a:gd name="T2" fmla="*/ 0 w 152"/>
                  <a:gd name="T3" fmla="*/ 200 h 313"/>
                  <a:gd name="T4" fmla="*/ 10 w 152"/>
                  <a:gd name="T5" fmla="*/ 252 h 313"/>
                  <a:gd name="T6" fmla="*/ 40 w 152"/>
                  <a:gd name="T7" fmla="*/ 271 h 313"/>
                  <a:gd name="T8" fmla="*/ 59 w 152"/>
                  <a:gd name="T9" fmla="*/ 312 h 313"/>
                  <a:gd name="T10" fmla="*/ 70 w 152"/>
                  <a:gd name="T11" fmla="*/ 252 h 313"/>
                  <a:gd name="T12" fmla="*/ 99 w 152"/>
                  <a:gd name="T13" fmla="*/ 217 h 313"/>
                  <a:gd name="T14" fmla="*/ 151 w 152"/>
                  <a:gd name="T15" fmla="*/ 65 h 313"/>
                  <a:gd name="T16" fmla="*/ 151 w 152"/>
                  <a:gd name="T17" fmla="*/ 16 h 313"/>
                  <a:gd name="T18" fmla="*/ 124 w 152"/>
                  <a:gd name="T19" fmla="*/ 0 h 313"/>
                  <a:gd name="T20" fmla="*/ 75 w 152"/>
                  <a:gd name="T21" fmla="*/ 21 h 313"/>
                  <a:gd name="T22" fmla="*/ 0 w 152"/>
                  <a:gd name="T23" fmla="*/ 151 h 31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</a:cxnLst>
                <a:rect l="0" t="0" r="r" b="b"/>
                <a:pathLst>
                  <a:path w="152" h="313">
                    <a:moveTo>
                      <a:pt x="0" y="151"/>
                    </a:moveTo>
                    <a:lnTo>
                      <a:pt x="0" y="200"/>
                    </a:lnTo>
                    <a:lnTo>
                      <a:pt x="10" y="252"/>
                    </a:lnTo>
                    <a:lnTo>
                      <a:pt x="40" y="271"/>
                    </a:lnTo>
                    <a:lnTo>
                      <a:pt x="59" y="312"/>
                    </a:lnTo>
                    <a:lnTo>
                      <a:pt x="70" y="252"/>
                    </a:lnTo>
                    <a:lnTo>
                      <a:pt x="99" y="217"/>
                    </a:lnTo>
                    <a:lnTo>
                      <a:pt x="151" y="65"/>
                    </a:lnTo>
                    <a:lnTo>
                      <a:pt x="151" y="16"/>
                    </a:lnTo>
                    <a:lnTo>
                      <a:pt x="124" y="0"/>
                    </a:lnTo>
                    <a:lnTo>
                      <a:pt x="75" y="21"/>
                    </a:lnTo>
                    <a:lnTo>
                      <a:pt x="0" y="151"/>
                    </a:lnTo>
                  </a:path>
                </a:pathLst>
              </a:custGeom>
              <a:grpFill/>
              <a:ln w="9525" cap="flat" cmpd="sng">
                <a:solidFill>
                  <a:schemeClr val="bg1"/>
                </a:solidFill>
                <a:prstDash val="solid"/>
                <a:round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60" name="Freeform 37"/>
              <p:cNvSpPr/>
              <p:nvPr/>
            </p:nvSpPr>
            <p:spPr bwMode="auto">
              <a:xfrm>
                <a:off x="5046060" y="3648174"/>
                <a:ext cx="692150" cy="447675"/>
              </a:xfrm>
              <a:custGeom>
                <a:avLst/>
                <a:gdLst>
                  <a:gd name="T0" fmla="*/ 139 w 629"/>
                  <a:gd name="T1" fmla="*/ 403 h 418"/>
                  <a:gd name="T2" fmla="*/ 144 w 629"/>
                  <a:gd name="T3" fmla="*/ 380 h 418"/>
                  <a:gd name="T4" fmla="*/ 166 w 629"/>
                  <a:gd name="T5" fmla="*/ 373 h 418"/>
                  <a:gd name="T6" fmla="*/ 206 w 629"/>
                  <a:gd name="T7" fmla="*/ 403 h 418"/>
                  <a:gd name="T8" fmla="*/ 219 w 629"/>
                  <a:gd name="T9" fmla="*/ 403 h 418"/>
                  <a:gd name="T10" fmla="*/ 258 w 629"/>
                  <a:gd name="T11" fmla="*/ 401 h 418"/>
                  <a:gd name="T12" fmla="*/ 279 w 629"/>
                  <a:gd name="T13" fmla="*/ 384 h 418"/>
                  <a:gd name="T14" fmla="*/ 310 w 629"/>
                  <a:gd name="T15" fmla="*/ 408 h 418"/>
                  <a:gd name="T16" fmla="*/ 323 w 629"/>
                  <a:gd name="T17" fmla="*/ 386 h 418"/>
                  <a:gd name="T18" fmla="*/ 325 w 629"/>
                  <a:gd name="T19" fmla="*/ 376 h 418"/>
                  <a:gd name="T20" fmla="*/ 350 w 629"/>
                  <a:gd name="T21" fmla="*/ 360 h 418"/>
                  <a:gd name="T22" fmla="*/ 359 w 629"/>
                  <a:gd name="T23" fmla="*/ 327 h 418"/>
                  <a:gd name="T24" fmla="*/ 382 w 629"/>
                  <a:gd name="T25" fmla="*/ 322 h 418"/>
                  <a:gd name="T26" fmla="*/ 454 w 629"/>
                  <a:gd name="T27" fmla="*/ 208 h 418"/>
                  <a:gd name="T28" fmla="*/ 440 w 629"/>
                  <a:gd name="T29" fmla="*/ 190 h 418"/>
                  <a:gd name="T30" fmla="*/ 454 w 629"/>
                  <a:gd name="T31" fmla="*/ 178 h 418"/>
                  <a:gd name="T32" fmla="*/ 470 w 629"/>
                  <a:gd name="T33" fmla="*/ 183 h 418"/>
                  <a:gd name="T34" fmla="*/ 491 w 629"/>
                  <a:gd name="T35" fmla="*/ 172 h 418"/>
                  <a:gd name="T36" fmla="*/ 503 w 629"/>
                  <a:gd name="T37" fmla="*/ 144 h 418"/>
                  <a:gd name="T38" fmla="*/ 560 w 629"/>
                  <a:gd name="T39" fmla="*/ 94 h 418"/>
                  <a:gd name="T40" fmla="*/ 604 w 629"/>
                  <a:gd name="T41" fmla="*/ 78 h 418"/>
                  <a:gd name="T42" fmla="*/ 628 w 629"/>
                  <a:gd name="T43" fmla="*/ 59 h 418"/>
                  <a:gd name="T44" fmla="*/ 621 w 629"/>
                  <a:gd name="T45" fmla="*/ 18 h 418"/>
                  <a:gd name="T46" fmla="*/ 592 w 629"/>
                  <a:gd name="T47" fmla="*/ 15 h 418"/>
                  <a:gd name="T48" fmla="*/ 522 w 629"/>
                  <a:gd name="T49" fmla="*/ 22 h 418"/>
                  <a:gd name="T50" fmla="*/ 476 w 629"/>
                  <a:gd name="T51" fmla="*/ 0 h 418"/>
                  <a:gd name="T52" fmla="*/ 449 w 629"/>
                  <a:gd name="T53" fmla="*/ 4 h 418"/>
                  <a:gd name="T54" fmla="*/ 378 w 629"/>
                  <a:gd name="T55" fmla="*/ 94 h 418"/>
                  <a:gd name="T56" fmla="*/ 359 w 629"/>
                  <a:gd name="T57" fmla="*/ 104 h 418"/>
                  <a:gd name="T58" fmla="*/ 312 w 629"/>
                  <a:gd name="T59" fmla="*/ 86 h 418"/>
                  <a:gd name="T60" fmla="*/ 310 w 629"/>
                  <a:gd name="T61" fmla="*/ 63 h 418"/>
                  <a:gd name="T62" fmla="*/ 300 w 629"/>
                  <a:gd name="T63" fmla="*/ 25 h 418"/>
                  <a:gd name="T64" fmla="*/ 274 w 629"/>
                  <a:gd name="T65" fmla="*/ 9 h 418"/>
                  <a:gd name="T66" fmla="*/ 235 w 629"/>
                  <a:gd name="T67" fmla="*/ 20 h 418"/>
                  <a:gd name="T68" fmla="*/ 209 w 629"/>
                  <a:gd name="T69" fmla="*/ 2 h 418"/>
                  <a:gd name="T70" fmla="*/ 171 w 629"/>
                  <a:gd name="T71" fmla="*/ 49 h 418"/>
                  <a:gd name="T72" fmla="*/ 131 w 629"/>
                  <a:gd name="T73" fmla="*/ 59 h 418"/>
                  <a:gd name="T74" fmla="*/ 75 w 629"/>
                  <a:gd name="T75" fmla="*/ 107 h 418"/>
                  <a:gd name="T76" fmla="*/ 16 w 629"/>
                  <a:gd name="T77" fmla="*/ 216 h 418"/>
                  <a:gd name="T78" fmla="*/ 32 w 629"/>
                  <a:gd name="T79" fmla="*/ 244 h 418"/>
                  <a:gd name="T80" fmla="*/ 28 w 629"/>
                  <a:gd name="T81" fmla="*/ 256 h 418"/>
                  <a:gd name="T82" fmla="*/ 28 w 629"/>
                  <a:gd name="T83" fmla="*/ 269 h 418"/>
                  <a:gd name="T84" fmla="*/ 36 w 629"/>
                  <a:gd name="T85" fmla="*/ 280 h 418"/>
                  <a:gd name="T86" fmla="*/ 55 w 629"/>
                  <a:gd name="T87" fmla="*/ 269 h 418"/>
                  <a:gd name="T88" fmla="*/ 88 w 629"/>
                  <a:gd name="T89" fmla="*/ 261 h 418"/>
                  <a:gd name="T90" fmla="*/ 0 w 629"/>
                  <a:gd name="T91" fmla="*/ 355 h 418"/>
                  <a:gd name="T92" fmla="*/ 0 w 629"/>
                  <a:gd name="T93" fmla="*/ 380 h 418"/>
                  <a:gd name="T94" fmla="*/ 18 w 629"/>
                  <a:gd name="T95" fmla="*/ 384 h 418"/>
                  <a:gd name="T96" fmla="*/ 59 w 629"/>
                  <a:gd name="T97" fmla="*/ 417 h 418"/>
                  <a:gd name="T98" fmla="*/ 121 w 629"/>
                  <a:gd name="T99" fmla="*/ 408 h 418"/>
                  <a:gd name="T100" fmla="*/ 139 w 629"/>
                  <a:gd name="T101" fmla="*/ 403 h 418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</a:cxnLst>
                <a:rect l="0" t="0" r="r" b="b"/>
                <a:pathLst>
                  <a:path w="629" h="418">
                    <a:moveTo>
                      <a:pt x="139" y="403"/>
                    </a:moveTo>
                    <a:lnTo>
                      <a:pt x="144" y="380"/>
                    </a:lnTo>
                    <a:lnTo>
                      <a:pt x="166" y="373"/>
                    </a:lnTo>
                    <a:lnTo>
                      <a:pt x="206" y="403"/>
                    </a:lnTo>
                    <a:lnTo>
                      <a:pt x="219" y="403"/>
                    </a:lnTo>
                    <a:lnTo>
                      <a:pt x="258" y="401"/>
                    </a:lnTo>
                    <a:lnTo>
                      <a:pt x="279" y="384"/>
                    </a:lnTo>
                    <a:lnTo>
                      <a:pt x="310" y="408"/>
                    </a:lnTo>
                    <a:lnTo>
                      <a:pt x="323" y="386"/>
                    </a:lnTo>
                    <a:lnTo>
                      <a:pt x="325" y="376"/>
                    </a:lnTo>
                    <a:lnTo>
                      <a:pt x="350" y="360"/>
                    </a:lnTo>
                    <a:lnTo>
                      <a:pt x="359" y="327"/>
                    </a:lnTo>
                    <a:lnTo>
                      <a:pt x="382" y="322"/>
                    </a:lnTo>
                    <a:lnTo>
                      <a:pt x="454" y="208"/>
                    </a:lnTo>
                    <a:lnTo>
                      <a:pt x="440" y="190"/>
                    </a:lnTo>
                    <a:lnTo>
                      <a:pt x="454" y="178"/>
                    </a:lnTo>
                    <a:lnTo>
                      <a:pt x="470" y="183"/>
                    </a:lnTo>
                    <a:lnTo>
                      <a:pt x="491" y="172"/>
                    </a:lnTo>
                    <a:lnTo>
                      <a:pt x="503" y="144"/>
                    </a:lnTo>
                    <a:lnTo>
                      <a:pt x="560" y="94"/>
                    </a:lnTo>
                    <a:lnTo>
                      <a:pt x="604" y="78"/>
                    </a:lnTo>
                    <a:lnTo>
                      <a:pt x="628" y="59"/>
                    </a:lnTo>
                    <a:lnTo>
                      <a:pt x="621" y="18"/>
                    </a:lnTo>
                    <a:lnTo>
                      <a:pt x="592" y="15"/>
                    </a:lnTo>
                    <a:lnTo>
                      <a:pt x="522" y="22"/>
                    </a:lnTo>
                    <a:lnTo>
                      <a:pt x="476" y="0"/>
                    </a:lnTo>
                    <a:lnTo>
                      <a:pt x="449" y="4"/>
                    </a:lnTo>
                    <a:lnTo>
                      <a:pt x="378" y="94"/>
                    </a:lnTo>
                    <a:lnTo>
                      <a:pt x="359" y="104"/>
                    </a:lnTo>
                    <a:lnTo>
                      <a:pt x="312" y="86"/>
                    </a:lnTo>
                    <a:lnTo>
                      <a:pt x="310" y="63"/>
                    </a:lnTo>
                    <a:lnTo>
                      <a:pt x="300" y="25"/>
                    </a:lnTo>
                    <a:lnTo>
                      <a:pt x="274" y="9"/>
                    </a:lnTo>
                    <a:lnTo>
                      <a:pt x="235" y="20"/>
                    </a:lnTo>
                    <a:lnTo>
                      <a:pt x="209" y="2"/>
                    </a:lnTo>
                    <a:lnTo>
                      <a:pt x="171" y="49"/>
                    </a:lnTo>
                    <a:lnTo>
                      <a:pt x="131" y="59"/>
                    </a:lnTo>
                    <a:lnTo>
                      <a:pt x="75" y="107"/>
                    </a:lnTo>
                    <a:lnTo>
                      <a:pt x="16" y="216"/>
                    </a:lnTo>
                    <a:lnTo>
                      <a:pt x="32" y="244"/>
                    </a:lnTo>
                    <a:lnTo>
                      <a:pt x="28" y="256"/>
                    </a:lnTo>
                    <a:lnTo>
                      <a:pt x="28" y="269"/>
                    </a:lnTo>
                    <a:lnTo>
                      <a:pt x="36" y="280"/>
                    </a:lnTo>
                    <a:lnTo>
                      <a:pt x="55" y="269"/>
                    </a:lnTo>
                    <a:lnTo>
                      <a:pt x="88" y="261"/>
                    </a:lnTo>
                    <a:lnTo>
                      <a:pt x="0" y="355"/>
                    </a:lnTo>
                    <a:lnTo>
                      <a:pt x="0" y="380"/>
                    </a:lnTo>
                    <a:lnTo>
                      <a:pt x="18" y="384"/>
                    </a:lnTo>
                    <a:lnTo>
                      <a:pt x="59" y="417"/>
                    </a:lnTo>
                    <a:lnTo>
                      <a:pt x="121" y="408"/>
                    </a:lnTo>
                    <a:lnTo>
                      <a:pt x="139" y="403"/>
                    </a:lnTo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  <p:sp>
            <p:nvSpPr>
              <p:cNvPr id="61" name="Freeform 38"/>
              <p:cNvSpPr>
                <a:spLocks noChangeAspect="1"/>
              </p:cNvSpPr>
              <p:nvPr/>
            </p:nvSpPr>
            <p:spPr bwMode="auto">
              <a:xfrm>
                <a:off x="4158647" y="4444223"/>
                <a:ext cx="471851" cy="457200"/>
              </a:xfrm>
              <a:custGeom>
                <a:avLst/>
                <a:gdLst>
                  <a:gd name="T0" fmla="*/ 87 w 353"/>
                  <a:gd name="T1" fmla="*/ 307 h 330"/>
                  <a:gd name="T2" fmla="*/ 117 w 353"/>
                  <a:gd name="T3" fmla="*/ 285 h 330"/>
                  <a:gd name="T4" fmla="*/ 156 w 353"/>
                  <a:gd name="T5" fmla="*/ 253 h 330"/>
                  <a:gd name="T6" fmla="*/ 215 w 353"/>
                  <a:gd name="T7" fmla="*/ 261 h 330"/>
                  <a:gd name="T8" fmla="*/ 219 w 353"/>
                  <a:gd name="T9" fmla="*/ 285 h 330"/>
                  <a:gd name="T10" fmla="*/ 296 w 353"/>
                  <a:gd name="T11" fmla="*/ 316 h 330"/>
                  <a:gd name="T12" fmla="*/ 255 w 353"/>
                  <a:gd name="T13" fmla="*/ 208 h 330"/>
                  <a:gd name="T14" fmla="*/ 236 w 353"/>
                  <a:gd name="T15" fmla="*/ 169 h 330"/>
                  <a:gd name="T16" fmla="*/ 239 w 353"/>
                  <a:gd name="T17" fmla="*/ 136 h 330"/>
                  <a:gd name="T18" fmla="*/ 294 w 353"/>
                  <a:gd name="T19" fmla="*/ 129 h 330"/>
                  <a:gd name="T20" fmla="*/ 336 w 353"/>
                  <a:gd name="T21" fmla="*/ 102 h 330"/>
                  <a:gd name="T22" fmla="*/ 353 w 353"/>
                  <a:gd name="T23" fmla="*/ 91 h 330"/>
                  <a:gd name="T24" fmla="*/ 344 w 353"/>
                  <a:gd name="T25" fmla="*/ 52 h 330"/>
                  <a:gd name="T26" fmla="*/ 302 w 353"/>
                  <a:gd name="T27" fmla="*/ 24 h 330"/>
                  <a:gd name="T28" fmla="*/ 260 w 353"/>
                  <a:gd name="T29" fmla="*/ 15 h 330"/>
                  <a:gd name="T30" fmla="*/ 215 w 353"/>
                  <a:gd name="T31" fmla="*/ 0 h 330"/>
                  <a:gd name="T32" fmla="*/ 221 w 353"/>
                  <a:gd name="T33" fmla="*/ 31 h 330"/>
                  <a:gd name="T34" fmla="*/ 222 w 353"/>
                  <a:gd name="T35" fmla="*/ 48 h 330"/>
                  <a:gd name="T36" fmla="*/ 204 w 353"/>
                  <a:gd name="T37" fmla="*/ 66 h 330"/>
                  <a:gd name="T38" fmla="*/ 195 w 353"/>
                  <a:gd name="T39" fmla="*/ 94 h 330"/>
                  <a:gd name="T40" fmla="*/ 183 w 353"/>
                  <a:gd name="T41" fmla="*/ 115 h 330"/>
                  <a:gd name="T42" fmla="*/ 153 w 353"/>
                  <a:gd name="T43" fmla="*/ 117 h 330"/>
                  <a:gd name="T44" fmla="*/ 150 w 353"/>
                  <a:gd name="T45" fmla="*/ 138 h 330"/>
                  <a:gd name="T46" fmla="*/ 132 w 353"/>
                  <a:gd name="T47" fmla="*/ 172 h 330"/>
                  <a:gd name="T48" fmla="*/ 107 w 353"/>
                  <a:gd name="T49" fmla="*/ 178 h 330"/>
                  <a:gd name="T50" fmla="*/ 101 w 353"/>
                  <a:gd name="T51" fmla="*/ 153 h 330"/>
                  <a:gd name="T52" fmla="*/ 69 w 353"/>
                  <a:gd name="T53" fmla="*/ 168 h 330"/>
                  <a:gd name="T54" fmla="*/ 44 w 353"/>
                  <a:gd name="T55" fmla="*/ 147 h 330"/>
                  <a:gd name="T56" fmla="*/ 26 w 353"/>
                  <a:gd name="T57" fmla="*/ 163 h 330"/>
                  <a:gd name="T58" fmla="*/ 24 w 353"/>
                  <a:gd name="T59" fmla="*/ 193 h 330"/>
                  <a:gd name="T60" fmla="*/ 6 w 353"/>
                  <a:gd name="T61" fmla="*/ 208 h 330"/>
                  <a:gd name="T62" fmla="*/ 11 w 353"/>
                  <a:gd name="T63" fmla="*/ 229 h 330"/>
                  <a:gd name="T64" fmla="*/ 30 w 353"/>
                  <a:gd name="T65" fmla="*/ 243 h 330"/>
                  <a:gd name="T66" fmla="*/ 39 w 353"/>
                  <a:gd name="T67" fmla="*/ 268 h 330"/>
                  <a:gd name="T68" fmla="*/ 63 w 353"/>
                  <a:gd name="T69" fmla="*/ 273 h 330"/>
                  <a:gd name="T70" fmla="*/ 77 w 353"/>
                  <a:gd name="T71" fmla="*/ 298 h 330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</a:cxnLst>
                <a:rect l="0" t="0" r="r" b="b"/>
                <a:pathLst>
                  <a:path w="353" h="330">
                    <a:moveTo>
                      <a:pt x="72" y="310"/>
                    </a:moveTo>
                    <a:lnTo>
                      <a:pt x="87" y="307"/>
                    </a:lnTo>
                    <a:lnTo>
                      <a:pt x="95" y="318"/>
                    </a:lnTo>
                    <a:lnTo>
                      <a:pt x="117" y="285"/>
                    </a:lnTo>
                    <a:lnTo>
                      <a:pt x="144" y="286"/>
                    </a:lnTo>
                    <a:lnTo>
                      <a:pt x="156" y="253"/>
                    </a:lnTo>
                    <a:lnTo>
                      <a:pt x="182" y="267"/>
                    </a:lnTo>
                    <a:lnTo>
                      <a:pt x="215" y="261"/>
                    </a:lnTo>
                    <a:lnTo>
                      <a:pt x="221" y="274"/>
                    </a:lnTo>
                    <a:lnTo>
                      <a:pt x="219" y="285"/>
                    </a:lnTo>
                    <a:lnTo>
                      <a:pt x="269" y="330"/>
                    </a:lnTo>
                    <a:lnTo>
                      <a:pt x="296" y="316"/>
                    </a:lnTo>
                    <a:lnTo>
                      <a:pt x="293" y="256"/>
                    </a:lnTo>
                    <a:lnTo>
                      <a:pt x="255" y="208"/>
                    </a:lnTo>
                    <a:lnTo>
                      <a:pt x="233" y="198"/>
                    </a:lnTo>
                    <a:lnTo>
                      <a:pt x="236" y="169"/>
                    </a:lnTo>
                    <a:lnTo>
                      <a:pt x="221" y="150"/>
                    </a:lnTo>
                    <a:lnTo>
                      <a:pt x="239" y="136"/>
                    </a:lnTo>
                    <a:lnTo>
                      <a:pt x="272" y="133"/>
                    </a:lnTo>
                    <a:lnTo>
                      <a:pt x="294" y="129"/>
                    </a:lnTo>
                    <a:lnTo>
                      <a:pt x="320" y="109"/>
                    </a:lnTo>
                    <a:lnTo>
                      <a:pt x="336" y="102"/>
                    </a:lnTo>
                    <a:lnTo>
                      <a:pt x="345" y="109"/>
                    </a:lnTo>
                    <a:lnTo>
                      <a:pt x="353" y="91"/>
                    </a:lnTo>
                    <a:lnTo>
                      <a:pt x="344" y="63"/>
                    </a:lnTo>
                    <a:lnTo>
                      <a:pt x="344" y="52"/>
                    </a:lnTo>
                    <a:lnTo>
                      <a:pt x="321" y="27"/>
                    </a:lnTo>
                    <a:lnTo>
                      <a:pt x="302" y="24"/>
                    </a:lnTo>
                    <a:lnTo>
                      <a:pt x="275" y="30"/>
                    </a:lnTo>
                    <a:lnTo>
                      <a:pt x="260" y="15"/>
                    </a:lnTo>
                    <a:lnTo>
                      <a:pt x="231" y="3"/>
                    </a:lnTo>
                    <a:lnTo>
                      <a:pt x="215" y="0"/>
                    </a:lnTo>
                    <a:lnTo>
                      <a:pt x="215" y="10"/>
                    </a:lnTo>
                    <a:lnTo>
                      <a:pt x="221" y="31"/>
                    </a:lnTo>
                    <a:lnTo>
                      <a:pt x="231" y="33"/>
                    </a:lnTo>
                    <a:lnTo>
                      <a:pt x="222" y="48"/>
                    </a:lnTo>
                    <a:lnTo>
                      <a:pt x="206" y="54"/>
                    </a:lnTo>
                    <a:lnTo>
                      <a:pt x="204" y="66"/>
                    </a:lnTo>
                    <a:lnTo>
                      <a:pt x="195" y="82"/>
                    </a:lnTo>
                    <a:lnTo>
                      <a:pt x="195" y="94"/>
                    </a:lnTo>
                    <a:lnTo>
                      <a:pt x="191" y="106"/>
                    </a:lnTo>
                    <a:lnTo>
                      <a:pt x="183" y="115"/>
                    </a:lnTo>
                    <a:lnTo>
                      <a:pt x="173" y="106"/>
                    </a:lnTo>
                    <a:lnTo>
                      <a:pt x="153" y="117"/>
                    </a:lnTo>
                    <a:lnTo>
                      <a:pt x="156" y="129"/>
                    </a:lnTo>
                    <a:lnTo>
                      <a:pt x="150" y="138"/>
                    </a:lnTo>
                    <a:lnTo>
                      <a:pt x="140" y="165"/>
                    </a:lnTo>
                    <a:lnTo>
                      <a:pt x="132" y="172"/>
                    </a:lnTo>
                    <a:lnTo>
                      <a:pt x="120" y="174"/>
                    </a:lnTo>
                    <a:lnTo>
                      <a:pt x="107" y="178"/>
                    </a:lnTo>
                    <a:lnTo>
                      <a:pt x="107" y="162"/>
                    </a:lnTo>
                    <a:lnTo>
                      <a:pt x="101" y="153"/>
                    </a:lnTo>
                    <a:lnTo>
                      <a:pt x="80" y="154"/>
                    </a:lnTo>
                    <a:lnTo>
                      <a:pt x="69" y="168"/>
                    </a:lnTo>
                    <a:lnTo>
                      <a:pt x="63" y="159"/>
                    </a:lnTo>
                    <a:lnTo>
                      <a:pt x="44" y="147"/>
                    </a:lnTo>
                    <a:lnTo>
                      <a:pt x="30" y="153"/>
                    </a:lnTo>
                    <a:lnTo>
                      <a:pt x="26" y="163"/>
                    </a:lnTo>
                    <a:lnTo>
                      <a:pt x="30" y="183"/>
                    </a:lnTo>
                    <a:lnTo>
                      <a:pt x="24" y="193"/>
                    </a:lnTo>
                    <a:lnTo>
                      <a:pt x="17" y="204"/>
                    </a:lnTo>
                    <a:lnTo>
                      <a:pt x="6" y="208"/>
                    </a:lnTo>
                    <a:lnTo>
                      <a:pt x="0" y="222"/>
                    </a:lnTo>
                    <a:lnTo>
                      <a:pt x="11" y="229"/>
                    </a:lnTo>
                    <a:lnTo>
                      <a:pt x="17" y="243"/>
                    </a:lnTo>
                    <a:lnTo>
                      <a:pt x="30" y="243"/>
                    </a:lnTo>
                    <a:lnTo>
                      <a:pt x="29" y="253"/>
                    </a:lnTo>
                    <a:lnTo>
                      <a:pt x="39" y="268"/>
                    </a:lnTo>
                    <a:lnTo>
                      <a:pt x="53" y="268"/>
                    </a:lnTo>
                    <a:lnTo>
                      <a:pt x="63" y="273"/>
                    </a:lnTo>
                    <a:lnTo>
                      <a:pt x="72" y="288"/>
                    </a:lnTo>
                    <a:lnTo>
                      <a:pt x="77" y="298"/>
                    </a:lnTo>
                    <a:lnTo>
                      <a:pt x="72" y="310"/>
                    </a:lnTo>
                    <a:close/>
                  </a:path>
                </a:pathLst>
              </a:custGeom>
              <a:grpFill/>
              <a:ln w="12700" cap="flat" cmpd="sng">
                <a:solidFill>
                  <a:schemeClr val="bg1"/>
                </a:solidFill>
                <a:prstDash val="solid"/>
                <a:round/>
                <a:headEnd type="none" w="med" len="med"/>
                <a:tailEnd type="none" w="med" len="med"/>
              </a:ln>
              <a:effectLst/>
              <a:extLs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rgbClr val="808080"/>
                      </a:outerShdw>
                    </a:effectLst>
                  </a14:hiddenEffects>
                </a:ext>
              </a:extLst>
            </p:spPr>
            <p:txBody>
              <a:bodyPr/>
              <a:lstStyle/>
              <a:p>
                <a:endParaRPr lang="zh-CN" altLang="en-US" sz="1350"/>
              </a:p>
            </p:txBody>
          </p:sp>
        </p:grpSp>
        <p:pic>
          <p:nvPicPr>
            <p:cNvPr id="62" name="图片 61"/>
            <p:cNvPicPr>
              <a:picLocks noChangeAspect="1"/>
            </p:cNvPicPr>
            <p:nvPr userDrawn="1"/>
          </p:nvPicPr>
          <p:blipFill>
            <a:blip r:embed="rId3">
              <a:clrChange>
                <a:clrFrom>
                  <a:srgbClr val="F9F9F9"/>
                </a:clrFrom>
                <a:clrTo>
                  <a:srgbClr val="F9F9F9">
                    <a:alpha val="0"/>
                  </a:srgbClr>
                </a:clrTo>
              </a:clrChange>
            </a:blip>
            <a:stretch>
              <a:fillRect/>
            </a:stretch>
          </p:blipFill>
          <p:spPr>
            <a:xfrm>
              <a:off x="11326222" y="5571710"/>
              <a:ext cx="572299" cy="745815"/>
            </a:xfrm>
            <a:prstGeom prst="rect">
              <a:avLst/>
            </a:prstGeom>
            <a:grpFill/>
          </p:spPr>
        </p:pic>
      </p:grpSp>
      <p:sp>
        <p:nvSpPr>
          <p:cNvPr id="63" name="矩形 62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1">
                  <a:alpha val="1000"/>
                </a:schemeClr>
              </a:gs>
              <a:gs pos="0">
                <a:schemeClr val="accent1">
                  <a:alpha val="4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64" name="矩形 63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封面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457950" y="6356350"/>
            <a:ext cx="20574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  <p:pic>
        <p:nvPicPr>
          <p:cNvPr id="7" name="图片 6" descr="建筑与房屋的城市空拍图黑白照&#10;&#10;描述已自动生成"/>
          <p:cNvPicPr>
            <a:picLocks noChangeAspect="1"/>
          </p:cNvPicPr>
          <p:nvPr userDrawn="1"/>
        </p:nvPicPr>
        <p:blipFill rotWithShape="1">
          <a:blip r:embed="rId2" cstate="print">
            <a:alphaModFix amt="10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700"/>
                    </a14:imgEffect>
                    <a14:imgEffect>
                      <a14:saturation sat="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0" y="1"/>
            <a:ext cx="9144000" cy="6857999"/>
          </a:xfrm>
          <a:prstGeom prst="rect">
            <a:avLst/>
          </a:prstGeom>
        </p:spPr>
      </p:pic>
      <p:sp>
        <p:nvSpPr>
          <p:cNvPr id="8" name="矩形 7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grpSp>
        <p:nvGrpSpPr>
          <p:cNvPr id="11" name="组合 10"/>
          <p:cNvGrpSpPr/>
          <p:nvPr userDrawn="1"/>
        </p:nvGrpSpPr>
        <p:grpSpPr>
          <a:xfrm>
            <a:off x="-729650" y="-882647"/>
            <a:ext cx="10540655" cy="8984943"/>
            <a:chOff x="-972867" y="-882647"/>
            <a:chExt cx="14054206" cy="8984943"/>
          </a:xfrm>
        </p:grpSpPr>
        <p:grpSp>
          <p:nvGrpSpPr>
            <p:cNvPr id="12" name="组合 11"/>
            <p:cNvGrpSpPr/>
            <p:nvPr/>
          </p:nvGrpSpPr>
          <p:grpSpPr>
            <a:xfrm rot="10800000">
              <a:off x="7346468" y="-164919"/>
              <a:ext cx="5734871" cy="7187839"/>
              <a:chOff x="-1406380" y="0"/>
              <a:chExt cx="5734871" cy="7187839"/>
            </a:xfrm>
          </p:grpSpPr>
          <p:sp>
            <p:nvSpPr>
              <p:cNvPr id="24" name="平行四边形 23"/>
              <p:cNvSpPr/>
              <p:nvPr/>
            </p:nvSpPr>
            <p:spPr>
              <a:xfrm>
                <a:off x="-1406380" y="1428388"/>
                <a:ext cx="4584278" cy="5759451"/>
              </a:xfrm>
              <a:prstGeom prst="parallelogram">
                <a:avLst>
                  <a:gd name="adj" fmla="val 53250"/>
                </a:avLst>
              </a:prstGeom>
              <a:gradFill>
                <a:gsLst>
                  <a:gs pos="0">
                    <a:schemeClr val="accent1">
                      <a:alpha val="0"/>
                    </a:schemeClr>
                  </a:gs>
                  <a:gs pos="100000">
                    <a:schemeClr val="accent1">
                      <a:alpha val="8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/>
                <a:endParaRPr lang="zh-CN" altLang="en-US" sz="1350"/>
              </a:p>
            </p:txBody>
          </p:sp>
          <p:sp>
            <p:nvSpPr>
              <p:cNvPr id="25" name="平行四边形 24"/>
              <p:cNvSpPr/>
              <p:nvPr/>
            </p:nvSpPr>
            <p:spPr>
              <a:xfrm>
                <a:off x="-255787" y="0"/>
                <a:ext cx="4584278" cy="5759451"/>
              </a:xfrm>
              <a:prstGeom prst="parallelogram">
                <a:avLst>
                  <a:gd name="adj" fmla="val 53250"/>
                </a:avLst>
              </a:prstGeom>
              <a:gradFill>
                <a:gsLst>
                  <a:gs pos="0">
                    <a:schemeClr val="accent1">
                      <a:alpha val="0"/>
                    </a:schemeClr>
                  </a:gs>
                  <a:gs pos="100000">
                    <a:schemeClr val="accent1">
                      <a:alpha val="8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/>
                <a:endParaRPr lang="zh-CN" altLang="en-US" sz="1350"/>
              </a:p>
            </p:txBody>
          </p:sp>
        </p:grpSp>
        <p:grpSp>
          <p:nvGrpSpPr>
            <p:cNvPr id="13" name="组合 12"/>
            <p:cNvGrpSpPr/>
            <p:nvPr/>
          </p:nvGrpSpPr>
          <p:grpSpPr>
            <a:xfrm>
              <a:off x="-889338" y="-164919"/>
              <a:ext cx="5734871" cy="7187839"/>
              <a:chOff x="-1406380" y="0"/>
              <a:chExt cx="5734871" cy="7187839"/>
            </a:xfrm>
          </p:grpSpPr>
          <p:sp>
            <p:nvSpPr>
              <p:cNvPr id="22" name="平行四边形 21"/>
              <p:cNvSpPr/>
              <p:nvPr/>
            </p:nvSpPr>
            <p:spPr>
              <a:xfrm>
                <a:off x="-1406380" y="1428388"/>
                <a:ext cx="4584278" cy="5759451"/>
              </a:xfrm>
              <a:prstGeom prst="parallelogram">
                <a:avLst>
                  <a:gd name="adj" fmla="val 53250"/>
                </a:avLst>
              </a:prstGeom>
              <a:gradFill>
                <a:gsLst>
                  <a:gs pos="0">
                    <a:schemeClr val="accent1">
                      <a:alpha val="0"/>
                    </a:schemeClr>
                  </a:gs>
                  <a:gs pos="100000">
                    <a:schemeClr val="accent1">
                      <a:alpha val="8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/>
                <a:endParaRPr lang="zh-CN" altLang="en-US" sz="1350"/>
              </a:p>
            </p:txBody>
          </p:sp>
          <p:sp>
            <p:nvSpPr>
              <p:cNvPr id="23" name="平行四边形 22"/>
              <p:cNvSpPr/>
              <p:nvPr/>
            </p:nvSpPr>
            <p:spPr>
              <a:xfrm>
                <a:off x="-255787" y="0"/>
                <a:ext cx="4584278" cy="5759451"/>
              </a:xfrm>
              <a:prstGeom prst="parallelogram">
                <a:avLst>
                  <a:gd name="adj" fmla="val 53250"/>
                </a:avLst>
              </a:prstGeom>
              <a:gradFill>
                <a:gsLst>
                  <a:gs pos="0">
                    <a:schemeClr val="accent1">
                      <a:alpha val="0"/>
                    </a:schemeClr>
                  </a:gs>
                  <a:gs pos="100000">
                    <a:schemeClr val="accent1">
                      <a:alpha val="8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350"/>
              </a:p>
            </p:txBody>
          </p:sp>
        </p:grpSp>
        <p:grpSp>
          <p:nvGrpSpPr>
            <p:cNvPr id="14" name="组合 13"/>
            <p:cNvGrpSpPr/>
            <p:nvPr/>
          </p:nvGrpSpPr>
          <p:grpSpPr>
            <a:xfrm>
              <a:off x="11180741" y="5562856"/>
              <a:ext cx="1900598" cy="2539440"/>
              <a:chOff x="11180741" y="5562856"/>
              <a:chExt cx="1900598" cy="2539440"/>
            </a:xfrm>
          </p:grpSpPr>
          <p:sp>
            <p:nvSpPr>
              <p:cNvPr id="20" name="平行四边形 19"/>
              <p:cNvSpPr/>
              <p:nvPr/>
            </p:nvSpPr>
            <p:spPr>
              <a:xfrm rot="10800000">
                <a:off x="11180741" y="5562856"/>
                <a:ext cx="1778678" cy="2234640"/>
              </a:xfrm>
              <a:prstGeom prst="parallelogram">
                <a:avLst>
                  <a:gd name="adj" fmla="val 53250"/>
                </a:avLst>
              </a:prstGeom>
              <a:gradFill>
                <a:gsLst>
                  <a:gs pos="0">
                    <a:schemeClr val="accent1">
                      <a:alpha val="0"/>
                    </a:schemeClr>
                  </a:gs>
                  <a:gs pos="100000">
                    <a:schemeClr val="accent1">
                      <a:alpha val="8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/>
                <a:endParaRPr lang="zh-CN" altLang="en-US" sz="1350"/>
              </a:p>
            </p:txBody>
          </p:sp>
          <p:sp>
            <p:nvSpPr>
              <p:cNvPr id="21" name="平行四边形 20"/>
              <p:cNvSpPr/>
              <p:nvPr/>
            </p:nvSpPr>
            <p:spPr>
              <a:xfrm rot="10800000">
                <a:off x="11302661" y="5867656"/>
                <a:ext cx="1778678" cy="2234640"/>
              </a:xfrm>
              <a:prstGeom prst="parallelogram">
                <a:avLst>
                  <a:gd name="adj" fmla="val 53250"/>
                </a:avLst>
              </a:prstGeom>
              <a:gradFill>
                <a:gsLst>
                  <a:gs pos="0">
                    <a:schemeClr val="accent1">
                      <a:alpha val="0"/>
                    </a:schemeClr>
                  </a:gs>
                  <a:gs pos="100000">
                    <a:schemeClr val="accent1">
                      <a:alpha val="8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/>
                <a:endParaRPr lang="zh-CN" altLang="en-US" sz="1350"/>
              </a:p>
            </p:txBody>
          </p:sp>
        </p:grpSp>
        <p:grpSp>
          <p:nvGrpSpPr>
            <p:cNvPr id="15" name="组合 14"/>
            <p:cNvGrpSpPr/>
            <p:nvPr/>
          </p:nvGrpSpPr>
          <p:grpSpPr>
            <a:xfrm>
              <a:off x="-972867" y="-882647"/>
              <a:ext cx="1900598" cy="2539440"/>
              <a:chOff x="11180741" y="5562856"/>
              <a:chExt cx="1900598" cy="2539440"/>
            </a:xfrm>
          </p:grpSpPr>
          <p:sp>
            <p:nvSpPr>
              <p:cNvPr id="18" name="平行四边形 17"/>
              <p:cNvSpPr/>
              <p:nvPr/>
            </p:nvSpPr>
            <p:spPr>
              <a:xfrm rot="10800000">
                <a:off x="11180741" y="5562856"/>
                <a:ext cx="1778678" cy="2234640"/>
              </a:xfrm>
              <a:prstGeom prst="parallelogram">
                <a:avLst>
                  <a:gd name="adj" fmla="val 53250"/>
                </a:avLst>
              </a:prstGeom>
              <a:gradFill>
                <a:gsLst>
                  <a:gs pos="0">
                    <a:schemeClr val="accent1">
                      <a:alpha val="0"/>
                    </a:schemeClr>
                  </a:gs>
                  <a:gs pos="100000">
                    <a:schemeClr val="accent1">
                      <a:alpha val="8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/>
                <a:endParaRPr lang="zh-CN" altLang="en-US" sz="1350"/>
              </a:p>
            </p:txBody>
          </p:sp>
          <p:sp>
            <p:nvSpPr>
              <p:cNvPr id="19" name="平行四边形 18"/>
              <p:cNvSpPr/>
              <p:nvPr/>
            </p:nvSpPr>
            <p:spPr>
              <a:xfrm rot="10800000">
                <a:off x="11302661" y="5867656"/>
                <a:ext cx="1778678" cy="2234640"/>
              </a:xfrm>
              <a:prstGeom prst="parallelogram">
                <a:avLst>
                  <a:gd name="adj" fmla="val 53250"/>
                </a:avLst>
              </a:prstGeom>
              <a:gradFill>
                <a:gsLst>
                  <a:gs pos="0">
                    <a:schemeClr val="accent1">
                      <a:alpha val="0"/>
                    </a:schemeClr>
                  </a:gs>
                  <a:gs pos="100000">
                    <a:schemeClr val="accent1">
                      <a:alpha val="8000"/>
                    </a:schemeClr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lvl="0" algn="ctr"/>
                <a:endParaRPr lang="zh-CN" altLang="en-US" sz="1350"/>
              </a:p>
            </p:txBody>
          </p:sp>
        </p:grpSp>
        <p:cxnSp>
          <p:nvCxnSpPr>
            <p:cNvPr id="16" name="直接连接符 15"/>
            <p:cNvCxnSpPr/>
            <p:nvPr/>
          </p:nvCxnSpPr>
          <p:spPr>
            <a:xfrm flipV="1">
              <a:off x="-672156" y="2822615"/>
              <a:ext cx="1839358" cy="4385558"/>
            </a:xfrm>
            <a:prstGeom prst="line">
              <a:avLst/>
            </a:prstGeom>
            <a:ln w="3175">
              <a:gradFill flip="none" rotWithShape="1">
                <a:gsLst>
                  <a:gs pos="0">
                    <a:schemeClr val="accent1">
                      <a:alpha val="20000"/>
                    </a:schemeClr>
                  </a:gs>
                  <a:gs pos="100000">
                    <a:schemeClr val="accent1">
                      <a:alpha val="0"/>
                    </a:schemeClr>
                  </a:gs>
                </a:gsLst>
                <a:lin ang="16200000" scaled="1"/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" name="直接连接符 16"/>
            <p:cNvCxnSpPr/>
            <p:nvPr/>
          </p:nvCxnSpPr>
          <p:spPr>
            <a:xfrm flipV="1">
              <a:off x="10052605" y="1912335"/>
              <a:ext cx="1839358" cy="4385558"/>
            </a:xfrm>
            <a:prstGeom prst="line">
              <a:avLst/>
            </a:prstGeom>
            <a:ln w="3175">
              <a:gradFill flip="none" rotWithShape="1">
                <a:gsLst>
                  <a:gs pos="0">
                    <a:schemeClr val="accent1">
                      <a:alpha val="20000"/>
                    </a:schemeClr>
                  </a:gs>
                  <a:gs pos="100000">
                    <a:schemeClr val="accent1">
                      <a:alpha val="0"/>
                    </a:schemeClr>
                  </a:gs>
                </a:gsLst>
                <a:lin ang="16200000" scaled="1"/>
                <a:tileRect/>
              </a:gra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30" name="任意多边形: 形状 29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31" name="任意多边形: 形状 30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名言金句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39" name="图片占位符 3"/>
          <p:cNvSpPr>
            <a:spLocks noGrp="1"/>
          </p:cNvSpPr>
          <p:nvPr>
            <p:ph type="pic" sz="quarter" idx="12"/>
          </p:nvPr>
        </p:nvSpPr>
        <p:spPr>
          <a:xfrm>
            <a:off x="1005387" y="2617622"/>
            <a:ext cx="1217070" cy="1622758"/>
          </a:xfrm>
          <a:prstGeom prst="ellipse">
            <a:avLst/>
          </a:prstGeom>
          <a:gradFill>
            <a:gsLst>
              <a:gs pos="0">
                <a:srgbClr val="003399">
                  <a:alpha val="6000"/>
                </a:srgbClr>
              </a:gs>
              <a:gs pos="100000">
                <a:srgbClr val="003399">
                  <a:alpha val="2000"/>
                </a:srgbClr>
              </a:gs>
            </a:gsLst>
            <a:lin ang="5400000" scaled="1"/>
          </a:gradFill>
          <a:ln w="50800">
            <a:solidFill>
              <a:schemeClr val="bg1"/>
            </a:solidFill>
          </a:ln>
          <a:effectLst>
            <a:outerShdw blurRad="279400" sx="102000" sy="102000" algn="ctr" rotWithShape="0">
              <a:srgbClr val="224EA7">
                <a:alpha val="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>
              <a:defRPr lang="zh-CN" altLang="en-US" sz="1800">
                <a:solidFill>
                  <a:schemeClr val="lt1"/>
                </a:solidFill>
              </a:defRPr>
            </a:lvl1pPr>
          </a:lstStyle>
          <a:p>
            <a:pPr marL="0" lvl="0" algn="ctr"/>
            <a:endParaRPr lang="zh-CN" altLang="en-US" dirty="0"/>
          </a:p>
        </p:txBody>
      </p:sp>
      <p:pic>
        <p:nvPicPr>
          <p:cNvPr id="8" name="图片 7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7999"/>
          </a:xfrm>
          <a:prstGeom prst="rect">
            <a:avLst/>
          </a:prstGeom>
        </p:spPr>
      </p:pic>
      <p:sp>
        <p:nvSpPr>
          <p:cNvPr id="17" name="矩形 16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rgbClr val="003399">
                  <a:alpha val="1000"/>
                </a:srgbClr>
              </a:gs>
              <a:gs pos="0">
                <a:srgbClr val="003399">
                  <a:alpha val="4000"/>
                </a:srgbClr>
              </a:gs>
              <a:gs pos="100000">
                <a:srgbClr val="003399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18" name="矩形 17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  <p:grpSp>
        <p:nvGrpSpPr>
          <p:cNvPr id="19" name="组合 18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20" name="平行四边形 19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1" name="平行四边形 20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2" name="平行四边形 21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grpSp>
        <p:nvGrpSpPr>
          <p:cNvPr id="23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rgbClr val="003399">
                  <a:alpha val="70000"/>
                </a:srgbClr>
              </a:gs>
              <a:gs pos="100000">
                <a:srgbClr val="003399"/>
              </a:gs>
            </a:gsLst>
            <a:lin ang="5400000" scaled="1"/>
          </a:gradFill>
        </p:grpSpPr>
        <p:sp>
          <p:nvSpPr>
            <p:cNvPr id="24" name="任意多边形: 形状 23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25" name="任意多边形: 形状 24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cxnSp>
        <p:nvCxnSpPr>
          <p:cNvPr id="26" name="直接连接符 25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图片占位符 3"/>
          <p:cNvSpPr>
            <a:spLocks noGrp="1"/>
          </p:cNvSpPr>
          <p:nvPr>
            <p:ph type="pic" sz="quarter" idx="10"/>
          </p:nvPr>
        </p:nvSpPr>
        <p:spPr>
          <a:xfrm>
            <a:off x="1005387" y="2617622"/>
            <a:ext cx="1217070" cy="1622758"/>
          </a:xfrm>
          <a:prstGeom prst="ellipse">
            <a:avLst/>
          </a:prstGeom>
          <a:gradFill>
            <a:gsLst>
              <a:gs pos="0">
                <a:schemeClr val="accent1">
                  <a:alpha val="6000"/>
                </a:schemeClr>
              </a:gs>
              <a:gs pos="100000">
                <a:schemeClr val="accent1">
                  <a:alpha val="2000"/>
                </a:schemeClr>
              </a:gs>
            </a:gsLst>
            <a:lin ang="5400000" scaled="1"/>
          </a:gradFill>
          <a:ln w="50800">
            <a:solidFill>
              <a:schemeClr val="bg1"/>
            </a:solidFill>
          </a:ln>
          <a:effectLst>
            <a:outerShdw blurRad="279400" sx="102000" sy="102000" algn="ctr" rotWithShape="0">
              <a:schemeClr val="accent1">
                <a:alpha val="8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>
              <a:defRPr lang="zh-CN" altLang="en-US" sz="1800">
                <a:solidFill>
                  <a:schemeClr val="lt1"/>
                </a:solidFill>
              </a:defRPr>
            </a:lvl1pPr>
          </a:lstStyle>
          <a:p>
            <a:pPr marL="0" lvl="0" algn="ctr"/>
            <a:endParaRPr lang="zh-CN" altLang="en-US" dirty="0"/>
          </a:p>
        </p:txBody>
      </p:sp>
      <p:grpSp>
        <p:nvGrpSpPr>
          <p:cNvPr id="40" name="组合 39"/>
          <p:cNvGrpSpPr/>
          <p:nvPr userDrawn="1"/>
        </p:nvGrpSpPr>
        <p:grpSpPr>
          <a:xfrm>
            <a:off x="3306055" y="1991880"/>
            <a:ext cx="4506827" cy="3343736"/>
            <a:chOff x="4408073" y="1991880"/>
            <a:chExt cx="6009102" cy="3343736"/>
          </a:xfrm>
        </p:grpSpPr>
        <p:sp>
          <p:nvSpPr>
            <p:cNvPr id="41" name="文本框 40"/>
            <p:cNvSpPr txBox="1"/>
            <p:nvPr/>
          </p:nvSpPr>
          <p:spPr>
            <a:xfrm>
              <a:off x="9936981" y="4868863"/>
              <a:ext cx="480193" cy="466753"/>
            </a:xfrm>
            <a:custGeom>
              <a:avLst/>
              <a:gdLst/>
              <a:ahLst/>
              <a:cxnLst/>
              <a:rect l="l" t="t" r="r" b="b"/>
              <a:pathLst>
                <a:path w="198396" h="192843">
                  <a:moveTo>
                    <a:pt x="116109" y="0"/>
                  </a:moveTo>
                  <a:lnTo>
                    <a:pt x="198396" y="0"/>
                  </a:lnTo>
                  <a:lnTo>
                    <a:pt x="198396" y="88849"/>
                  </a:lnTo>
                  <a:cubicBezTo>
                    <a:pt x="197972" y="109400"/>
                    <a:pt x="193211" y="127026"/>
                    <a:pt x="184111" y="141725"/>
                  </a:cubicBezTo>
                  <a:cubicBezTo>
                    <a:pt x="175012" y="156424"/>
                    <a:pt x="164118" y="168066"/>
                    <a:pt x="151429" y="176651"/>
                  </a:cubicBezTo>
                  <a:cubicBezTo>
                    <a:pt x="138739" y="185236"/>
                    <a:pt x="126798" y="190634"/>
                    <a:pt x="115605" y="192843"/>
                  </a:cubicBezTo>
                  <a:lnTo>
                    <a:pt x="115605" y="155991"/>
                  </a:lnTo>
                  <a:cubicBezTo>
                    <a:pt x="125407" y="152993"/>
                    <a:pt x="134325" y="145484"/>
                    <a:pt x="142360" y="133463"/>
                  </a:cubicBezTo>
                  <a:cubicBezTo>
                    <a:pt x="150395" y="121442"/>
                    <a:pt x="154771" y="107748"/>
                    <a:pt x="155486" y="92383"/>
                  </a:cubicBezTo>
                  <a:lnTo>
                    <a:pt x="116109" y="92383"/>
                  </a:lnTo>
                  <a:close/>
                  <a:moveTo>
                    <a:pt x="1009" y="0"/>
                  </a:moveTo>
                  <a:lnTo>
                    <a:pt x="82791" y="0"/>
                  </a:lnTo>
                  <a:lnTo>
                    <a:pt x="82791" y="88849"/>
                  </a:lnTo>
                  <a:cubicBezTo>
                    <a:pt x="82367" y="109400"/>
                    <a:pt x="77606" y="127026"/>
                    <a:pt x="68506" y="141725"/>
                  </a:cubicBezTo>
                  <a:cubicBezTo>
                    <a:pt x="59407" y="156424"/>
                    <a:pt x="48513" y="168066"/>
                    <a:pt x="35824" y="176651"/>
                  </a:cubicBezTo>
                  <a:cubicBezTo>
                    <a:pt x="23134" y="185236"/>
                    <a:pt x="11193" y="190634"/>
                    <a:pt x="0" y="192843"/>
                  </a:cubicBezTo>
                  <a:lnTo>
                    <a:pt x="0" y="155991"/>
                  </a:lnTo>
                  <a:cubicBezTo>
                    <a:pt x="10012" y="152993"/>
                    <a:pt x="19015" y="145484"/>
                    <a:pt x="27008" y="133463"/>
                  </a:cubicBezTo>
                  <a:cubicBezTo>
                    <a:pt x="35001" y="121442"/>
                    <a:pt x="39460" y="107748"/>
                    <a:pt x="40386" y="92383"/>
                  </a:cubicBezTo>
                  <a:lnTo>
                    <a:pt x="1009" y="92383"/>
                  </a:lnTo>
                  <a:close/>
                </a:path>
              </a:pathLst>
            </a:custGeom>
            <a:gradFill>
              <a:gsLst>
                <a:gs pos="0">
                  <a:schemeClr val="accent1">
                    <a:alpha val="34000"/>
                  </a:schemeClr>
                </a:gs>
                <a:gs pos="100000">
                  <a:schemeClr val="accent1">
                    <a:alpha val="12000"/>
                  </a:schemeClr>
                </a:gs>
              </a:gsLst>
              <a:lin ang="5400000" scaled="1"/>
            </a:gradFill>
            <a:ln>
              <a:noFill/>
            </a:ln>
            <a:effectLst/>
          </p:spPr>
          <p:txBody>
            <a:bodyPr rot="0" spcFirstLastPara="0" vertOverflow="overflow" horzOverflow="overflow" vert="horz" wrap="square" lIns="68580" tIns="34290" rIns="68580" bIns="34290" numCol="1" spcCol="0" rtlCol="0" fromWordArt="0" anchor="t" anchorCtr="0" forceAA="0" compatLnSpc="1">
              <a:noAutofit/>
            </a:bodyPr>
            <a:lstStyle/>
            <a:p>
              <a:pPr algn="l">
                <a:lnSpc>
                  <a:spcPct val="120000"/>
                </a:lnSpc>
              </a:pPr>
              <a:endParaRPr lang="zh-CN" altLang="en-US" sz="3000" dirty="0">
                <a:solidFill>
                  <a:srgbClr val="222222"/>
                </a:solidFill>
                <a:latin typeface="文悦新青年体 (非商业使用) W8" pitchFamily="50" charset="-122"/>
                <a:ea typeface="文悦新青年体 (非商业使用) W8" pitchFamily="50" charset="-122"/>
                <a:cs typeface="阿里巴巴普惠体 M" panose="00020600040101010101" pitchFamily="18" charset="-122"/>
              </a:endParaRPr>
            </a:p>
          </p:txBody>
        </p:sp>
        <p:cxnSp>
          <p:nvCxnSpPr>
            <p:cNvPr id="42" name="直接连接符 41"/>
            <p:cNvCxnSpPr/>
            <p:nvPr/>
          </p:nvCxnSpPr>
          <p:spPr>
            <a:xfrm>
              <a:off x="4408073" y="4868863"/>
              <a:ext cx="4567652" cy="0"/>
            </a:xfrm>
            <a:prstGeom prst="line">
              <a:avLst/>
            </a:prstGeom>
            <a:ln>
              <a:gradFill flip="none" rotWithShape="1">
                <a:gsLst>
                  <a:gs pos="0">
                    <a:schemeClr val="accent1">
                      <a:alpha val="90000"/>
                    </a:schemeClr>
                  </a:gs>
                  <a:gs pos="100000">
                    <a:schemeClr val="accent1">
                      <a:alpha val="70000"/>
                    </a:schemeClr>
                  </a:gs>
                </a:gsLst>
                <a:lin ang="0" scaled="1"/>
                <a:tileRect/>
              </a:gra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43" name="直接连接符 42"/>
            <p:cNvCxnSpPr/>
            <p:nvPr/>
          </p:nvCxnSpPr>
          <p:spPr>
            <a:xfrm flipV="1">
              <a:off x="5293247" y="1991880"/>
              <a:ext cx="5123928" cy="0"/>
            </a:xfrm>
            <a:prstGeom prst="line">
              <a:avLst/>
            </a:prstGeom>
            <a:ln>
              <a:gradFill flip="none" rotWithShape="1">
                <a:gsLst>
                  <a:gs pos="0">
                    <a:schemeClr val="accent1">
                      <a:alpha val="20000"/>
                    </a:schemeClr>
                  </a:gs>
                  <a:gs pos="100000">
                    <a:schemeClr val="accent1">
                      <a:alpha val="6000"/>
                    </a:schemeClr>
                  </a:gs>
                </a:gsLst>
                <a:lin ang="0" scaled="1"/>
                <a:tileRect/>
              </a:gra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荣誉奖项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矩形 14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8" name="图片 7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7999"/>
          </a:xfrm>
          <a:prstGeom prst="rect">
            <a:avLst/>
          </a:prstGeom>
        </p:spPr>
      </p:pic>
      <p:sp>
        <p:nvSpPr>
          <p:cNvPr id="17" name="矩形 16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2">
                  <a:alpha val="1000"/>
                </a:schemeClr>
              </a:gs>
              <a:gs pos="0">
                <a:schemeClr val="accent2">
                  <a:alpha val="5000"/>
                </a:schemeClr>
              </a:gs>
              <a:gs pos="100000">
                <a:schemeClr val="accent2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18" name="矩形 17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2">
                  <a:alpha val="80000"/>
                </a:schemeClr>
              </a:gs>
              <a:gs pos="100000">
                <a:schemeClr val="accent2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2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  <p:grpSp>
        <p:nvGrpSpPr>
          <p:cNvPr id="19" name="组合 18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20" name="平行四边形 19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1" name="平行四边形 20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2" name="平行四边形 21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grpSp>
        <p:nvGrpSpPr>
          <p:cNvPr id="23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2">
                  <a:alpha val="80000"/>
                </a:schemeClr>
              </a:gs>
              <a:gs pos="100000">
                <a:schemeClr val="accent2"/>
              </a:gs>
            </a:gsLst>
            <a:lin ang="5400000" scaled="1"/>
          </a:gradFill>
        </p:grpSpPr>
        <p:sp>
          <p:nvSpPr>
            <p:cNvPr id="24" name="任意多边形: 形状 23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25" name="任意多边形: 形状 24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cxnSp>
        <p:nvCxnSpPr>
          <p:cNvPr id="26" name="直接连接符 25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并列结构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矩形 14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8" name="图片 7"/>
          <p:cNvPicPr>
            <a:picLocks noChangeAspect="1"/>
          </p:cNvPicPr>
          <p:nvPr userDrawn="1"/>
        </p:nvPicPr>
        <p:blipFill>
          <a:blip r:embed="rId2"/>
          <a:stretch>
            <a:fillRect/>
          </a:stretch>
        </p:blipFill>
        <p:spPr>
          <a:xfrm>
            <a:off x="0" y="0"/>
            <a:ext cx="9144000" cy="6857999"/>
          </a:xfrm>
          <a:prstGeom prst="rect">
            <a:avLst/>
          </a:prstGeom>
        </p:spPr>
      </p:pic>
      <p:grpSp>
        <p:nvGrpSpPr>
          <p:cNvPr id="19" name="组合 18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20" name="平行四边形 19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1" name="平行四边形 20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2" name="平行四边形 21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grpSp>
        <p:nvGrpSpPr>
          <p:cNvPr id="23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24" name="任意多边形: 形状 23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25" name="任意多边形: 形状 24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cxnSp>
        <p:nvCxnSpPr>
          <p:cNvPr id="26" name="直接连接符 25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矩形 15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1">
                  <a:alpha val="1000"/>
                </a:schemeClr>
              </a:gs>
              <a:gs pos="0">
                <a:schemeClr val="accent1">
                  <a:alpha val="4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27" name="矩形 26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封面Dark">
    <p:bg>
      <p:bgPr>
        <a:gradFill>
          <a:gsLst>
            <a:gs pos="0">
              <a:sysClr val="windowText" lastClr="000000">
                <a:lumMod val="85000"/>
                <a:lumOff val="15000"/>
                <a:alpha val="95000"/>
              </a:sysClr>
            </a:gs>
            <a:gs pos="100000">
              <a:sysClr val="windowText" lastClr="000000">
                <a:alpha val="85000"/>
              </a:sys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457950" y="6356350"/>
            <a:ext cx="20574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  <p:pic>
        <p:nvPicPr>
          <p:cNvPr id="7" name="图片 6" descr="建筑与房屋的城市空拍图黑白照&#10;&#10;描述已自动生成"/>
          <p:cNvPicPr>
            <a:picLocks noChangeAspect="1"/>
          </p:cNvPicPr>
          <p:nvPr userDrawn="1"/>
        </p:nvPicPr>
        <p:blipFill rotWithShape="1">
          <a:blip r:embed="rId2" cstate="print">
            <a:alphaModFix amt="10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700"/>
                    </a14:imgEffect>
                    <a14:imgEffect>
                      <a14:saturation sat="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0" y="1"/>
            <a:ext cx="9144000" cy="6857999"/>
          </a:xfrm>
          <a:prstGeom prst="rect">
            <a:avLst/>
          </a:prstGeom>
        </p:spPr>
      </p:pic>
      <p:sp>
        <p:nvSpPr>
          <p:cNvPr id="8" name="矩形 7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9" name="矩形 8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rgbClr val="222222">
                  <a:alpha val="1000"/>
                </a:srgbClr>
              </a:gs>
              <a:gs pos="0">
                <a:srgbClr val="222222">
                  <a:alpha val="4000"/>
                </a:srgbClr>
              </a:gs>
              <a:gs pos="100000">
                <a:srgbClr val="222222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10" name="矩形 9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rgbClr val="003399">
                  <a:alpha val="70000"/>
                </a:srgbClr>
              </a:gs>
              <a:gs pos="100000">
                <a:srgbClr val="003399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rgbClr val="002368">
                <a:alpha val="20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  <p:sp>
        <p:nvSpPr>
          <p:cNvPr id="11" name="矩形 10"/>
          <p:cNvSpPr/>
          <p:nvPr userDrawn="1"/>
        </p:nvSpPr>
        <p:spPr>
          <a:xfrm>
            <a:off x="0" y="0"/>
            <a:ext cx="9144000" cy="6858000"/>
          </a:xfrm>
          <a:prstGeom prst="rect">
            <a:avLst/>
          </a:prstGeom>
          <a:gradFill>
            <a:gsLst>
              <a:gs pos="19000">
                <a:sysClr val="windowText" lastClr="000000">
                  <a:lumMod val="85000"/>
                  <a:lumOff val="15000"/>
                  <a:alpha val="95000"/>
                </a:sysClr>
              </a:gs>
              <a:gs pos="100000">
                <a:sysClr val="windowText" lastClr="000000">
                  <a:alpha val="85000"/>
                </a:sysClr>
              </a:gs>
            </a:gsLst>
            <a:lin ang="5400000" scaled="1"/>
          </a:gra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12" name="图片 11" descr="建筑与房屋的城市空拍图黑白照&#10;&#10;描述已自动生成"/>
          <p:cNvPicPr>
            <a:picLocks noChangeAspect="1"/>
          </p:cNvPicPr>
          <p:nvPr userDrawn="1"/>
        </p:nvPicPr>
        <p:blipFill rotWithShape="1">
          <a:blip r:embed="rId2" cstate="print">
            <a:alphaModFix amt="7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700"/>
                    </a14:imgEffect>
                    <a14:imgEffect>
                      <a14:saturation sat="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0" y="1"/>
            <a:ext cx="9144000" cy="6857999"/>
          </a:xfrm>
          <a:prstGeom prst="rect">
            <a:avLst/>
          </a:prstGeom>
          <a:gradFill>
            <a:gsLst>
              <a:gs pos="0">
                <a:sysClr val="windowText" lastClr="000000">
                  <a:alpha val="95000"/>
                  <a:lumMod val="95000"/>
                  <a:lumOff val="5000"/>
                </a:sysClr>
              </a:gs>
              <a:gs pos="100000">
                <a:sysClr val="windowText" lastClr="000000">
                  <a:alpha val="85000"/>
                </a:sysClr>
              </a:gs>
            </a:gsLst>
            <a:lin ang="5400000" scaled="1"/>
          </a:gradFill>
        </p:spPr>
      </p:pic>
      <p:sp>
        <p:nvSpPr>
          <p:cNvPr id="13" name="平行四边形 12"/>
          <p:cNvSpPr/>
          <p:nvPr userDrawn="1"/>
        </p:nvSpPr>
        <p:spPr>
          <a:xfrm rot="10800000">
            <a:off x="8560213" y="4792523"/>
            <a:ext cx="1334009" cy="2234640"/>
          </a:xfrm>
          <a:prstGeom prst="parallelogram">
            <a:avLst>
              <a:gd name="adj" fmla="val 53250"/>
            </a:avLst>
          </a:prstGeom>
          <a:gradFill>
            <a:gsLst>
              <a:gs pos="0">
                <a:schemeClr val="bg1">
                  <a:alpha val="0"/>
                </a:schemeClr>
              </a:gs>
              <a:gs pos="100000">
                <a:schemeClr val="bg1">
                  <a:alpha val="10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grpSp>
        <p:nvGrpSpPr>
          <p:cNvPr id="14" name="图形 24"/>
          <p:cNvGrpSpPr/>
          <p:nvPr userDrawn="1"/>
        </p:nvGrpSpPr>
        <p:grpSpPr>
          <a:xfrm>
            <a:off x="415811" y="549274"/>
            <a:ext cx="846058" cy="343014"/>
            <a:chOff x="334963" y="549274"/>
            <a:chExt cx="1439862" cy="437818"/>
          </a:xfrm>
          <a:solidFill>
            <a:srgbClr val="F8F8F8"/>
          </a:solidFill>
        </p:grpSpPr>
        <p:sp>
          <p:nvSpPr>
            <p:cNvPr id="15" name="任意多边形: 形状 14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16" name="任意多边形: 形状 15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sp>
        <p:nvSpPr>
          <p:cNvPr id="17" name="文本框 16"/>
          <p:cNvSpPr txBox="1"/>
          <p:nvPr userDrawn="1"/>
        </p:nvSpPr>
        <p:spPr>
          <a:xfrm>
            <a:off x="7622886" y="668274"/>
            <a:ext cx="1105304" cy="164429"/>
          </a:xfrm>
          <a:custGeom>
            <a:avLst/>
            <a:gdLst/>
            <a:ahLst/>
            <a:cxnLst/>
            <a:rect l="l" t="t" r="r" b="b"/>
            <a:pathLst>
              <a:path w="1473738" h="164429">
                <a:moveTo>
                  <a:pt x="838981" y="152123"/>
                </a:moveTo>
                <a:lnTo>
                  <a:pt x="840610" y="153752"/>
                </a:lnTo>
                <a:lnTo>
                  <a:pt x="840972" y="153209"/>
                </a:lnTo>
                <a:lnTo>
                  <a:pt x="842239" y="153933"/>
                </a:lnTo>
                <a:cubicBezTo>
                  <a:pt x="842963" y="154415"/>
                  <a:pt x="843868" y="154958"/>
                  <a:pt x="844954" y="155561"/>
                </a:cubicBezTo>
                <a:cubicBezTo>
                  <a:pt x="846039" y="156165"/>
                  <a:pt x="846944" y="156828"/>
                  <a:pt x="847668" y="157552"/>
                </a:cubicBezTo>
                <a:cubicBezTo>
                  <a:pt x="848151" y="158517"/>
                  <a:pt x="848392" y="159362"/>
                  <a:pt x="848392" y="160086"/>
                </a:cubicBezTo>
                <a:cubicBezTo>
                  <a:pt x="848392" y="160689"/>
                  <a:pt x="848271" y="161111"/>
                  <a:pt x="848030" y="161353"/>
                </a:cubicBezTo>
                <a:cubicBezTo>
                  <a:pt x="847789" y="161594"/>
                  <a:pt x="847668" y="161715"/>
                  <a:pt x="847668" y="161715"/>
                </a:cubicBezTo>
                <a:lnTo>
                  <a:pt x="844048" y="161715"/>
                </a:lnTo>
                <a:cubicBezTo>
                  <a:pt x="843928" y="161715"/>
                  <a:pt x="843144" y="162016"/>
                  <a:pt x="841696" y="162619"/>
                </a:cubicBezTo>
                <a:cubicBezTo>
                  <a:pt x="840007" y="160930"/>
                  <a:pt x="838981" y="159483"/>
                  <a:pt x="838619" y="158276"/>
                </a:cubicBezTo>
                <a:cubicBezTo>
                  <a:pt x="838378" y="157190"/>
                  <a:pt x="838137" y="155441"/>
                  <a:pt x="837895" y="153028"/>
                </a:cubicBezTo>
                <a:close/>
                <a:moveTo>
                  <a:pt x="820884" y="148322"/>
                </a:moveTo>
                <a:cubicBezTo>
                  <a:pt x="821728" y="149891"/>
                  <a:pt x="822935" y="151158"/>
                  <a:pt x="824503" y="152123"/>
                </a:cubicBezTo>
                <a:cubicBezTo>
                  <a:pt x="826313" y="153329"/>
                  <a:pt x="827459" y="154717"/>
                  <a:pt x="827942" y="156285"/>
                </a:cubicBezTo>
                <a:cubicBezTo>
                  <a:pt x="828183" y="156647"/>
                  <a:pt x="828213" y="157070"/>
                  <a:pt x="828032" y="157552"/>
                </a:cubicBezTo>
                <a:cubicBezTo>
                  <a:pt x="827851" y="158035"/>
                  <a:pt x="827520" y="158457"/>
                  <a:pt x="827037" y="158819"/>
                </a:cubicBezTo>
                <a:cubicBezTo>
                  <a:pt x="825710" y="159905"/>
                  <a:pt x="824745" y="160568"/>
                  <a:pt x="824141" y="160810"/>
                </a:cubicBezTo>
                <a:cubicBezTo>
                  <a:pt x="823900" y="160930"/>
                  <a:pt x="823598" y="161051"/>
                  <a:pt x="823236" y="161172"/>
                </a:cubicBezTo>
                <a:cubicBezTo>
                  <a:pt x="822874" y="161292"/>
                  <a:pt x="822573" y="161353"/>
                  <a:pt x="822332" y="161353"/>
                </a:cubicBezTo>
                <a:lnTo>
                  <a:pt x="818169" y="162077"/>
                </a:lnTo>
                <a:cubicBezTo>
                  <a:pt x="817325" y="160870"/>
                  <a:pt x="816902" y="159664"/>
                  <a:pt x="816902" y="158457"/>
                </a:cubicBezTo>
                <a:cubicBezTo>
                  <a:pt x="816902" y="157492"/>
                  <a:pt x="817264" y="156044"/>
                  <a:pt x="817988" y="154114"/>
                </a:cubicBezTo>
                <a:lnTo>
                  <a:pt x="818893" y="151580"/>
                </a:lnTo>
                <a:cubicBezTo>
                  <a:pt x="819738" y="150735"/>
                  <a:pt x="820160" y="150313"/>
                  <a:pt x="820160" y="150313"/>
                </a:cubicBezTo>
                <a:cubicBezTo>
                  <a:pt x="820280" y="149951"/>
                  <a:pt x="820401" y="149619"/>
                  <a:pt x="820522" y="149318"/>
                </a:cubicBezTo>
                <a:cubicBezTo>
                  <a:pt x="820642" y="149016"/>
                  <a:pt x="820763" y="148684"/>
                  <a:pt x="820884" y="148322"/>
                </a:cubicBezTo>
                <a:close/>
                <a:moveTo>
                  <a:pt x="250470" y="132578"/>
                </a:moveTo>
                <a:cubicBezTo>
                  <a:pt x="249504" y="132578"/>
                  <a:pt x="248841" y="132638"/>
                  <a:pt x="248479" y="132759"/>
                </a:cubicBezTo>
                <a:cubicBezTo>
                  <a:pt x="247876" y="132759"/>
                  <a:pt x="247333" y="132819"/>
                  <a:pt x="246850" y="132940"/>
                </a:cubicBezTo>
                <a:cubicBezTo>
                  <a:pt x="246368" y="133060"/>
                  <a:pt x="245825" y="133121"/>
                  <a:pt x="245221" y="133121"/>
                </a:cubicBezTo>
                <a:cubicBezTo>
                  <a:pt x="242084" y="133121"/>
                  <a:pt x="239671" y="133301"/>
                  <a:pt x="237982" y="133663"/>
                </a:cubicBezTo>
                <a:cubicBezTo>
                  <a:pt x="237620" y="133784"/>
                  <a:pt x="237138" y="133965"/>
                  <a:pt x="236534" y="134206"/>
                </a:cubicBezTo>
                <a:cubicBezTo>
                  <a:pt x="235931" y="134448"/>
                  <a:pt x="235388" y="134568"/>
                  <a:pt x="234906" y="134568"/>
                </a:cubicBezTo>
                <a:lnTo>
                  <a:pt x="234182" y="134568"/>
                </a:lnTo>
                <a:lnTo>
                  <a:pt x="234001" y="134568"/>
                </a:lnTo>
                <a:cubicBezTo>
                  <a:pt x="234242" y="136981"/>
                  <a:pt x="234363" y="138791"/>
                  <a:pt x="234363" y="139998"/>
                </a:cubicBezTo>
                <a:lnTo>
                  <a:pt x="234725" y="139998"/>
                </a:lnTo>
                <a:lnTo>
                  <a:pt x="244859" y="139093"/>
                </a:lnTo>
                <a:lnTo>
                  <a:pt x="249927" y="139093"/>
                </a:lnTo>
                <a:cubicBezTo>
                  <a:pt x="250530" y="139093"/>
                  <a:pt x="250771" y="138851"/>
                  <a:pt x="250651" y="138369"/>
                </a:cubicBezTo>
                <a:lnTo>
                  <a:pt x="250651" y="134930"/>
                </a:lnTo>
                <a:close/>
                <a:moveTo>
                  <a:pt x="260604" y="130949"/>
                </a:moveTo>
                <a:cubicBezTo>
                  <a:pt x="259880" y="130949"/>
                  <a:pt x="259458" y="131009"/>
                  <a:pt x="259337" y="131130"/>
                </a:cubicBezTo>
                <a:cubicBezTo>
                  <a:pt x="259217" y="131250"/>
                  <a:pt x="259156" y="131673"/>
                  <a:pt x="259156" y="132397"/>
                </a:cubicBezTo>
                <a:lnTo>
                  <a:pt x="259156" y="132759"/>
                </a:lnTo>
                <a:cubicBezTo>
                  <a:pt x="258915" y="133844"/>
                  <a:pt x="258674" y="135594"/>
                  <a:pt x="258432" y="138007"/>
                </a:cubicBezTo>
                <a:cubicBezTo>
                  <a:pt x="258191" y="138610"/>
                  <a:pt x="258432" y="138912"/>
                  <a:pt x="259156" y="138912"/>
                </a:cubicBezTo>
                <a:lnTo>
                  <a:pt x="262233" y="139093"/>
                </a:lnTo>
                <a:lnTo>
                  <a:pt x="262957" y="138912"/>
                </a:lnTo>
                <a:lnTo>
                  <a:pt x="264224" y="138369"/>
                </a:lnTo>
                <a:lnTo>
                  <a:pt x="267481" y="138188"/>
                </a:lnTo>
                <a:cubicBezTo>
                  <a:pt x="268084" y="137947"/>
                  <a:pt x="268326" y="137585"/>
                  <a:pt x="268205" y="137102"/>
                </a:cubicBezTo>
                <a:lnTo>
                  <a:pt x="268024" y="134749"/>
                </a:lnTo>
                <a:lnTo>
                  <a:pt x="268024" y="131311"/>
                </a:lnTo>
                <a:lnTo>
                  <a:pt x="266395" y="130949"/>
                </a:lnTo>
                <a:lnTo>
                  <a:pt x="262052" y="130949"/>
                </a:lnTo>
                <a:close/>
                <a:moveTo>
                  <a:pt x="264224" y="115023"/>
                </a:moveTo>
                <a:lnTo>
                  <a:pt x="260242" y="115204"/>
                </a:lnTo>
                <a:cubicBezTo>
                  <a:pt x="259760" y="115083"/>
                  <a:pt x="259368" y="115144"/>
                  <a:pt x="259066" y="115385"/>
                </a:cubicBezTo>
                <a:cubicBezTo>
                  <a:pt x="258764" y="115626"/>
                  <a:pt x="258614" y="115988"/>
                  <a:pt x="258614" y="116471"/>
                </a:cubicBezTo>
                <a:lnTo>
                  <a:pt x="258614" y="118823"/>
                </a:lnTo>
                <a:cubicBezTo>
                  <a:pt x="258614" y="119065"/>
                  <a:pt x="258794" y="119185"/>
                  <a:pt x="259156" y="119185"/>
                </a:cubicBezTo>
                <a:cubicBezTo>
                  <a:pt x="261087" y="119427"/>
                  <a:pt x="262414" y="119547"/>
                  <a:pt x="263138" y="119547"/>
                </a:cubicBezTo>
                <a:cubicBezTo>
                  <a:pt x="263982" y="119547"/>
                  <a:pt x="265370" y="119427"/>
                  <a:pt x="267300" y="119185"/>
                </a:cubicBezTo>
                <a:cubicBezTo>
                  <a:pt x="267904" y="119185"/>
                  <a:pt x="268145" y="118944"/>
                  <a:pt x="268024" y="118462"/>
                </a:cubicBezTo>
                <a:cubicBezTo>
                  <a:pt x="268024" y="117738"/>
                  <a:pt x="267904" y="116772"/>
                  <a:pt x="267662" y="115566"/>
                </a:cubicBezTo>
                <a:cubicBezTo>
                  <a:pt x="267662" y="115204"/>
                  <a:pt x="267542" y="115023"/>
                  <a:pt x="267300" y="115023"/>
                </a:cubicBezTo>
                <a:close/>
                <a:moveTo>
                  <a:pt x="232734" y="113756"/>
                </a:moveTo>
                <a:lnTo>
                  <a:pt x="233096" y="118462"/>
                </a:lnTo>
                <a:lnTo>
                  <a:pt x="232915" y="119185"/>
                </a:lnTo>
                <a:lnTo>
                  <a:pt x="232734" y="121357"/>
                </a:lnTo>
                <a:lnTo>
                  <a:pt x="233277" y="121538"/>
                </a:lnTo>
                <a:cubicBezTo>
                  <a:pt x="235207" y="121297"/>
                  <a:pt x="236655" y="121176"/>
                  <a:pt x="237620" y="121176"/>
                </a:cubicBezTo>
                <a:cubicBezTo>
                  <a:pt x="239551" y="120935"/>
                  <a:pt x="242326" y="120694"/>
                  <a:pt x="245945" y="120452"/>
                </a:cubicBezTo>
                <a:lnTo>
                  <a:pt x="249565" y="120090"/>
                </a:lnTo>
                <a:cubicBezTo>
                  <a:pt x="249927" y="120090"/>
                  <a:pt x="250108" y="119970"/>
                  <a:pt x="250108" y="119728"/>
                </a:cubicBezTo>
                <a:lnTo>
                  <a:pt x="249927" y="116471"/>
                </a:lnTo>
                <a:cubicBezTo>
                  <a:pt x="249927" y="116350"/>
                  <a:pt x="249866" y="116230"/>
                  <a:pt x="249746" y="116109"/>
                </a:cubicBezTo>
                <a:cubicBezTo>
                  <a:pt x="249625" y="115988"/>
                  <a:pt x="249504" y="115928"/>
                  <a:pt x="249384" y="115928"/>
                </a:cubicBezTo>
                <a:cubicBezTo>
                  <a:pt x="247574" y="115928"/>
                  <a:pt x="246247" y="115988"/>
                  <a:pt x="245402" y="116109"/>
                </a:cubicBezTo>
                <a:lnTo>
                  <a:pt x="241964" y="116833"/>
                </a:lnTo>
                <a:cubicBezTo>
                  <a:pt x="240999" y="116953"/>
                  <a:pt x="240154" y="117376"/>
                  <a:pt x="239430" y="118100"/>
                </a:cubicBezTo>
                <a:cubicBezTo>
                  <a:pt x="238827" y="118703"/>
                  <a:pt x="238405" y="118643"/>
                  <a:pt x="238163" y="117919"/>
                </a:cubicBezTo>
                <a:cubicBezTo>
                  <a:pt x="237922" y="116833"/>
                  <a:pt x="237349" y="115988"/>
                  <a:pt x="236444" y="115385"/>
                </a:cubicBezTo>
                <a:cubicBezTo>
                  <a:pt x="235539" y="114782"/>
                  <a:pt x="234966" y="114420"/>
                  <a:pt x="234725" y="114299"/>
                </a:cubicBezTo>
                <a:cubicBezTo>
                  <a:pt x="234604" y="114178"/>
                  <a:pt x="233941" y="113997"/>
                  <a:pt x="232734" y="113756"/>
                </a:cubicBezTo>
                <a:close/>
                <a:moveTo>
                  <a:pt x="1347207" y="103622"/>
                </a:moveTo>
                <a:cubicBezTo>
                  <a:pt x="1346724" y="103984"/>
                  <a:pt x="1346302" y="104225"/>
                  <a:pt x="1345940" y="104345"/>
                </a:cubicBezTo>
                <a:cubicBezTo>
                  <a:pt x="1345578" y="104466"/>
                  <a:pt x="1345276" y="104587"/>
                  <a:pt x="1345035" y="104707"/>
                </a:cubicBezTo>
                <a:cubicBezTo>
                  <a:pt x="1344552" y="104949"/>
                  <a:pt x="1343708" y="105250"/>
                  <a:pt x="1342501" y="105612"/>
                </a:cubicBezTo>
                <a:cubicBezTo>
                  <a:pt x="1341295" y="105974"/>
                  <a:pt x="1340510" y="106638"/>
                  <a:pt x="1340149" y="107603"/>
                </a:cubicBezTo>
                <a:lnTo>
                  <a:pt x="1339968" y="107603"/>
                </a:lnTo>
                <a:cubicBezTo>
                  <a:pt x="1339123" y="107965"/>
                  <a:pt x="1338460" y="108508"/>
                  <a:pt x="1337977" y="109232"/>
                </a:cubicBezTo>
                <a:cubicBezTo>
                  <a:pt x="1337494" y="109714"/>
                  <a:pt x="1337012" y="110016"/>
                  <a:pt x="1336529" y="110137"/>
                </a:cubicBezTo>
                <a:cubicBezTo>
                  <a:pt x="1336167" y="110499"/>
                  <a:pt x="1336047" y="110921"/>
                  <a:pt x="1336167" y="111404"/>
                </a:cubicBezTo>
                <a:lnTo>
                  <a:pt x="1337434" y="110499"/>
                </a:lnTo>
                <a:cubicBezTo>
                  <a:pt x="1337796" y="110137"/>
                  <a:pt x="1338399" y="109745"/>
                  <a:pt x="1339244" y="109322"/>
                </a:cubicBezTo>
                <a:cubicBezTo>
                  <a:pt x="1340088" y="108900"/>
                  <a:pt x="1340692" y="108387"/>
                  <a:pt x="1341054" y="107784"/>
                </a:cubicBezTo>
                <a:cubicBezTo>
                  <a:pt x="1341295" y="107543"/>
                  <a:pt x="1341596" y="107422"/>
                  <a:pt x="1341958" y="107422"/>
                </a:cubicBezTo>
                <a:cubicBezTo>
                  <a:pt x="1342562" y="107181"/>
                  <a:pt x="1343406" y="106638"/>
                  <a:pt x="1344492" y="105793"/>
                </a:cubicBezTo>
                <a:cubicBezTo>
                  <a:pt x="1344854" y="105431"/>
                  <a:pt x="1345367" y="105069"/>
                  <a:pt x="1346030" y="104707"/>
                </a:cubicBezTo>
                <a:cubicBezTo>
                  <a:pt x="1346694" y="104345"/>
                  <a:pt x="1347146" y="104104"/>
                  <a:pt x="1347388" y="103984"/>
                </a:cubicBezTo>
                <a:cubicBezTo>
                  <a:pt x="1347267" y="103984"/>
                  <a:pt x="1347207" y="103953"/>
                  <a:pt x="1347207" y="103893"/>
                </a:cubicBezTo>
                <a:cubicBezTo>
                  <a:pt x="1347207" y="103833"/>
                  <a:pt x="1347207" y="103742"/>
                  <a:pt x="1347207" y="103622"/>
                </a:cubicBezTo>
                <a:close/>
                <a:moveTo>
                  <a:pt x="269834" y="99278"/>
                </a:moveTo>
                <a:cubicBezTo>
                  <a:pt x="270799" y="99158"/>
                  <a:pt x="271794" y="99339"/>
                  <a:pt x="272820" y="99821"/>
                </a:cubicBezTo>
                <a:cubicBezTo>
                  <a:pt x="273846" y="100304"/>
                  <a:pt x="274600" y="100605"/>
                  <a:pt x="275082" y="100726"/>
                </a:cubicBezTo>
                <a:lnTo>
                  <a:pt x="278340" y="102174"/>
                </a:lnTo>
                <a:cubicBezTo>
                  <a:pt x="280753" y="103018"/>
                  <a:pt x="282261" y="103622"/>
                  <a:pt x="282864" y="103984"/>
                </a:cubicBezTo>
                <a:lnTo>
                  <a:pt x="283950" y="105431"/>
                </a:lnTo>
                <a:lnTo>
                  <a:pt x="284312" y="105974"/>
                </a:lnTo>
                <a:cubicBezTo>
                  <a:pt x="285277" y="106698"/>
                  <a:pt x="285760" y="107422"/>
                  <a:pt x="285760" y="108146"/>
                </a:cubicBezTo>
                <a:cubicBezTo>
                  <a:pt x="285760" y="108508"/>
                  <a:pt x="285639" y="109051"/>
                  <a:pt x="285398" y="109775"/>
                </a:cubicBezTo>
                <a:cubicBezTo>
                  <a:pt x="285036" y="110499"/>
                  <a:pt x="284855" y="111283"/>
                  <a:pt x="284855" y="112127"/>
                </a:cubicBezTo>
                <a:cubicBezTo>
                  <a:pt x="284855" y="112610"/>
                  <a:pt x="284855" y="113243"/>
                  <a:pt x="284855" y="114028"/>
                </a:cubicBezTo>
                <a:cubicBezTo>
                  <a:pt x="284855" y="114812"/>
                  <a:pt x="284976" y="115445"/>
                  <a:pt x="285217" y="115928"/>
                </a:cubicBezTo>
                <a:cubicBezTo>
                  <a:pt x="285337" y="116049"/>
                  <a:pt x="285368" y="116139"/>
                  <a:pt x="285307" y="116199"/>
                </a:cubicBezTo>
                <a:cubicBezTo>
                  <a:pt x="285247" y="116260"/>
                  <a:pt x="285217" y="116350"/>
                  <a:pt x="285217" y="116471"/>
                </a:cubicBezTo>
                <a:lnTo>
                  <a:pt x="285036" y="118462"/>
                </a:lnTo>
                <a:cubicBezTo>
                  <a:pt x="285036" y="119065"/>
                  <a:pt x="285066" y="119789"/>
                  <a:pt x="285126" y="120633"/>
                </a:cubicBezTo>
                <a:cubicBezTo>
                  <a:pt x="285187" y="121478"/>
                  <a:pt x="285156" y="122503"/>
                  <a:pt x="285036" y="123710"/>
                </a:cubicBezTo>
                <a:lnTo>
                  <a:pt x="284855" y="128053"/>
                </a:lnTo>
                <a:cubicBezTo>
                  <a:pt x="284734" y="128415"/>
                  <a:pt x="284674" y="129018"/>
                  <a:pt x="284674" y="129863"/>
                </a:cubicBezTo>
                <a:cubicBezTo>
                  <a:pt x="284674" y="129984"/>
                  <a:pt x="284644" y="130225"/>
                  <a:pt x="284583" y="130587"/>
                </a:cubicBezTo>
                <a:cubicBezTo>
                  <a:pt x="284523" y="130949"/>
                  <a:pt x="284372" y="131190"/>
                  <a:pt x="284131" y="131311"/>
                </a:cubicBezTo>
                <a:lnTo>
                  <a:pt x="284131" y="131854"/>
                </a:lnTo>
                <a:lnTo>
                  <a:pt x="283588" y="133663"/>
                </a:lnTo>
                <a:lnTo>
                  <a:pt x="283407" y="134568"/>
                </a:lnTo>
                <a:lnTo>
                  <a:pt x="282321" y="139093"/>
                </a:lnTo>
                <a:cubicBezTo>
                  <a:pt x="282321" y="139575"/>
                  <a:pt x="282080" y="140179"/>
                  <a:pt x="281597" y="140902"/>
                </a:cubicBezTo>
                <a:cubicBezTo>
                  <a:pt x="281597" y="141144"/>
                  <a:pt x="281356" y="141264"/>
                  <a:pt x="280873" y="141264"/>
                </a:cubicBezTo>
                <a:cubicBezTo>
                  <a:pt x="280753" y="141385"/>
                  <a:pt x="280511" y="141657"/>
                  <a:pt x="280150" y="142079"/>
                </a:cubicBezTo>
                <a:cubicBezTo>
                  <a:pt x="279788" y="142501"/>
                  <a:pt x="279365" y="142712"/>
                  <a:pt x="278883" y="142712"/>
                </a:cubicBezTo>
                <a:lnTo>
                  <a:pt x="278521" y="142712"/>
                </a:lnTo>
                <a:cubicBezTo>
                  <a:pt x="278038" y="142471"/>
                  <a:pt x="277736" y="142230"/>
                  <a:pt x="277616" y="141988"/>
                </a:cubicBezTo>
                <a:cubicBezTo>
                  <a:pt x="277254" y="141747"/>
                  <a:pt x="276832" y="141868"/>
                  <a:pt x="276349" y="142350"/>
                </a:cubicBezTo>
                <a:cubicBezTo>
                  <a:pt x="275746" y="143074"/>
                  <a:pt x="275685" y="143798"/>
                  <a:pt x="276168" y="144522"/>
                </a:cubicBezTo>
                <a:cubicBezTo>
                  <a:pt x="275927" y="144522"/>
                  <a:pt x="275685" y="144492"/>
                  <a:pt x="275444" y="144431"/>
                </a:cubicBezTo>
                <a:cubicBezTo>
                  <a:pt x="275203" y="144371"/>
                  <a:pt x="274901" y="144401"/>
                  <a:pt x="274539" y="144522"/>
                </a:cubicBezTo>
                <a:cubicBezTo>
                  <a:pt x="274298" y="144522"/>
                  <a:pt x="274117" y="144582"/>
                  <a:pt x="273996" y="144703"/>
                </a:cubicBezTo>
                <a:cubicBezTo>
                  <a:pt x="273876" y="144824"/>
                  <a:pt x="273755" y="144944"/>
                  <a:pt x="273634" y="145065"/>
                </a:cubicBezTo>
                <a:cubicBezTo>
                  <a:pt x="273393" y="145186"/>
                  <a:pt x="273031" y="145487"/>
                  <a:pt x="272549" y="145970"/>
                </a:cubicBezTo>
                <a:lnTo>
                  <a:pt x="271282" y="146513"/>
                </a:lnTo>
                <a:cubicBezTo>
                  <a:pt x="270920" y="146271"/>
                  <a:pt x="270678" y="146181"/>
                  <a:pt x="270558" y="146241"/>
                </a:cubicBezTo>
                <a:cubicBezTo>
                  <a:pt x="270437" y="146302"/>
                  <a:pt x="270317" y="146573"/>
                  <a:pt x="270196" y="147056"/>
                </a:cubicBezTo>
                <a:cubicBezTo>
                  <a:pt x="269955" y="147418"/>
                  <a:pt x="269593" y="147538"/>
                  <a:pt x="269110" y="147418"/>
                </a:cubicBezTo>
                <a:cubicBezTo>
                  <a:pt x="268869" y="147418"/>
                  <a:pt x="268688" y="147357"/>
                  <a:pt x="268567" y="147237"/>
                </a:cubicBezTo>
                <a:cubicBezTo>
                  <a:pt x="268446" y="147116"/>
                  <a:pt x="268265" y="147056"/>
                  <a:pt x="268024" y="147056"/>
                </a:cubicBezTo>
                <a:cubicBezTo>
                  <a:pt x="267783" y="147056"/>
                  <a:pt x="267300" y="147176"/>
                  <a:pt x="266576" y="147418"/>
                </a:cubicBezTo>
                <a:lnTo>
                  <a:pt x="267119" y="148684"/>
                </a:lnTo>
                <a:cubicBezTo>
                  <a:pt x="267119" y="148805"/>
                  <a:pt x="267240" y="148865"/>
                  <a:pt x="267481" y="148865"/>
                </a:cubicBezTo>
                <a:lnTo>
                  <a:pt x="267481" y="149951"/>
                </a:lnTo>
                <a:cubicBezTo>
                  <a:pt x="266878" y="149951"/>
                  <a:pt x="265973" y="149831"/>
                  <a:pt x="264767" y="149589"/>
                </a:cubicBezTo>
                <a:cubicBezTo>
                  <a:pt x="262836" y="149348"/>
                  <a:pt x="261328" y="149227"/>
                  <a:pt x="260242" y="149227"/>
                </a:cubicBezTo>
                <a:lnTo>
                  <a:pt x="255537" y="149408"/>
                </a:lnTo>
                <a:lnTo>
                  <a:pt x="250108" y="149408"/>
                </a:lnTo>
                <a:cubicBezTo>
                  <a:pt x="247695" y="149167"/>
                  <a:pt x="245825" y="149046"/>
                  <a:pt x="244497" y="149046"/>
                </a:cubicBezTo>
                <a:cubicBezTo>
                  <a:pt x="243774" y="149046"/>
                  <a:pt x="243170" y="149107"/>
                  <a:pt x="242688" y="149227"/>
                </a:cubicBezTo>
                <a:cubicBezTo>
                  <a:pt x="242205" y="149348"/>
                  <a:pt x="241783" y="149469"/>
                  <a:pt x="241421" y="149589"/>
                </a:cubicBezTo>
                <a:lnTo>
                  <a:pt x="240335" y="149589"/>
                </a:lnTo>
                <a:cubicBezTo>
                  <a:pt x="239249" y="149589"/>
                  <a:pt x="238193" y="149257"/>
                  <a:pt x="237168" y="148594"/>
                </a:cubicBezTo>
                <a:cubicBezTo>
                  <a:pt x="236142" y="147930"/>
                  <a:pt x="235388" y="147478"/>
                  <a:pt x="234906" y="147237"/>
                </a:cubicBezTo>
                <a:cubicBezTo>
                  <a:pt x="234906" y="147357"/>
                  <a:pt x="234785" y="147538"/>
                  <a:pt x="234544" y="147779"/>
                </a:cubicBezTo>
                <a:cubicBezTo>
                  <a:pt x="234423" y="148383"/>
                  <a:pt x="234122" y="148896"/>
                  <a:pt x="233639" y="149318"/>
                </a:cubicBezTo>
                <a:cubicBezTo>
                  <a:pt x="233156" y="149740"/>
                  <a:pt x="232855" y="150012"/>
                  <a:pt x="232734" y="150132"/>
                </a:cubicBezTo>
                <a:cubicBezTo>
                  <a:pt x="232613" y="150253"/>
                  <a:pt x="232463" y="150343"/>
                  <a:pt x="232282" y="150404"/>
                </a:cubicBezTo>
                <a:cubicBezTo>
                  <a:pt x="232101" y="150464"/>
                  <a:pt x="231950" y="150434"/>
                  <a:pt x="231829" y="150313"/>
                </a:cubicBezTo>
                <a:cubicBezTo>
                  <a:pt x="231347" y="150192"/>
                  <a:pt x="230623" y="150373"/>
                  <a:pt x="229657" y="150856"/>
                </a:cubicBezTo>
                <a:cubicBezTo>
                  <a:pt x="229175" y="151097"/>
                  <a:pt x="228813" y="151097"/>
                  <a:pt x="228572" y="150856"/>
                </a:cubicBezTo>
                <a:cubicBezTo>
                  <a:pt x="228089" y="150253"/>
                  <a:pt x="227305" y="150192"/>
                  <a:pt x="226219" y="150675"/>
                </a:cubicBezTo>
                <a:lnTo>
                  <a:pt x="226038" y="149770"/>
                </a:lnTo>
                <a:cubicBezTo>
                  <a:pt x="226038" y="148926"/>
                  <a:pt x="225797" y="148202"/>
                  <a:pt x="225314" y="147599"/>
                </a:cubicBezTo>
                <a:cubicBezTo>
                  <a:pt x="225193" y="147357"/>
                  <a:pt x="225073" y="146995"/>
                  <a:pt x="224952" y="146513"/>
                </a:cubicBezTo>
                <a:cubicBezTo>
                  <a:pt x="224831" y="146030"/>
                  <a:pt x="224771" y="145668"/>
                  <a:pt x="224771" y="145427"/>
                </a:cubicBezTo>
                <a:cubicBezTo>
                  <a:pt x="224771" y="144824"/>
                  <a:pt x="224711" y="144401"/>
                  <a:pt x="224590" y="144160"/>
                </a:cubicBezTo>
                <a:cubicBezTo>
                  <a:pt x="224590" y="143074"/>
                  <a:pt x="224108" y="142531"/>
                  <a:pt x="223142" y="142531"/>
                </a:cubicBezTo>
                <a:cubicBezTo>
                  <a:pt x="223263" y="142411"/>
                  <a:pt x="223384" y="142260"/>
                  <a:pt x="223504" y="142079"/>
                </a:cubicBezTo>
                <a:cubicBezTo>
                  <a:pt x="223625" y="141898"/>
                  <a:pt x="223685" y="141747"/>
                  <a:pt x="223685" y="141626"/>
                </a:cubicBezTo>
                <a:cubicBezTo>
                  <a:pt x="223806" y="141144"/>
                  <a:pt x="223927" y="140571"/>
                  <a:pt x="224047" y="139907"/>
                </a:cubicBezTo>
                <a:cubicBezTo>
                  <a:pt x="224168" y="139243"/>
                  <a:pt x="224228" y="138489"/>
                  <a:pt x="224228" y="137645"/>
                </a:cubicBezTo>
                <a:lnTo>
                  <a:pt x="224228" y="136921"/>
                </a:lnTo>
                <a:cubicBezTo>
                  <a:pt x="223987" y="135111"/>
                  <a:pt x="223746" y="132155"/>
                  <a:pt x="223504" y="128053"/>
                </a:cubicBezTo>
                <a:cubicBezTo>
                  <a:pt x="223263" y="123227"/>
                  <a:pt x="223142" y="119668"/>
                  <a:pt x="223142" y="117376"/>
                </a:cubicBezTo>
                <a:cubicBezTo>
                  <a:pt x="223142" y="115928"/>
                  <a:pt x="223082" y="114842"/>
                  <a:pt x="222961" y="114118"/>
                </a:cubicBezTo>
                <a:cubicBezTo>
                  <a:pt x="222961" y="113756"/>
                  <a:pt x="222841" y="113364"/>
                  <a:pt x="222599" y="112942"/>
                </a:cubicBezTo>
                <a:cubicBezTo>
                  <a:pt x="222358" y="112520"/>
                  <a:pt x="222177" y="112188"/>
                  <a:pt x="222056" y="111946"/>
                </a:cubicBezTo>
                <a:cubicBezTo>
                  <a:pt x="221815" y="111343"/>
                  <a:pt x="221152" y="111162"/>
                  <a:pt x="220066" y="111404"/>
                </a:cubicBezTo>
                <a:cubicBezTo>
                  <a:pt x="220066" y="110921"/>
                  <a:pt x="219945" y="109956"/>
                  <a:pt x="219704" y="108508"/>
                </a:cubicBezTo>
                <a:cubicBezTo>
                  <a:pt x="220910" y="107663"/>
                  <a:pt x="222117" y="107000"/>
                  <a:pt x="223323" y="106517"/>
                </a:cubicBezTo>
                <a:cubicBezTo>
                  <a:pt x="223323" y="106517"/>
                  <a:pt x="223293" y="106487"/>
                  <a:pt x="223233" y="106427"/>
                </a:cubicBezTo>
                <a:cubicBezTo>
                  <a:pt x="223173" y="106366"/>
                  <a:pt x="223142" y="106336"/>
                  <a:pt x="223142" y="106336"/>
                </a:cubicBezTo>
                <a:lnTo>
                  <a:pt x="224228" y="104345"/>
                </a:lnTo>
                <a:cubicBezTo>
                  <a:pt x="224228" y="104225"/>
                  <a:pt x="224319" y="104195"/>
                  <a:pt x="224500" y="104255"/>
                </a:cubicBezTo>
                <a:cubicBezTo>
                  <a:pt x="224681" y="104315"/>
                  <a:pt x="224831" y="104345"/>
                  <a:pt x="224952" y="104345"/>
                </a:cubicBezTo>
                <a:cubicBezTo>
                  <a:pt x="225073" y="104345"/>
                  <a:pt x="225314" y="104376"/>
                  <a:pt x="225676" y="104436"/>
                </a:cubicBezTo>
                <a:cubicBezTo>
                  <a:pt x="226038" y="104496"/>
                  <a:pt x="226279" y="104466"/>
                  <a:pt x="226400" y="104345"/>
                </a:cubicBezTo>
                <a:cubicBezTo>
                  <a:pt x="229175" y="103018"/>
                  <a:pt x="232432" y="102174"/>
                  <a:pt x="236173" y="101812"/>
                </a:cubicBezTo>
                <a:lnTo>
                  <a:pt x="238887" y="101269"/>
                </a:lnTo>
                <a:cubicBezTo>
                  <a:pt x="241903" y="100786"/>
                  <a:pt x="243954" y="100485"/>
                  <a:pt x="245040" y="100364"/>
                </a:cubicBezTo>
                <a:lnTo>
                  <a:pt x="248660" y="99821"/>
                </a:lnTo>
                <a:cubicBezTo>
                  <a:pt x="249022" y="99821"/>
                  <a:pt x="251978" y="99731"/>
                  <a:pt x="257528" y="99550"/>
                </a:cubicBezTo>
                <a:cubicBezTo>
                  <a:pt x="263078" y="99369"/>
                  <a:pt x="266516" y="99339"/>
                  <a:pt x="267843" y="99459"/>
                </a:cubicBezTo>
                <a:cubicBezTo>
                  <a:pt x="268808" y="99459"/>
                  <a:pt x="269472" y="99399"/>
                  <a:pt x="269834" y="99278"/>
                </a:cubicBezTo>
                <a:close/>
                <a:moveTo>
                  <a:pt x="1160983" y="92039"/>
                </a:moveTo>
                <a:cubicBezTo>
                  <a:pt x="1161225" y="92642"/>
                  <a:pt x="1161255" y="93547"/>
                  <a:pt x="1161074" y="94754"/>
                </a:cubicBezTo>
                <a:cubicBezTo>
                  <a:pt x="1160893" y="95960"/>
                  <a:pt x="1160863" y="96865"/>
                  <a:pt x="1160983" y="97468"/>
                </a:cubicBezTo>
                <a:cubicBezTo>
                  <a:pt x="1161345" y="97468"/>
                  <a:pt x="1162130" y="97348"/>
                  <a:pt x="1163336" y="97106"/>
                </a:cubicBezTo>
                <a:cubicBezTo>
                  <a:pt x="1164542" y="96865"/>
                  <a:pt x="1165508" y="96745"/>
                  <a:pt x="1166232" y="96745"/>
                </a:cubicBezTo>
                <a:lnTo>
                  <a:pt x="1166956" y="96745"/>
                </a:lnTo>
                <a:cubicBezTo>
                  <a:pt x="1167318" y="96865"/>
                  <a:pt x="1167770" y="97076"/>
                  <a:pt x="1168313" y="97378"/>
                </a:cubicBezTo>
                <a:cubicBezTo>
                  <a:pt x="1168856" y="97680"/>
                  <a:pt x="1169248" y="97891"/>
                  <a:pt x="1169489" y="98011"/>
                </a:cubicBezTo>
                <a:lnTo>
                  <a:pt x="1170575" y="98735"/>
                </a:lnTo>
                <a:lnTo>
                  <a:pt x="1171118" y="99278"/>
                </a:lnTo>
                <a:cubicBezTo>
                  <a:pt x="1171359" y="100485"/>
                  <a:pt x="1171480" y="101329"/>
                  <a:pt x="1171480" y="101812"/>
                </a:cubicBezTo>
                <a:cubicBezTo>
                  <a:pt x="1171480" y="102656"/>
                  <a:pt x="1171299" y="103561"/>
                  <a:pt x="1170937" y="104526"/>
                </a:cubicBezTo>
                <a:cubicBezTo>
                  <a:pt x="1170334" y="105733"/>
                  <a:pt x="1169731" y="107151"/>
                  <a:pt x="1169127" y="108779"/>
                </a:cubicBezTo>
                <a:cubicBezTo>
                  <a:pt x="1168524" y="110408"/>
                  <a:pt x="1168041" y="111645"/>
                  <a:pt x="1167680" y="112489"/>
                </a:cubicBezTo>
                <a:lnTo>
                  <a:pt x="1165327" y="118281"/>
                </a:lnTo>
                <a:cubicBezTo>
                  <a:pt x="1164724" y="119366"/>
                  <a:pt x="1164241" y="120392"/>
                  <a:pt x="1163879" y="121357"/>
                </a:cubicBezTo>
                <a:lnTo>
                  <a:pt x="1162069" y="126967"/>
                </a:lnTo>
                <a:lnTo>
                  <a:pt x="1164784" y="126605"/>
                </a:lnTo>
                <a:cubicBezTo>
                  <a:pt x="1167680" y="125882"/>
                  <a:pt x="1170636" y="125520"/>
                  <a:pt x="1173652" y="125520"/>
                </a:cubicBezTo>
                <a:cubicBezTo>
                  <a:pt x="1175703" y="125520"/>
                  <a:pt x="1177814" y="125701"/>
                  <a:pt x="1179986" y="126062"/>
                </a:cubicBezTo>
                <a:cubicBezTo>
                  <a:pt x="1185294" y="126786"/>
                  <a:pt x="1189276" y="127269"/>
                  <a:pt x="1191930" y="127510"/>
                </a:cubicBezTo>
                <a:cubicBezTo>
                  <a:pt x="1193619" y="127752"/>
                  <a:pt x="1196153" y="127993"/>
                  <a:pt x="1199531" y="128234"/>
                </a:cubicBezTo>
                <a:lnTo>
                  <a:pt x="1204960" y="128777"/>
                </a:lnTo>
                <a:cubicBezTo>
                  <a:pt x="1206288" y="128898"/>
                  <a:pt x="1207886" y="129018"/>
                  <a:pt x="1209756" y="129139"/>
                </a:cubicBezTo>
                <a:cubicBezTo>
                  <a:pt x="1211626" y="129260"/>
                  <a:pt x="1213768" y="129501"/>
                  <a:pt x="1216181" y="129863"/>
                </a:cubicBezTo>
                <a:cubicBezTo>
                  <a:pt x="1217267" y="129984"/>
                  <a:pt x="1220162" y="130466"/>
                  <a:pt x="1224868" y="131311"/>
                </a:cubicBezTo>
                <a:lnTo>
                  <a:pt x="1229573" y="132035"/>
                </a:lnTo>
                <a:lnTo>
                  <a:pt x="1233735" y="132759"/>
                </a:lnTo>
                <a:cubicBezTo>
                  <a:pt x="1237114" y="133482"/>
                  <a:pt x="1239888" y="133965"/>
                  <a:pt x="1242060" y="134206"/>
                </a:cubicBezTo>
                <a:cubicBezTo>
                  <a:pt x="1244594" y="134568"/>
                  <a:pt x="1247067" y="134749"/>
                  <a:pt x="1249480" y="134749"/>
                </a:cubicBezTo>
                <a:cubicBezTo>
                  <a:pt x="1252617" y="134870"/>
                  <a:pt x="1257383" y="134930"/>
                  <a:pt x="1263777" y="134930"/>
                </a:cubicBezTo>
                <a:lnTo>
                  <a:pt x="1275360" y="135473"/>
                </a:lnTo>
                <a:cubicBezTo>
                  <a:pt x="1278014" y="135714"/>
                  <a:pt x="1280065" y="135956"/>
                  <a:pt x="1281513" y="136197"/>
                </a:cubicBezTo>
                <a:cubicBezTo>
                  <a:pt x="1282116" y="136318"/>
                  <a:pt x="1283322" y="136619"/>
                  <a:pt x="1285132" y="137102"/>
                </a:cubicBezTo>
                <a:cubicBezTo>
                  <a:pt x="1286339" y="137343"/>
                  <a:pt x="1287123" y="137464"/>
                  <a:pt x="1287485" y="137464"/>
                </a:cubicBezTo>
                <a:cubicBezTo>
                  <a:pt x="1288450" y="137464"/>
                  <a:pt x="1289234" y="137223"/>
                  <a:pt x="1289838" y="136740"/>
                </a:cubicBezTo>
                <a:cubicBezTo>
                  <a:pt x="1289958" y="136619"/>
                  <a:pt x="1290079" y="136589"/>
                  <a:pt x="1290200" y="136650"/>
                </a:cubicBezTo>
                <a:cubicBezTo>
                  <a:pt x="1290320" y="136710"/>
                  <a:pt x="1290441" y="136680"/>
                  <a:pt x="1290562" y="136559"/>
                </a:cubicBezTo>
                <a:cubicBezTo>
                  <a:pt x="1290562" y="137162"/>
                  <a:pt x="1290501" y="137524"/>
                  <a:pt x="1290380" y="137645"/>
                </a:cubicBezTo>
                <a:lnTo>
                  <a:pt x="1288209" y="139455"/>
                </a:lnTo>
                <a:cubicBezTo>
                  <a:pt x="1287606" y="140058"/>
                  <a:pt x="1287304" y="140782"/>
                  <a:pt x="1287304" y="141626"/>
                </a:cubicBezTo>
                <a:cubicBezTo>
                  <a:pt x="1287304" y="142109"/>
                  <a:pt x="1287002" y="142652"/>
                  <a:pt x="1286399" y="143255"/>
                </a:cubicBezTo>
                <a:cubicBezTo>
                  <a:pt x="1286278" y="143376"/>
                  <a:pt x="1286067" y="143557"/>
                  <a:pt x="1285766" y="143798"/>
                </a:cubicBezTo>
                <a:cubicBezTo>
                  <a:pt x="1285464" y="144039"/>
                  <a:pt x="1285313" y="144341"/>
                  <a:pt x="1285313" y="144703"/>
                </a:cubicBezTo>
                <a:cubicBezTo>
                  <a:pt x="1285313" y="144944"/>
                  <a:pt x="1285374" y="145125"/>
                  <a:pt x="1285494" y="145246"/>
                </a:cubicBezTo>
                <a:cubicBezTo>
                  <a:pt x="1285615" y="145366"/>
                  <a:pt x="1285645" y="145457"/>
                  <a:pt x="1285585" y="145517"/>
                </a:cubicBezTo>
                <a:cubicBezTo>
                  <a:pt x="1285524" y="145578"/>
                  <a:pt x="1285494" y="145668"/>
                  <a:pt x="1285494" y="145789"/>
                </a:cubicBezTo>
                <a:cubicBezTo>
                  <a:pt x="1285132" y="146151"/>
                  <a:pt x="1285132" y="146573"/>
                  <a:pt x="1285494" y="147056"/>
                </a:cubicBezTo>
                <a:cubicBezTo>
                  <a:pt x="1285736" y="147176"/>
                  <a:pt x="1285826" y="147357"/>
                  <a:pt x="1285766" y="147599"/>
                </a:cubicBezTo>
                <a:cubicBezTo>
                  <a:pt x="1285705" y="147840"/>
                  <a:pt x="1285494" y="148021"/>
                  <a:pt x="1285132" y="148141"/>
                </a:cubicBezTo>
                <a:cubicBezTo>
                  <a:pt x="1284770" y="148141"/>
                  <a:pt x="1284529" y="148202"/>
                  <a:pt x="1284408" y="148322"/>
                </a:cubicBezTo>
                <a:cubicBezTo>
                  <a:pt x="1283805" y="148443"/>
                  <a:pt x="1283564" y="148865"/>
                  <a:pt x="1283684" y="149589"/>
                </a:cubicBezTo>
                <a:cubicBezTo>
                  <a:pt x="1283684" y="149831"/>
                  <a:pt x="1283745" y="150012"/>
                  <a:pt x="1283866" y="150132"/>
                </a:cubicBezTo>
                <a:cubicBezTo>
                  <a:pt x="1283986" y="150253"/>
                  <a:pt x="1284046" y="150434"/>
                  <a:pt x="1284046" y="150675"/>
                </a:cubicBezTo>
                <a:cubicBezTo>
                  <a:pt x="1284046" y="151278"/>
                  <a:pt x="1283986" y="151640"/>
                  <a:pt x="1283866" y="151761"/>
                </a:cubicBezTo>
                <a:cubicBezTo>
                  <a:pt x="1283866" y="151882"/>
                  <a:pt x="1283383" y="152545"/>
                  <a:pt x="1282418" y="153752"/>
                </a:cubicBezTo>
                <a:lnTo>
                  <a:pt x="1281875" y="154657"/>
                </a:lnTo>
                <a:cubicBezTo>
                  <a:pt x="1281754" y="154898"/>
                  <a:pt x="1281633" y="155139"/>
                  <a:pt x="1281513" y="155380"/>
                </a:cubicBezTo>
                <a:cubicBezTo>
                  <a:pt x="1281392" y="155622"/>
                  <a:pt x="1281211" y="155863"/>
                  <a:pt x="1280970" y="156104"/>
                </a:cubicBezTo>
                <a:cubicBezTo>
                  <a:pt x="1280487" y="156828"/>
                  <a:pt x="1280065" y="157311"/>
                  <a:pt x="1279703" y="157552"/>
                </a:cubicBezTo>
                <a:lnTo>
                  <a:pt x="1279160" y="158095"/>
                </a:lnTo>
                <a:cubicBezTo>
                  <a:pt x="1277471" y="158698"/>
                  <a:pt x="1275903" y="159302"/>
                  <a:pt x="1274455" y="159905"/>
                </a:cubicBezTo>
                <a:cubicBezTo>
                  <a:pt x="1274213" y="160025"/>
                  <a:pt x="1273731" y="160267"/>
                  <a:pt x="1273007" y="160629"/>
                </a:cubicBezTo>
                <a:cubicBezTo>
                  <a:pt x="1272283" y="160991"/>
                  <a:pt x="1271619" y="161232"/>
                  <a:pt x="1271016" y="161353"/>
                </a:cubicBezTo>
                <a:cubicBezTo>
                  <a:pt x="1270534" y="161473"/>
                  <a:pt x="1269960" y="161684"/>
                  <a:pt x="1269297" y="161986"/>
                </a:cubicBezTo>
                <a:cubicBezTo>
                  <a:pt x="1268633" y="162288"/>
                  <a:pt x="1268000" y="162438"/>
                  <a:pt x="1267397" y="162438"/>
                </a:cubicBezTo>
                <a:lnTo>
                  <a:pt x="1266854" y="162438"/>
                </a:lnTo>
                <a:cubicBezTo>
                  <a:pt x="1266733" y="162318"/>
                  <a:pt x="1266492" y="162438"/>
                  <a:pt x="1266130" y="162800"/>
                </a:cubicBezTo>
                <a:cubicBezTo>
                  <a:pt x="1264441" y="163886"/>
                  <a:pt x="1262993" y="164429"/>
                  <a:pt x="1261786" y="164429"/>
                </a:cubicBezTo>
                <a:lnTo>
                  <a:pt x="1260882" y="164429"/>
                </a:lnTo>
                <a:cubicBezTo>
                  <a:pt x="1260761" y="164309"/>
                  <a:pt x="1260520" y="164248"/>
                  <a:pt x="1260158" y="164248"/>
                </a:cubicBezTo>
                <a:lnTo>
                  <a:pt x="1260158" y="163886"/>
                </a:lnTo>
                <a:cubicBezTo>
                  <a:pt x="1261364" y="163404"/>
                  <a:pt x="1262269" y="163102"/>
                  <a:pt x="1262872" y="162981"/>
                </a:cubicBezTo>
                <a:lnTo>
                  <a:pt x="1262872" y="162619"/>
                </a:lnTo>
                <a:lnTo>
                  <a:pt x="1260158" y="162981"/>
                </a:lnTo>
                <a:cubicBezTo>
                  <a:pt x="1259675" y="163102"/>
                  <a:pt x="1258770" y="163343"/>
                  <a:pt x="1257443" y="163705"/>
                </a:cubicBezTo>
                <a:cubicBezTo>
                  <a:pt x="1256116" y="164067"/>
                  <a:pt x="1254909" y="164248"/>
                  <a:pt x="1253824" y="164248"/>
                </a:cubicBezTo>
                <a:cubicBezTo>
                  <a:pt x="1253220" y="164248"/>
                  <a:pt x="1252436" y="164128"/>
                  <a:pt x="1251471" y="163886"/>
                </a:cubicBezTo>
                <a:cubicBezTo>
                  <a:pt x="1250747" y="163645"/>
                  <a:pt x="1249812" y="163404"/>
                  <a:pt x="1248666" y="163162"/>
                </a:cubicBezTo>
                <a:cubicBezTo>
                  <a:pt x="1247520" y="162921"/>
                  <a:pt x="1246585" y="162680"/>
                  <a:pt x="1245861" y="162438"/>
                </a:cubicBezTo>
                <a:cubicBezTo>
                  <a:pt x="1244654" y="162197"/>
                  <a:pt x="1243719" y="161926"/>
                  <a:pt x="1243056" y="161624"/>
                </a:cubicBezTo>
                <a:cubicBezTo>
                  <a:pt x="1242392" y="161322"/>
                  <a:pt x="1241879" y="160810"/>
                  <a:pt x="1241517" y="160086"/>
                </a:cubicBezTo>
                <a:cubicBezTo>
                  <a:pt x="1241397" y="159965"/>
                  <a:pt x="1241155" y="159875"/>
                  <a:pt x="1240793" y="159814"/>
                </a:cubicBezTo>
                <a:cubicBezTo>
                  <a:pt x="1240432" y="159754"/>
                  <a:pt x="1240190" y="159664"/>
                  <a:pt x="1240070" y="159543"/>
                </a:cubicBezTo>
                <a:cubicBezTo>
                  <a:pt x="1238018" y="159060"/>
                  <a:pt x="1236691" y="158759"/>
                  <a:pt x="1236088" y="158638"/>
                </a:cubicBezTo>
                <a:lnTo>
                  <a:pt x="1231383" y="157552"/>
                </a:lnTo>
                <a:lnTo>
                  <a:pt x="1229030" y="156828"/>
                </a:lnTo>
                <a:cubicBezTo>
                  <a:pt x="1224445" y="155622"/>
                  <a:pt x="1221067" y="154596"/>
                  <a:pt x="1218896" y="153752"/>
                </a:cubicBezTo>
                <a:cubicBezTo>
                  <a:pt x="1216120" y="152786"/>
                  <a:pt x="1212079" y="151218"/>
                  <a:pt x="1206770" y="149046"/>
                </a:cubicBezTo>
                <a:cubicBezTo>
                  <a:pt x="1203512" y="147840"/>
                  <a:pt x="1200496" y="146694"/>
                  <a:pt x="1197721" y="145608"/>
                </a:cubicBezTo>
                <a:cubicBezTo>
                  <a:pt x="1196877" y="145246"/>
                  <a:pt x="1195882" y="144763"/>
                  <a:pt x="1194735" y="144160"/>
                </a:cubicBezTo>
                <a:cubicBezTo>
                  <a:pt x="1193589" y="143557"/>
                  <a:pt x="1192232" y="142953"/>
                  <a:pt x="1190663" y="142350"/>
                </a:cubicBezTo>
                <a:cubicBezTo>
                  <a:pt x="1189457" y="141747"/>
                  <a:pt x="1188401" y="141295"/>
                  <a:pt x="1187496" y="140993"/>
                </a:cubicBezTo>
                <a:cubicBezTo>
                  <a:pt x="1186591" y="140691"/>
                  <a:pt x="1185837" y="140420"/>
                  <a:pt x="1185234" y="140179"/>
                </a:cubicBezTo>
                <a:cubicBezTo>
                  <a:pt x="1184028" y="139575"/>
                  <a:pt x="1182218" y="138550"/>
                  <a:pt x="1179805" y="137102"/>
                </a:cubicBezTo>
                <a:cubicBezTo>
                  <a:pt x="1178719" y="136499"/>
                  <a:pt x="1178055" y="136197"/>
                  <a:pt x="1177814" y="136197"/>
                </a:cubicBezTo>
                <a:lnTo>
                  <a:pt x="1177271" y="135835"/>
                </a:lnTo>
                <a:cubicBezTo>
                  <a:pt x="1176668" y="135232"/>
                  <a:pt x="1175974" y="134749"/>
                  <a:pt x="1175190" y="134387"/>
                </a:cubicBezTo>
                <a:cubicBezTo>
                  <a:pt x="1174406" y="134025"/>
                  <a:pt x="1173501" y="133754"/>
                  <a:pt x="1172475" y="133573"/>
                </a:cubicBezTo>
                <a:cubicBezTo>
                  <a:pt x="1171450" y="133392"/>
                  <a:pt x="1170696" y="133241"/>
                  <a:pt x="1170213" y="133121"/>
                </a:cubicBezTo>
                <a:cubicBezTo>
                  <a:pt x="1169127" y="133000"/>
                  <a:pt x="1168192" y="132970"/>
                  <a:pt x="1167408" y="133030"/>
                </a:cubicBezTo>
                <a:cubicBezTo>
                  <a:pt x="1166624" y="133090"/>
                  <a:pt x="1165930" y="133121"/>
                  <a:pt x="1165327" y="133121"/>
                </a:cubicBezTo>
                <a:lnTo>
                  <a:pt x="1163336" y="133121"/>
                </a:lnTo>
                <a:cubicBezTo>
                  <a:pt x="1162371" y="132879"/>
                  <a:pt x="1161406" y="132879"/>
                  <a:pt x="1160440" y="133121"/>
                </a:cubicBezTo>
                <a:cubicBezTo>
                  <a:pt x="1160199" y="133121"/>
                  <a:pt x="1159898" y="133301"/>
                  <a:pt x="1159536" y="133663"/>
                </a:cubicBezTo>
                <a:lnTo>
                  <a:pt x="1156821" y="140902"/>
                </a:lnTo>
                <a:cubicBezTo>
                  <a:pt x="1156218" y="141868"/>
                  <a:pt x="1155856" y="142531"/>
                  <a:pt x="1155735" y="142893"/>
                </a:cubicBezTo>
                <a:cubicBezTo>
                  <a:pt x="1155494" y="143376"/>
                  <a:pt x="1155222" y="144039"/>
                  <a:pt x="1154921" y="144884"/>
                </a:cubicBezTo>
                <a:cubicBezTo>
                  <a:pt x="1154619" y="145728"/>
                  <a:pt x="1154167" y="146694"/>
                  <a:pt x="1153563" y="147779"/>
                </a:cubicBezTo>
                <a:cubicBezTo>
                  <a:pt x="1152719" y="149589"/>
                  <a:pt x="1151633" y="151459"/>
                  <a:pt x="1150306" y="153390"/>
                </a:cubicBezTo>
                <a:cubicBezTo>
                  <a:pt x="1149823" y="154114"/>
                  <a:pt x="1149220" y="154536"/>
                  <a:pt x="1148496" y="154657"/>
                </a:cubicBezTo>
                <a:cubicBezTo>
                  <a:pt x="1148014" y="154777"/>
                  <a:pt x="1147591" y="155018"/>
                  <a:pt x="1147229" y="155380"/>
                </a:cubicBezTo>
                <a:cubicBezTo>
                  <a:pt x="1146867" y="155742"/>
                  <a:pt x="1146566" y="155984"/>
                  <a:pt x="1146324" y="156104"/>
                </a:cubicBezTo>
                <a:lnTo>
                  <a:pt x="1145600" y="157009"/>
                </a:lnTo>
                <a:cubicBezTo>
                  <a:pt x="1144876" y="155682"/>
                  <a:pt x="1144454" y="154898"/>
                  <a:pt x="1144334" y="154657"/>
                </a:cubicBezTo>
                <a:cubicBezTo>
                  <a:pt x="1144213" y="154295"/>
                  <a:pt x="1144032" y="153812"/>
                  <a:pt x="1143791" y="153209"/>
                </a:cubicBezTo>
                <a:cubicBezTo>
                  <a:pt x="1143550" y="152605"/>
                  <a:pt x="1143429" y="152063"/>
                  <a:pt x="1143429" y="151580"/>
                </a:cubicBezTo>
                <a:cubicBezTo>
                  <a:pt x="1143429" y="151339"/>
                  <a:pt x="1143550" y="150856"/>
                  <a:pt x="1143791" y="150132"/>
                </a:cubicBezTo>
                <a:lnTo>
                  <a:pt x="1143791" y="149227"/>
                </a:lnTo>
                <a:cubicBezTo>
                  <a:pt x="1143791" y="148745"/>
                  <a:pt x="1143851" y="148383"/>
                  <a:pt x="1143972" y="148141"/>
                </a:cubicBezTo>
                <a:cubicBezTo>
                  <a:pt x="1143972" y="147779"/>
                  <a:pt x="1144092" y="147237"/>
                  <a:pt x="1144334" y="146513"/>
                </a:cubicBezTo>
                <a:cubicBezTo>
                  <a:pt x="1144334" y="146151"/>
                  <a:pt x="1144394" y="145909"/>
                  <a:pt x="1144515" y="145789"/>
                </a:cubicBezTo>
                <a:cubicBezTo>
                  <a:pt x="1145118" y="145186"/>
                  <a:pt x="1145782" y="144039"/>
                  <a:pt x="1146505" y="142350"/>
                </a:cubicBezTo>
                <a:cubicBezTo>
                  <a:pt x="1146747" y="141747"/>
                  <a:pt x="1147229" y="140842"/>
                  <a:pt x="1147953" y="139636"/>
                </a:cubicBezTo>
                <a:lnTo>
                  <a:pt x="1148858" y="137283"/>
                </a:lnTo>
                <a:lnTo>
                  <a:pt x="1153202" y="127872"/>
                </a:lnTo>
                <a:lnTo>
                  <a:pt x="1155735" y="122262"/>
                </a:lnTo>
                <a:lnTo>
                  <a:pt x="1157545" y="118281"/>
                </a:lnTo>
                <a:lnTo>
                  <a:pt x="1158812" y="115204"/>
                </a:lnTo>
                <a:lnTo>
                  <a:pt x="1162069" y="106517"/>
                </a:lnTo>
                <a:cubicBezTo>
                  <a:pt x="1162190" y="106155"/>
                  <a:pt x="1162220" y="105793"/>
                  <a:pt x="1162160" y="105431"/>
                </a:cubicBezTo>
                <a:cubicBezTo>
                  <a:pt x="1162099" y="105069"/>
                  <a:pt x="1162069" y="104768"/>
                  <a:pt x="1162069" y="104526"/>
                </a:cubicBezTo>
                <a:cubicBezTo>
                  <a:pt x="1162069" y="104406"/>
                  <a:pt x="1161828" y="104345"/>
                  <a:pt x="1161345" y="104345"/>
                </a:cubicBezTo>
                <a:cubicBezTo>
                  <a:pt x="1161104" y="104345"/>
                  <a:pt x="1160863" y="104466"/>
                  <a:pt x="1160621" y="104707"/>
                </a:cubicBezTo>
                <a:cubicBezTo>
                  <a:pt x="1160018" y="105069"/>
                  <a:pt x="1159174" y="105250"/>
                  <a:pt x="1158088" y="105250"/>
                </a:cubicBezTo>
                <a:lnTo>
                  <a:pt x="1156821" y="105250"/>
                </a:lnTo>
                <a:cubicBezTo>
                  <a:pt x="1156338" y="105250"/>
                  <a:pt x="1155976" y="105401"/>
                  <a:pt x="1155735" y="105703"/>
                </a:cubicBezTo>
                <a:cubicBezTo>
                  <a:pt x="1155494" y="106004"/>
                  <a:pt x="1155313" y="106216"/>
                  <a:pt x="1155192" y="106336"/>
                </a:cubicBezTo>
                <a:lnTo>
                  <a:pt x="1151573" y="112308"/>
                </a:lnTo>
                <a:lnTo>
                  <a:pt x="1149582" y="114661"/>
                </a:lnTo>
                <a:lnTo>
                  <a:pt x="1145782" y="118823"/>
                </a:lnTo>
                <a:lnTo>
                  <a:pt x="1144153" y="120995"/>
                </a:lnTo>
                <a:cubicBezTo>
                  <a:pt x="1143670" y="120633"/>
                  <a:pt x="1143007" y="120633"/>
                  <a:pt x="1142162" y="120995"/>
                </a:cubicBezTo>
                <a:cubicBezTo>
                  <a:pt x="1141679" y="121357"/>
                  <a:pt x="1141197" y="121538"/>
                  <a:pt x="1140714" y="121538"/>
                </a:cubicBezTo>
                <a:cubicBezTo>
                  <a:pt x="1140111" y="121538"/>
                  <a:pt x="1139568" y="121357"/>
                  <a:pt x="1139086" y="120995"/>
                </a:cubicBezTo>
                <a:cubicBezTo>
                  <a:pt x="1138965" y="120754"/>
                  <a:pt x="1138844" y="120452"/>
                  <a:pt x="1138724" y="120090"/>
                </a:cubicBezTo>
                <a:cubicBezTo>
                  <a:pt x="1138603" y="119728"/>
                  <a:pt x="1138542" y="119366"/>
                  <a:pt x="1138542" y="119004"/>
                </a:cubicBezTo>
                <a:cubicBezTo>
                  <a:pt x="1138542" y="118643"/>
                  <a:pt x="1138603" y="118401"/>
                  <a:pt x="1138724" y="118281"/>
                </a:cubicBezTo>
                <a:cubicBezTo>
                  <a:pt x="1138844" y="118160"/>
                  <a:pt x="1139689" y="117134"/>
                  <a:pt x="1141257" y="115204"/>
                </a:cubicBezTo>
                <a:lnTo>
                  <a:pt x="1142524" y="113394"/>
                </a:lnTo>
                <a:lnTo>
                  <a:pt x="1145420" y="109232"/>
                </a:lnTo>
                <a:cubicBezTo>
                  <a:pt x="1145661" y="108870"/>
                  <a:pt x="1145872" y="108568"/>
                  <a:pt x="1146053" y="108327"/>
                </a:cubicBezTo>
                <a:cubicBezTo>
                  <a:pt x="1146234" y="108086"/>
                  <a:pt x="1146445" y="107784"/>
                  <a:pt x="1146686" y="107422"/>
                </a:cubicBezTo>
                <a:cubicBezTo>
                  <a:pt x="1149341" y="103320"/>
                  <a:pt x="1151090" y="100726"/>
                  <a:pt x="1151935" y="99640"/>
                </a:cubicBezTo>
                <a:cubicBezTo>
                  <a:pt x="1152658" y="98675"/>
                  <a:pt x="1154348" y="96684"/>
                  <a:pt x="1157002" y="93668"/>
                </a:cubicBezTo>
                <a:cubicBezTo>
                  <a:pt x="1157605" y="93065"/>
                  <a:pt x="1158088" y="92763"/>
                  <a:pt x="1158450" y="92763"/>
                </a:cubicBezTo>
                <a:cubicBezTo>
                  <a:pt x="1158932" y="92763"/>
                  <a:pt x="1159355" y="93004"/>
                  <a:pt x="1159717" y="93487"/>
                </a:cubicBezTo>
                <a:close/>
                <a:moveTo>
                  <a:pt x="840429" y="91496"/>
                </a:moveTo>
                <a:cubicBezTo>
                  <a:pt x="839584" y="91496"/>
                  <a:pt x="838559" y="91617"/>
                  <a:pt x="837352" y="91858"/>
                </a:cubicBezTo>
                <a:cubicBezTo>
                  <a:pt x="836508" y="91979"/>
                  <a:pt x="835422" y="92039"/>
                  <a:pt x="834095" y="92039"/>
                </a:cubicBezTo>
                <a:cubicBezTo>
                  <a:pt x="832768" y="92039"/>
                  <a:pt x="831682" y="92100"/>
                  <a:pt x="830837" y="92220"/>
                </a:cubicBezTo>
                <a:cubicBezTo>
                  <a:pt x="827218" y="92461"/>
                  <a:pt x="824383" y="92703"/>
                  <a:pt x="822332" y="92944"/>
                </a:cubicBezTo>
                <a:cubicBezTo>
                  <a:pt x="820763" y="93065"/>
                  <a:pt x="818833" y="93366"/>
                  <a:pt x="816540" y="93849"/>
                </a:cubicBezTo>
                <a:cubicBezTo>
                  <a:pt x="813162" y="94573"/>
                  <a:pt x="810628" y="95176"/>
                  <a:pt x="808939" y="95659"/>
                </a:cubicBezTo>
                <a:cubicBezTo>
                  <a:pt x="806285" y="96383"/>
                  <a:pt x="804234" y="96865"/>
                  <a:pt x="802786" y="97106"/>
                </a:cubicBezTo>
                <a:cubicBezTo>
                  <a:pt x="801821" y="97348"/>
                  <a:pt x="801338" y="97951"/>
                  <a:pt x="801338" y="98916"/>
                </a:cubicBezTo>
                <a:lnTo>
                  <a:pt x="800796" y="107422"/>
                </a:lnTo>
                <a:cubicBezTo>
                  <a:pt x="800796" y="107543"/>
                  <a:pt x="800886" y="107694"/>
                  <a:pt x="801067" y="107874"/>
                </a:cubicBezTo>
                <a:cubicBezTo>
                  <a:pt x="801248" y="108055"/>
                  <a:pt x="801399" y="108086"/>
                  <a:pt x="801519" y="107965"/>
                </a:cubicBezTo>
                <a:cubicBezTo>
                  <a:pt x="802243" y="107844"/>
                  <a:pt x="803269" y="107663"/>
                  <a:pt x="804596" y="107422"/>
                </a:cubicBezTo>
                <a:cubicBezTo>
                  <a:pt x="805923" y="107181"/>
                  <a:pt x="807130" y="107000"/>
                  <a:pt x="808216" y="106879"/>
                </a:cubicBezTo>
                <a:cubicBezTo>
                  <a:pt x="810266" y="106517"/>
                  <a:pt x="813042" y="106095"/>
                  <a:pt x="816540" y="105612"/>
                </a:cubicBezTo>
                <a:cubicBezTo>
                  <a:pt x="817747" y="105371"/>
                  <a:pt x="819164" y="105160"/>
                  <a:pt x="820793" y="104979"/>
                </a:cubicBezTo>
                <a:cubicBezTo>
                  <a:pt x="822422" y="104798"/>
                  <a:pt x="823659" y="104647"/>
                  <a:pt x="824503" y="104526"/>
                </a:cubicBezTo>
                <a:lnTo>
                  <a:pt x="828847" y="103984"/>
                </a:lnTo>
                <a:lnTo>
                  <a:pt x="837352" y="103260"/>
                </a:lnTo>
                <a:cubicBezTo>
                  <a:pt x="839404" y="103139"/>
                  <a:pt x="842360" y="103079"/>
                  <a:pt x="846220" y="103079"/>
                </a:cubicBezTo>
                <a:cubicBezTo>
                  <a:pt x="846944" y="103079"/>
                  <a:pt x="848754" y="103139"/>
                  <a:pt x="851650" y="103260"/>
                </a:cubicBezTo>
                <a:cubicBezTo>
                  <a:pt x="854545" y="103380"/>
                  <a:pt x="857320" y="103682"/>
                  <a:pt x="859974" y="104165"/>
                </a:cubicBezTo>
                <a:lnTo>
                  <a:pt x="861603" y="104707"/>
                </a:lnTo>
                <a:cubicBezTo>
                  <a:pt x="862206" y="104949"/>
                  <a:pt x="862206" y="105250"/>
                  <a:pt x="861603" y="105612"/>
                </a:cubicBezTo>
                <a:lnTo>
                  <a:pt x="860155" y="106336"/>
                </a:lnTo>
                <a:cubicBezTo>
                  <a:pt x="859673" y="106457"/>
                  <a:pt x="859190" y="106547"/>
                  <a:pt x="858708" y="106608"/>
                </a:cubicBezTo>
                <a:cubicBezTo>
                  <a:pt x="858225" y="106668"/>
                  <a:pt x="857742" y="106819"/>
                  <a:pt x="857260" y="107060"/>
                </a:cubicBezTo>
                <a:lnTo>
                  <a:pt x="854364" y="108508"/>
                </a:lnTo>
                <a:cubicBezTo>
                  <a:pt x="852554" y="109232"/>
                  <a:pt x="850624" y="109594"/>
                  <a:pt x="848573" y="109594"/>
                </a:cubicBezTo>
                <a:lnTo>
                  <a:pt x="837172" y="109413"/>
                </a:lnTo>
                <a:lnTo>
                  <a:pt x="830294" y="109956"/>
                </a:lnTo>
                <a:cubicBezTo>
                  <a:pt x="829450" y="109956"/>
                  <a:pt x="828274" y="110016"/>
                  <a:pt x="826766" y="110137"/>
                </a:cubicBezTo>
                <a:cubicBezTo>
                  <a:pt x="825257" y="110257"/>
                  <a:pt x="823960" y="110378"/>
                  <a:pt x="822874" y="110499"/>
                </a:cubicBezTo>
                <a:cubicBezTo>
                  <a:pt x="815877" y="111102"/>
                  <a:pt x="811533" y="111524"/>
                  <a:pt x="809844" y="111765"/>
                </a:cubicBezTo>
                <a:cubicBezTo>
                  <a:pt x="808396" y="111886"/>
                  <a:pt x="805440" y="112489"/>
                  <a:pt x="800976" y="113575"/>
                </a:cubicBezTo>
                <a:cubicBezTo>
                  <a:pt x="800856" y="113575"/>
                  <a:pt x="800735" y="113636"/>
                  <a:pt x="800615" y="113756"/>
                </a:cubicBezTo>
                <a:cubicBezTo>
                  <a:pt x="800494" y="113877"/>
                  <a:pt x="800434" y="114058"/>
                  <a:pt x="800434" y="114299"/>
                </a:cubicBezTo>
                <a:lnTo>
                  <a:pt x="800072" y="119728"/>
                </a:lnTo>
                <a:cubicBezTo>
                  <a:pt x="800072" y="121176"/>
                  <a:pt x="800011" y="122322"/>
                  <a:pt x="799891" y="123167"/>
                </a:cubicBezTo>
                <a:cubicBezTo>
                  <a:pt x="799891" y="123891"/>
                  <a:pt x="800192" y="124192"/>
                  <a:pt x="800796" y="124072"/>
                </a:cubicBezTo>
                <a:cubicBezTo>
                  <a:pt x="801158" y="123951"/>
                  <a:pt x="801700" y="123740"/>
                  <a:pt x="802424" y="123438"/>
                </a:cubicBezTo>
                <a:cubicBezTo>
                  <a:pt x="803148" y="123137"/>
                  <a:pt x="803691" y="122805"/>
                  <a:pt x="804053" y="122443"/>
                </a:cubicBezTo>
                <a:cubicBezTo>
                  <a:pt x="804898" y="121840"/>
                  <a:pt x="805561" y="121478"/>
                  <a:pt x="806044" y="121357"/>
                </a:cubicBezTo>
                <a:cubicBezTo>
                  <a:pt x="807371" y="121236"/>
                  <a:pt x="808909" y="120965"/>
                  <a:pt x="810659" y="120543"/>
                </a:cubicBezTo>
                <a:cubicBezTo>
                  <a:pt x="812408" y="120120"/>
                  <a:pt x="813826" y="119789"/>
                  <a:pt x="814912" y="119547"/>
                </a:cubicBezTo>
                <a:cubicBezTo>
                  <a:pt x="819979" y="118823"/>
                  <a:pt x="824081" y="118341"/>
                  <a:pt x="827218" y="118100"/>
                </a:cubicBezTo>
                <a:cubicBezTo>
                  <a:pt x="832768" y="117738"/>
                  <a:pt x="838378" y="117557"/>
                  <a:pt x="844048" y="117557"/>
                </a:cubicBezTo>
                <a:cubicBezTo>
                  <a:pt x="845858" y="117557"/>
                  <a:pt x="848694" y="117677"/>
                  <a:pt x="852554" y="117919"/>
                </a:cubicBezTo>
                <a:cubicBezTo>
                  <a:pt x="853158" y="117919"/>
                  <a:pt x="853520" y="118220"/>
                  <a:pt x="853640" y="118823"/>
                </a:cubicBezTo>
                <a:cubicBezTo>
                  <a:pt x="853640" y="118944"/>
                  <a:pt x="853821" y="119185"/>
                  <a:pt x="854183" y="119547"/>
                </a:cubicBezTo>
                <a:cubicBezTo>
                  <a:pt x="854183" y="119547"/>
                  <a:pt x="854666" y="120030"/>
                  <a:pt x="855631" y="120995"/>
                </a:cubicBezTo>
                <a:cubicBezTo>
                  <a:pt x="854545" y="121236"/>
                  <a:pt x="853821" y="121659"/>
                  <a:pt x="853459" y="122262"/>
                </a:cubicBezTo>
                <a:lnTo>
                  <a:pt x="853278" y="122262"/>
                </a:lnTo>
                <a:lnTo>
                  <a:pt x="848935" y="123891"/>
                </a:lnTo>
                <a:cubicBezTo>
                  <a:pt x="848694" y="124011"/>
                  <a:pt x="848452" y="124132"/>
                  <a:pt x="848211" y="124253"/>
                </a:cubicBezTo>
                <a:cubicBezTo>
                  <a:pt x="847970" y="124373"/>
                  <a:pt x="847668" y="124434"/>
                  <a:pt x="847306" y="124434"/>
                </a:cubicBezTo>
                <a:cubicBezTo>
                  <a:pt x="845134" y="124675"/>
                  <a:pt x="843626" y="124796"/>
                  <a:pt x="842782" y="124796"/>
                </a:cubicBezTo>
                <a:cubicBezTo>
                  <a:pt x="841213" y="124916"/>
                  <a:pt x="838921" y="124977"/>
                  <a:pt x="835905" y="124977"/>
                </a:cubicBezTo>
                <a:lnTo>
                  <a:pt x="827580" y="125520"/>
                </a:lnTo>
                <a:cubicBezTo>
                  <a:pt x="826735" y="125520"/>
                  <a:pt x="825288" y="125520"/>
                  <a:pt x="823236" y="125520"/>
                </a:cubicBezTo>
                <a:cubicBezTo>
                  <a:pt x="821185" y="125520"/>
                  <a:pt x="819376" y="125580"/>
                  <a:pt x="817807" y="125701"/>
                </a:cubicBezTo>
                <a:cubicBezTo>
                  <a:pt x="815394" y="125942"/>
                  <a:pt x="811473" y="126545"/>
                  <a:pt x="806044" y="127510"/>
                </a:cubicBezTo>
                <a:cubicBezTo>
                  <a:pt x="805440" y="127631"/>
                  <a:pt x="804777" y="127812"/>
                  <a:pt x="804053" y="128053"/>
                </a:cubicBezTo>
                <a:cubicBezTo>
                  <a:pt x="803329" y="128295"/>
                  <a:pt x="802424" y="128536"/>
                  <a:pt x="801338" y="128777"/>
                </a:cubicBezTo>
                <a:cubicBezTo>
                  <a:pt x="800615" y="129139"/>
                  <a:pt x="800253" y="129682"/>
                  <a:pt x="800253" y="130406"/>
                </a:cubicBezTo>
                <a:lnTo>
                  <a:pt x="800434" y="132759"/>
                </a:lnTo>
                <a:lnTo>
                  <a:pt x="800796" y="138550"/>
                </a:lnTo>
                <a:lnTo>
                  <a:pt x="802243" y="138007"/>
                </a:lnTo>
                <a:cubicBezTo>
                  <a:pt x="803329" y="137524"/>
                  <a:pt x="804656" y="137223"/>
                  <a:pt x="806225" y="137102"/>
                </a:cubicBezTo>
                <a:cubicBezTo>
                  <a:pt x="807793" y="136981"/>
                  <a:pt x="808939" y="136861"/>
                  <a:pt x="809663" y="136740"/>
                </a:cubicBezTo>
                <a:cubicBezTo>
                  <a:pt x="812438" y="136137"/>
                  <a:pt x="816721" y="135353"/>
                  <a:pt x="822512" y="134387"/>
                </a:cubicBezTo>
                <a:lnTo>
                  <a:pt x="828847" y="133663"/>
                </a:lnTo>
                <a:lnTo>
                  <a:pt x="835362" y="133301"/>
                </a:lnTo>
                <a:lnTo>
                  <a:pt x="844954" y="132578"/>
                </a:lnTo>
                <a:lnTo>
                  <a:pt x="855450" y="132759"/>
                </a:lnTo>
                <a:cubicBezTo>
                  <a:pt x="857018" y="132759"/>
                  <a:pt x="858225" y="132819"/>
                  <a:pt x="859070" y="132940"/>
                </a:cubicBezTo>
                <a:cubicBezTo>
                  <a:pt x="859552" y="132940"/>
                  <a:pt x="859914" y="133181"/>
                  <a:pt x="860155" y="133663"/>
                </a:cubicBezTo>
                <a:lnTo>
                  <a:pt x="861060" y="134206"/>
                </a:lnTo>
                <a:lnTo>
                  <a:pt x="861965" y="135292"/>
                </a:lnTo>
                <a:lnTo>
                  <a:pt x="862508" y="136016"/>
                </a:lnTo>
                <a:lnTo>
                  <a:pt x="862689" y="135111"/>
                </a:lnTo>
                <a:cubicBezTo>
                  <a:pt x="862810" y="134025"/>
                  <a:pt x="862870" y="132457"/>
                  <a:pt x="862870" y="130406"/>
                </a:cubicBezTo>
                <a:lnTo>
                  <a:pt x="862870" y="113937"/>
                </a:lnTo>
                <a:cubicBezTo>
                  <a:pt x="862870" y="109352"/>
                  <a:pt x="862810" y="105974"/>
                  <a:pt x="862689" y="103803"/>
                </a:cubicBezTo>
                <a:cubicBezTo>
                  <a:pt x="862689" y="102234"/>
                  <a:pt x="862568" y="99761"/>
                  <a:pt x="862327" y="96383"/>
                </a:cubicBezTo>
                <a:cubicBezTo>
                  <a:pt x="862327" y="95779"/>
                  <a:pt x="861965" y="95297"/>
                  <a:pt x="861241" y="94935"/>
                </a:cubicBezTo>
                <a:cubicBezTo>
                  <a:pt x="860155" y="94693"/>
                  <a:pt x="858708" y="94271"/>
                  <a:pt x="856898" y="93668"/>
                </a:cubicBezTo>
                <a:cubicBezTo>
                  <a:pt x="855088" y="93065"/>
                  <a:pt x="853580" y="92703"/>
                  <a:pt x="852373" y="92582"/>
                </a:cubicBezTo>
                <a:cubicBezTo>
                  <a:pt x="850202" y="92341"/>
                  <a:pt x="848694" y="92220"/>
                  <a:pt x="847849" y="92220"/>
                </a:cubicBezTo>
                <a:cubicBezTo>
                  <a:pt x="846763" y="92100"/>
                  <a:pt x="845496" y="91949"/>
                  <a:pt x="844048" y="91768"/>
                </a:cubicBezTo>
                <a:cubicBezTo>
                  <a:pt x="842601" y="91587"/>
                  <a:pt x="841394" y="91496"/>
                  <a:pt x="840429" y="91496"/>
                </a:cubicBezTo>
                <a:close/>
                <a:moveTo>
                  <a:pt x="1375439" y="88420"/>
                </a:moveTo>
                <a:cubicBezTo>
                  <a:pt x="1375559" y="89626"/>
                  <a:pt x="1375318" y="90953"/>
                  <a:pt x="1374715" y="92401"/>
                </a:cubicBezTo>
                <a:cubicBezTo>
                  <a:pt x="1374594" y="92642"/>
                  <a:pt x="1374383" y="92914"/>
                  <a:pt x="1374082" y="93216"/>
                </a:cubicBezTo>
                <a:cubicBezTo>
                  <a:pt x="1373780" y="93517"/>
                  <a:pt x="1373629" y="93789"/>
                  <a:pt x="1373629" y="94030"/>
                </a:cubicBezTo>
                <a:lnTo>
                  <a:pt x="1373267" y="94573"/>
                </a:lnTo>
                <a:cubicBezTo>
                  <a:pt x="1372302" y="95055"/>
                  <a:pt x="1371518" y="95297"/>
                  <a:pt x="1370914" y="95297"/>
                </a:cubicBezTo>
                <a:cubicBezTo>
                  <a:pt x="1370673" y="95297"/>
                  <a:pt x="1370311" y="95417"/>
                  <a:pt x="1369828" y="95659"/>
                </a:cubicBezTo>
                <a:lnTo>
                  <a:pt x="1367838" y="96926"/>
                </a:lnTo>
                <a:lnTo>
                  <a:pt x="1364942" y="97649"/>
                </a:lnTo>
                <a:cubicBezTo>
                  <a:pt x="1364460" y="97770"/>
                  <a:pt x="1363917" y="97951"/>
                  <a:pt x="1363313" y="98192"/>
                </a:cubicBezTo>
                <a:cubicBezTo>
                  <a:pt x="1362710" y="98434"/>
                  <a:pt x="1362228" y="98615"/>
                  <a:pt x="1361866" y="98735"/>
                </a:cubicBezTo>
                <a:cubicBezTo>
                  <a:pt x="1361142" y="99459"/>
                  <a:pt x="1360478" y="99942"/>
                  <a:pt x="1359875" y="100183"/>
                </a:cubicBezTo>
                <a:lnTo>
                  <a:pt x="1358608" y="100545"/>
                </a:lnTo>
                <a:lnTo>
                  <a:pt x="1353541" y="103622"/>
                </a:lnTo>
                <a:cubicBezTo>
                  <a:pt x="1352093" y="104587"/>
                  <a:pt x="1351188" y="105250"/>
                  <a:pt x="1350826" y="105612"/>
                </a:cubicBezTo>
                <a:cubicBezTo>
                  <a:pt x="1350344" y="105974"/>
                  <a:pt x="1349891" y="106306"/>
                  <a:pt x="1349469" y="106608"/>
                </a:cubicBezTo>
                <a:cubicBezTo>
                  <a:pt x="1349046" y="106909"/>
                  <a:pt x="1348594" y="107241"/>
                  <a:pt x="1348112" y="107603"/>
                </a:cubicBezTo>
                <a:cubicBezTo>
                  <a:pt x="1347870" y="108086"/>
                  <a:pt x="1347448" y="108478"/>
                  <a:pt x="1346845" y="108779"/>
                </a:cubicBezTo>
                <a:cubicBezTo>
                  <a:pt x="1346242" y="109081"/>
                  <a:pt x="1345819" y="109292"/>
                  <a:pt x="1345578" y="109413"/>
                </a:cubicBezTo>
                <a:cubicBezTo>
                  <a:pt x="1344492" y="110499"/>
                  <a:pt x="1343587" y="111283"/>
                  <a:pt x="1342863" y="111765"/>
                </a:cubicBezTo>
                <a:lnTo>
                  <a:pt x="1342682" y="111946"/>
                </a:lnTo>
                <a:lnTo>
                  <a:pt x="1341054" y="113575"/>
                </a:lnTo>
                <a:lnTo>
                  <a:pt x="1338339" y="115747"/>
                </a:lnTo>
                <a:cubicBezTo>
                  <a:pt x="1338339" y="115747"/>
                  <a:pt x="1338369" y="115777"/>
                  <a:pt x="1338429" y="115837"/>
                </a:cubicBezTo>
                <a:cubicBezTo>
                  <a:pt x="1338490" y="115898"/>
                  <a:pt x="1338520" y="115928"/>
                  <a:pt x="1338520" y="115928"/>
                </a:cubicBezTo>
                <a:cubicBezTo>
                  <a:pt x="1338640" y="115928"/>
                  <a:pt x="1338882" y="115958"/>
                  <a:pt x="1339244" y="116018"/>
                </a:cubicBezTo>
                <a:cubicBezTo>
                  <a:pt x="1339606" y="116079"/>
                  <a:pt x="1339847" y="116049"/>
                  <a:pt x="1339968" y="115928"/>
                </a:cubicBezTo>
                <a:cubicBezTo>
                  <a:pt x="1341415" y="115687"/>
                  <a:pt x="1342381" y="115445"/>
                  <a:pt x="1342863" y="115204"/>
                </a:cubicBezTo>
                <a:cubicBezTo>
                  <a:pt x="1343466" y="115083"/>
                  <a:pt x="1344100" y="114963"/>
                  <a:pt x="1344764" y="114842"/>
                </a:cubicBezTo>
                <a:cubicBezTo>
                  <a:pt x="1345427" y="114721"/>
                  <a:pt x="1346060" y="114601"/>
                  <a:pt x="1346664" y="114480"/>
                </a:cubicBezTo>
                <a:cubicBezTo>
                  <a:pt x="1348473" y="114118"/>
                  <a:pt x="1350102" y="113696"/>
                  <a:pt x="1351550" y="113213"/>
                </a:cubicBezTo>
                <a:cubicBezTo>
                  <a:pt x="1352274" y="112972"/>
                  <a:pt x="1353028" y="112761"/>
                  <a:pt x="1353812" y="112580"/>
                </a:cubicBezTo>
                <a:cubicBezTo>
                  <a:pt x="1354596" y="112399"/>
                  <a:pt x="1355350" y="112188"/>
                  <a:pt x="1356074" y="111946"/>
                </a:cubicBezTo>
                <a:cubicBezTo>
                  <a:pt x="1356557" y="111826"/>
                  <a:pt x="1357190" y="111675"/>
                  <a:pt x="1357975" y="111494"/>
                </a:cubicBezTo>
                <a:cubicBezTo>
                  <a:pt x="1358759" y="111313"/>
                  <a:pt x="1359392" y="111102"/>
                  <a:pt x="1359875" y="110861"/>
                </a:cubicBezTo>
                <a:cubicBezTo>
                  <a:pt x="1360720" y="110499"/>
                  <a:pt x="1362107" y="110016"/>
                  <a:pt x="1364037" y="109413"/>
                </a:cubicBezTo>
                <a:cubicBezTo>
                  <a:pt x="1364761" y="109171"/>
                  <a:pt x="1365606" y="108900"/>
                  <a:pt x="1366571" y="108598"/>
                </a:cubicBezTo>
                <a:cubicBezTo>
                  <a:pt x="1367536" y="108297"/>
                  <a:pt x="1368622" y="108025"/>
                  <a:pt x="1369828" y="107784"/>
                </a:cubicBezTo>
                <a:cubicBezTo>
                  <a:pt x="1371035" y="107422"/>
                  <a:pt x="1371880" y="106758"/>
                  <a:pt x="1372362" y="105793"/>
                </a:cubicBezTo>
                <a:cubicBezTo>
                  <a:pt x="1372965" y="104466"/>
                  <a:pt x="1373931" y="103622"/>
                  <a:pt x="1375258" y="103260"/>
                </a:cubicBezTo>
                <a:lnTo>
                  <a:pt x="1375620" y="104526"/>
                </a:lnTo>
                <a:lnTo>
                  <a:pt x="1375801" y="103984"/>
                </a:lnTo>
                <a:lnTo>
                  <a:pt x="1376525" y="98192"/>
                </a:lnTo>
                <a:cubicBezTo>
                  <a:pt x="1376766" y="97227"/>
                  <a:pt x="1376886" y="96322"/>
                  <a:pt x="1376886" y="95478"/>
                </a:cubicBezTo>
                <a:lnTo>
                  <a:pt x="1377972" y="90048"/>
                </a:lnTo>
                <a:lnTo>
                  <a:pt x="1377972" y="88601"/>
                </a:lnTo>
                <a:lnTo>
                  <a:pt x="1377791" y="88420"/>
                </a:lnTo>
                <a:close/>
                <a:moveTo>
                  <a:pt x="847849" y="84981"/>
                </a:moveTo>
                <a:cubicBezTo>
                  <a:pt x="852796" y="85222"/>
                  <a:pt x="856777" y="85886"/>
                  <a:pt x="859793" y="86972"/>
                </a:cubicBezTo>
                <a:cubicBezTo>
                  <a:pt x="860517" y="87093"/>
                  <a:pt x="861392" y="87394"/>
                  <a:pt x="862418" y="87877"/>
                </a:cubicBezTo>
                <a:cubicBezTo>
                  <a:pt x="863443" y="88359"/>
                  <a:pt x="864318" y="88721"/>
                  <a:pt x="865042" y="88963"/>
                </a:cubicBezTo>
                <a:cubicBezTo>
                  <a:pt x="866972" y="89807"/>
                  <a:pt x="868902" y="91074"/>
                  <a:pt x="870833" y="92763"/>
                </a:cubicBezTo>
                <a:lnTo>
                  <a:pt x="871557" y="93849"/>
                </a:lnTo>
                <a:cubicBezTo>
                  <a:pt x="871919" y="94693"/>
                  <a:pt x="871858" y="95779"/>
                  <a:pt x="871376" y="97106"/>
                </a:cubicBezTo>
                <a:cubicBezTo>
                  <a:pt x="871134" y="98313"/>
                  <a:pt x="870893" y="99761"/>
                  <a:pt x="870652" y="101450"/>
                </a:cubicBezTo>
                <a:cubicBezTo>
                  <a:pt x="870411" y="103742"/>
                  <a:pt x="870169" y="107060"/>
                  <a:pt x="869928" y="111404"/>
                </a:cubicBezTo>
                <a:cubicBezTo>
                  <a:pt x="869928" y="113575"/>
                  <a:pt x="869868" y="115264"/>
                  <a:pt x="869747" y="116471"/>
                </a:cubicBezTo>
                <a:cubicBezTo>
                  <a:pt x="869626" y="117677"/>
                  <a:pt x="869445" y="118733"/>
                  <a:pt x="869204" y="119638"/>
                </a:cubicBezTo>
                <a:cubicBezTo>
                  <a:pt x="868963" y="120543"/>
                  <a:pt x="868782" y="121297"/>
                  <a:pt x="868661" y="121900"/>
                </a:cubicBezTo>
                <a:cubicBezTo>
                  <a:pt x="868299" y="123469"/>
                  <a:pt x="867877" y="125821"/>
                  <a:pt x="867394" y="128958"/>
                </a:cubicBezTo>
                <a:cubicBezTo>
                  <a:pt x="867394" y="129079"/>
                  <a:pt x="867274" y="129501"/>
                  <a:pt x="867032" y="130225"/>
                </a:cubicBezTo>
                <a:lnTo>
                  <a:pt x="865946" y="132578"/>
                </a:lnTo>
                <a:cubicBezTo>
                  <a:pt x="865464" y="133663"/>
                  <a:pt x="864921" y="134327"/>
                  <a:pt x="864318" y="134568"/>
                </a:cubicBezTo>
                <a:cubicBezTo>
                  <a:pt x="863714" y="134689"/>
                  <a:pt x="863413" y="135111"/>
                  <a:pt x="863413" y="135835"/>
                </a:cubicBezTo>
                <a:lnTo>
                  <a:pt x="863413" y="136378"/>
                </a:lnTo>
                <a:cubicBezTo>
                  <a:pt x="863534" y="136861"/>
                  <a:pt x="863352" y="137162"/>
                  <a:pt x="862870" y="137283"/>
                </a:cubicBezTo>
                <a:cubicBezTo>
                  <a:pt x="861302" y="137645"/>
                  <a:pt x="859854" y="138248"/>
                  <a:pt x="858526" y="139093"/>
                </a:cubicBezTo>
                <a:cubicBezTo>
                  <a:pt x="858406" y="139334"/>
                  <a:pt x="858195" y="139636"/>
                  <a:pt x="857893" y="139998"/>
                </a:cubicBezTo>
                <a:cubicBezTo>
                  <a:pt x="857592" y="140360"/>
                  <a:pt x="857260" y="140601"/>
                  <a:pt x="856898" y="140721"/>
                </a:cubicBezTo>
                <a:cubicBezTo>
                  <a:pt x="855812" y="141325"/>
                  <a:pt x="854666" y="141687"/>
                  <a:pt x="853459" y="141807"/>
                </a:cubicBezTo>
                <a:cubicBezTo>
                  <a:pt x="851288" y="142049"/>
                  <a:pt x="848271" y="142290"/>
                  <a:pt x="844410" y="142531"/>
                </a:cubicBezTo>
                <a:cubicBezTo>
                  <a:pt x="843204" y="142531"/>
                  <a:pt x="841847" y="142622"/>
                  <a:pt x="840338" y="142803"/>
                </a:cubicBezTo>
                <a:cubicBezTo>
                  <a:pt x="838830" y="142984"/>
                  <a:pt x="837714" y="143074"/>
                  <a:pt x="836990" y="143074"/>
                </a:cubicBezTo>
                <a:cubicBezTo>
                  <a:pt x="834698" y="143436"/>
                  <a:pt x="832406" y="143617"/>
                  <a:pt x="830113" y="143617"/>
                </a:cubicBezTo>
                <a:cubicBezTo>
                  <a:pt x="827459" y="143617"/>
                  <a:pt x="825468" y="143557"/>
                  <a:pt x="824141" y="143436"/>
                </a:cubicBezTo>
                <a:cubicBezTo>
                  <a:pt x="821728" y="143436"/>
                  <a:pt x="819858" y="143496"/>
                  <a:pt x="818531" y="143617"/>
                </a:cubicBezTo>
                <a:lnTo>
                  <a:pt x="807492" y="144522"/>
                </a:lnTo>
                <a:cubicBezTo>
                  <a:pt x="804113" y="145005"/>
                  <a:pt x="801399" y="145728"/>
                  <a:pt x="799348" y="146694"/>
                </a:cubicBezTo>
                <a:cubicBezTo>
                  <a:pt x="798986" y="146814"/>
                  <a:pt x="798503" y="147176"/>
                  <a:pt x="797900" y="147779"/>
                </a:cubicBezTo>
                <a:cubicBezTo>
                  <a:pt x="797779" y="147900"/>
                  <a:pt x="797508" y="147930"/>
                  <a:pt x="797086" y="147870"/>
                </a:cubicBezTo>
                <a:cubicBezTo>
                  <a:pt x="796663" y="147810"/>
                  <a:pt x="796332" y="147779"/>
                  <a:pt x="796090" y="147779"/>
                </a:cubicBezTo>
                <a:lnTo>
                  <a:pt x="794461" y="147056"/>
                </a:lnTo>
                <a:cubicBezTo>
                  <a:pt x="794341" y="146935"/>
                  <a:pt x="794190" y="146633"/>
                  <a:pt x="794009" y="146151"/>
                </a:cubicBezTo>
                <a:cubicBezTo>
                  <a:pt x="793828" y="145668"/>
                  <a:pt x="793436" y="145306"/>
                  <a:pt x="792833" y="145065"/>
                </a:cubicBezTo>
                <a:cubicBezTo>
                  <a:pt x="792350" y="145065"/>
                  <a:pt x="791807" y="144582"/>
                  <a:pt x="791204" y="143617"/>
                </a:cubicBezTo>
                <a:cubicBezTo>
                  <a:pt x="791083" y="143496"/>
                  <a:pt x="791083" y="143315"/>
                  <a:pt x="791204" y="143074"/>
                </a:cubicBezTo>
                <a:cubicBezTo>
                  <a:pt x="791324" y="142833"/>
                  <a:pt x="791506" y="142652"/>
                  <a:pt x="791747" y="142531"/>
                </a:cubicBezTo>
                <a:cubicBezTo>
                  <a:pt x="792229" y="142169"/>
                  <a:pt x="792622" y="141928"/>
                  <a:pt x="792923" y="141807"/>
                </a:cubicBezTo>
                <a:cubicBezTo>
                  <a:pt x="793225" y="141687"/>
                  <a:pt x="793436" y="141626"/>
                  <a:pt x="793556" y="141626"/>
                </a:cubicBezTo>
                <a:cubicBezTo>
                  <a:pt x="793918" y="141506"/>
                  <a:pt x="794190" y="141355"/>
                  <a:pt x="794371" y="141174"/>
                </a:cubicBezTo>
                <a:cubicBezTo>
                  <a:pt x="794552" y="140993"/>
                  <a:pt x="794703" y="140842"/>
                  <a:pt x="794823" y="140721"/>
                </a:cubicBezTo>
                <a:cubicBezTo>
                  <a:pt x="795065" y="140480"/>
                  <a:pt x="795276" y="140360"/>
                  <a:pt x="795457" y="140360"/>
                </a:cubicBezTo>
                <a:cubicBezTo>
                  <a:pt x="795638" y="140360"/>
                  <a:pt x="795789" y="140299"/>
                  <a:pt x="795909" y="140179"/>
                </a:cubicBezTo>
                <a:lnTo>
                  <a:pt x="797176" y="139998"/>
                </a:lnTo>
                <a:lnTo>
                  <a:pt x="796633" y="137283"/>
                </a:lnTo>
                <a:lnTo>
                  <a:pt x="795185" y="127872"/>
                </a:lnTo>
                <a:lnTo>
                  <a:pt x="794461" y="126243"/>
                </a:lnTo>
                <a:cubicBezTo>
                  <a:pt x="794099" y="125640"/>
                  <a:pt x="794039" y="125037"/>
                  <a:pt x="794280" y="124434"/>
                </a:cubicBezTo>
                <a:cubicBezTo>
                  <a:pt x="794401" y="124072"/>
                  <a:pt x="794431" y="123589"/>
                  <a:pt x="794371" y="122986"/>
                </a:cubicBezTo>
                <a:cubicBezTo>
                  <a:pt x="794311" y="122383"/>
                  <a:pt x="794280" y="121960"/>
                  <a:pt x="794280" y="121719"/>
                </a:cubicBezTo>
                <a:lnTo>
                  <a:pt x="794099" y="120995"/>
                </a:lnTo>
                <a:lnTo>
                  <a:pt x="793556" y="115204"/>
                </a:lnTo>
                <a:cubicBezTo>
                  <a:pt x="793556" y="114239"/>
                  <a:pt x="793074" y="113032"/>
                  <a:pt x="792109" y="111584"/>
                </a:cubicBezTo>
                <a:cubicBezTo>
                  <a:pt x="791988" y="111464"/>
                  <a:pt x="791898" y="111313"/>
                  <a:pt x="791837" y="111132"/>
                </a:cubicBezTo>
                <a:cubicBezTo>
                  <a:pt x="791777" y="110951"/>
                  <a:pt x="791807" y="110800"/>
                  <a:pt x="791928" y="110680"/>
                </a:cubicBezTo>
                <a:cubicBezTo>
                  <a:pt x="792772" y="109714"/>
                  <a:pt x="793194" y="108327"/>
                  <a:pt x="793194" y="106517"/>
                </a:cubicBezTo>
                <a:lnTo>
                  <a:pt x="793014" y="103079"/>
                </a:lnTo>
                <a:cubicBezTo>
                  <a:pt x="793014" y="100666"/>
                  <a:pt x="792531" y="98554"/>
                  <a:pt x="791566" y="96745"/>
                </a:cubicBezTo>
                <a:cubicBezTo>
                  <a:pt x="791204" y="96141"/>
                  <a:pt x="791023" y="95719"/>
                  <a:pt x="791023" y="95478"/>
                </a:cubicBezTo>
                <a:cubicBezTo>
                  <a:pt x="792109" y="94754"/>
                  <a:pt x="792772" y="94332"/>
                  <a:pt x="793014" y="94211"/>
                </a:cubicBezTo>
                <a:cubicBezTo>
                  <a:pt x="793376" y="94090"/>
                  <a:pt x="793768" y="93789"/>
                  <a:pt x="794190" y="93306"/>
                </a:cubicBezTo>
                <a:cubicBezTo>
                  <a:pt x="794612" y="92823"/>
                  <a:pt x="794944" y="92461"/>
                  <a:pt x="795185" y="92220"/>
                </a:cubicBezTo>
                <a:cubicBezTo>
                  <a:pt x="795789" y="91738"/>
                  <a:pt x="796332" y="91738"/>
                  <a:pt x="796814" y="92220"/>
                </a:cubicBezTo>
                <a:cubicBezTo>
                  <a:pt x="797176" y="92823"/>
                  <a:pt x="797659" y="93125"/>
                  <a:pt x="798262" y="93125"/>
                </a:cubicBezTo>
                <a:lnTo>
                  <a:pt x="798986" y="92944"/>
                </a:lnTo>
                <a:cubicBezTo>
                  <a:pt x="802364" y="92220"/>
                  <a:pt x="805561" y="91315"/>
                  <a:pt x="808578" y="90229"/>
                </a:cubicBezTo>
                <a:cubicBezTo>
                  <a:pt x="809663" y="89988"/>
                  <a:pt x="810840" y="89626"/>
                  <a:pt x="812106" y="89144"/>
                </a:cubicBezTo>
                <a:cubicBezTo>
                  <a:pt x="813373" y="88661"/>
                  <a:pt x="814248" y="88359"/>
                  <a:pt x="814731" y="88239"/>
                </a:cubicBezTo>
                <a:cubicBezTo>
                  <a:pt x="814972" y="88239"/>
                  <a:pt x="815153" y="88178"/>
                  <a:pt x="815274" y="88058"/>
                </a:cubicBezTo>
                <a:cubicBezTo>
                  <a:pt x="815394" y="87937"/>
                  <a:pt x="815515" y="87816"/>
                  <a:pt x="815636" y="87696"/>
                </a:cubicBezTo>
                <a:cubicBezTo>
                  <a:pt x="815756" y="87575"/>
                  <a:pt x="815997" y="87515"/>
                  <a:pt x="816359" y="87515"/>
                </a:cubicBezTo>
                <a:lnTo>
                  <a:pt x="816902" y="87515"/>
                </a:lnTo>
                <a:lnTo>
                  <a:pt x="819979" y="86791"/>
                </a:lnTo>
                <a:lnTo>
                  <a:pt x="823779" y="86248"/>
                </a:lnTo>
                <a:cubicBezTo>
                  <a:pt x="829329" y="85524"/>
                  <a:pt x="832346" y="85162"/>
                  <a:pt x="832828" y="85162"/>
                </a:cubicBezTo>
                <a:cubicBezTo>
                  <a:pt x="836206" y="85041"/>
                  <a:pt x="841213" y="84981"/>
                  <a:pt x="847849" y="84981"/>
                </a:cubicBezTo>
                <a:close/>
                <a:moveTo>
                  <a:pt x="616382" y="76294"/>
                </a:moveTo>
                <a:cubicBezTo>
                  <a:pt x="616623" y="76294"/>
                  <a:pt x="616744" y="76415"/>
                  <a:pt x="616744" y="76656"/>
                </a:cubicBezTo>
                <a:cubicBezTo>
                  <a:pt x="616985" y="77501"/>
                  <a:pt x="617438" y="78134"/>
                  <a:pt x="618101" y="78557"/>
                </a:cubicBezTo>
                <a:cubicBezTo>
                  <a:pt x="618765" y="78979"/>
                  <a:pt x="619217" y="79250"/>
                  <a:pt x="619459" y="79371"/>
                </a:cubicBezTo>
                <a:lnTo>
                  <a:pt x="621268" y="80276"/>
                </a:lnTo>
                <a:cubicBezTo>
                  <a:pt x="621630" y="80517"/>
                  <a:pt x="622234" y="80758"/>
                  <a:pt x="623078" y="81000"/>
                </a:cubicBezTo>
                <a:cubicBezTo>
                  <a:pt x="623923" y="81241"/>
                  <a:pt x="624647" y="81543"/>
                  <a:pt x="625250" y="81905"/>
                </a:cubicBezTo>
                <a:cubicBezTo>
                  <a:pt x="625732" y="82025"/>
                  <a:pt x="626215" y="82448"/>
                  <a:pt x="626698" y="83171"/>
                </a:cubicBezTo>
                <a:cubicBezTo>
                  <a:pt x="626818" y="83292"/>
                  <a:pt x="626939" y="83443"/>
                  <a:pt x="627060" y="83624"/>
                </a:cubicBezTo>
                <a:cubicBezTo>
                  <a:pt x="627180" y="83805"/>
                  <a:pt x="627422" y="83895"/>
                  <a:pt x="627783" y="83895"/>
                </a:cubicBezTo>
                <a:cubicBezTo>
                  <a:pt x="628266" y="83895"/>
                  <a:pt x="628869" y="84257"/>
                  <a:pt x="629593" y="84981"/>
                </a:cubicBezTo>
                <a:lnTo>
                  <a:pt x="633394" y="88420"/>
                </a:lnTo>
                <a:lnTo>
                  <a:pt x="634118" y="88963"/>
                </a:lnTo>
                <a:cubicBezTo>
                  <a:pt x="635203" y="89325"/>
                  <a:pt x="635565" y="90048"/>
                  <a:pt x="635203" y="91134"/>
                </a:cubicBezTo>
                <a:cubicBezTo>
                  <a:pt x="634962" y="92100"/>
                  <a:pt x="634721" y="93095"/>
                  <a:pt x="634480" y="94120"/>
                </a:cubicBezTo>
                <a:cubicBezTo>
                  <a:pt x="634238" y="95146"/>
                  <a:pt x="633997" y="96141"/>
                  <a:pt x="633756" y="97106"/>
                </a:cubicBezTo>
                <a:lnTo>
                  <a:pt x="632851" y="101993"/>
                </a:lnTo>
                <a:cubicBezTo>
                  <a:pt x="632489" y="103682"/>
                  <a:pt x="631825" y="106095"/>
                  <a:pt x="630860" y="109232"/>
                </a:cubicBezTo>
                <a:cubicBezTo>
                  <a:pt x="630619" y="109835"/>
                  <a:pt x="630347" y="110318"/>
                  <a:pt x="630046" y="110680"/>
                </a:cubicBezTo>
                <a:cubicBezTo>
                  <a:pt x="629744" y="111042"/>
                  <a:pt x="629473" y="111404"/>
                  <a:pt x="629231" y="111765"/>
                </a:cubicBezTo>
                <a:lnTo>
                  <a:pt x="628869" y="113032"/>
                </a:lnTo>
                <a:cubicBezTo>
                  <a:pt x="627663" y="115445"/>
                  <a:pt x="626215" y="117617"/>
                  <a:pt x="624526" y="119547"/>
                </a:cubicBezTo>
                <a:cubicBezTo>
                  <a:pt x="624043" y="120271"/>
                  <a:pt x="623621" y="120935"/>
                  <a:pt x="623259" y="121538"/>
                </a:cubicBezTo>
                <a:cubicBezTo>
                  <a:pt x="622897" y="122141"/>
                  <a:pt x="622596" y="122624"/>
                  <a:pt x="622354" y="122986"/>
                </a:cubicBezTo>
                <a:cubicBezTo>
                  <a:pt x="621872" y="123710"/>
                  <a:pt x="621027" y="124796"/>
                  <a:pt x="619820" y="126243"/>
                </a:cubicBezTo>
                <a:cubicBezTo>
                  <a:pt x="618373" y="128053"/>
                  <a:pt x="617709" y="128898"/>
                  <a:pt x="617830" y="128777"/>
                </a:cubicBezTo>
                <a:cubicBezTo>
                  <a:pt x="617950" y="128656"/>
                  <a:pt x="616442" y="130346"/>
                  <a:pt x="613305" y="133844"/>
                </a:cubicBezTo>
                <a:cubicBezTo>
                  <a:pt x="613305" y="133844"/>
                  <a:pt x="612461" y="134689"/>
                  <a:pt x="610772" y="136378"/>
                </a:cubicBezTo>
                <a:lnTo>
                  <a:pt x="609324" y="137464"/>
                </a:lnTo>
                <a:cubicBezTo>
                  <a:pt x="609324" y="137464"/>
                  <a:pt x="609083" y="137705"/>
                  <a:pt x="608600" y="138188"/>
                </a:cubicBezTo>
                <a:lnTo>
                  <a:pt x="608600" y="138550"/>
                </a:lnTo>
                <a:cubicBezTo>
                  <a:pt x="608359" y="138670"/>
                  <a:pt x="607695" y="138972"/>
                  <a:pt x="606609" y="139455"/>
                </a:cubicBezTo>
                <a:cubicBezTo>
                  <a:pt x="606127" y="139696"/>
                  <a:pt x="605765" y="139937"/>
                  <a:pt x="605524" y="140179"/>
                </a:cubicBezTo>
                <a:cubicBezTo>
                  <a:pt x="604679" y="141023"/>
                  <a:pt x="603895" y="141445"/>
                  <a:pt x="603171" y="141445"/>
                </a:cubicBezTo>
                <a:lnTo>
                  <a:pt x="602447" y="141807"/>
                </a:lnTo>
                <a:cubicBezTo>
                  <a:pt x="601844" y="142411"/>
                  <a:pt x="600999" y="142531"/>
                  <a:pt x="599913" y="142169"/>
                </a:cubicBezTo>
                <a:cubicBezTo>
                  <a:pt x="600034" y="142531"/>
                  <a:pt x="599974" y="142742"/>
                  <a:pt x="599732" y="142803"/>
                </a:cubicBezTo>
                <a:cubicBezTo>
                  <a:pt x="599491" y="142863"/>
                  <a:pt x="599310" y="142893"/>
                  <a:pt x="599189" y="142893"/>
                </a:cubicBezTo>
                <a:cubicBezTo>
                  <a:pt x="598827" y="143134"/>
                  <a:pt x="598315" y="143255"/>
                  <a:pt x="597651" y="143255"/>
                </a:cubicBezTo>
                <a:cubicBezTo>
                  <a:pt x="596988" y="143255"/>
                  <a:pt x="596475" y="143255"/>
                  <a:pt x="596113" y="143255"/>
                </a:cubicBezTo>
                <a:cubicBezTo>
                  <a:pt x="595630" y="143376"/>
                  <a:pt x="595208" y="143406"/>
                  <a:pt x="594846" y="143346"/>
                </a:cubicBezTo>
                <a:cubicBezTo>
                  <a:pt x="594484" y="143285"/>
                  <a:pt x="594182" y="143255"/>
                  <a:pt x="593941" y="143255"/>
                </a:cubicBezTo>
                <a:cubicBezTo>
                  <a:pt x="593458" y="143255"/>
                  <a:pt x="592735" y="143376"/>
                  <a:pt x="591769" y="143617"/>
                </a:cubicBezTo>
                <a:lnTo>
                  <a:pt x="590864" y="143798"/>
                </a:lnTo>
                <a:cubicBezTo>
                  <a:pt x="590261" y="143798"/>
                  <a:pt x="589718" y="143557"/>
                  <a:pt x="589236" y="143074"/>
                </a:cubicBezTo>
                <a:cubicBezTo>
                  <a:pt x="588994" y="142833"/>
                  <a:pt x="588844" y="142531"/>
                  <a:pt x="588783" y="142169"/>
                </a:cubicBezTo>
                <a:cubicBezTo>
                  <a:pt x="588723" y="141807"/>
                  <a:pt x="588753" y="141445"/>
                  <a:pt x="588874" y="141083"/>
                </a:cubicBezTo>
                <a:cubicBezTo>
                  <a:pt x="588874" y="140963"/>
                  <a:pt x="588964" y="140721"/>
                  <a:pt x="589145" y="140360"/>
                </a:cubicBezTo>
                <a:cubicBezTo>
                  <a:pt x="589326" y="139998"/>
                  <a:pt x="589296" y="139636"/>
                  <a:pt x="589055" y="139274"/>
                </a:cubicBezTo>
                <a:cubicBezTo>
                  <a:pt x="588934" y="139032"/>
                  <a:pt x="588904" y="138731"/>
                  <a:pt x="588964" y="138369"/>
                </a:cubicBezTo>
                <a:cubicBezTo>
                  <a:pt x="589025" y="138007"/>
                  <a:pt x="589055" y="137705"/>
                  <a:pt x="589055" y="137464"/>
                </a:cubicBezTo>
                <a:lnTo>
                  <a:pt x="589055" y="136016"/>
                </a:lnTo>
                <a:cubicBezTo>
                  <a:pt x="589055" y="135413"/>
                  <a:pt x="589115" y="134991"/>
                  <a:pt x="589236" y="134749"/>
                </a:cubicBezTo>
                <a:lnTo>
                  <a:pt x="592493" y="130949"/>
                </a:lnTo>
                <a:cubicBezTo>
                  <a:pt x="593097" y="130225"/>
                  <a:pt x="593760" y="129561"/>
                  <a:pt x="594484" y="128958"/>
                </a:cubicBezTo>
                <a:lnTo>
                  <a:pt x="595932" y="128053"/>
                </a:lnTo>
                <a:cubicBezTo>
                  <a:pt x="595932" y="127812"/>
                  <a:pt x="596083" y="127540"/>
                  <a:pt x="596384" y="127239"/>
                </a:cubicBezTo>
                <a:cubicBezTo>
                  <a:pt x="596686" y="126937"/>
                  <a:pt x="597018" y="126726"/>
                  <a:pt x="597380" y="126605"/>
                </a:cubicBezTo>
                <a:cubicBezTo>
                  <a:pt x="597983" y="126364"/>
                  <a:pt x="598345" y="126183"/>
                  <a:pt x="598466" y="126062"/>
                </a:cubicBezTo>
                <a:lnTo>
                  <a:pt x="602266" y="122443"/>
                </a:lnTo>
                <a:cubicBezTo>
                  <a:pt x="604800" y="119547"/>
                  <a:pt x="606066" y="118100"/>
                  <a:pt x="606066" y="118100"/>
                </a:cubicBezTo>
                <a:cubicBezTo>
                  <a:pt x="607394" y="116652"/>
                  <a:pt x="608751" y="114933"/>
                  <a:pt x="610138" y="112942"/>
                </a:cubicBezTo>
                <a:cubicBezTo>
                  <a:pt x="611526" y="110951"/>
                  <a:pt x="612461" y="109594"/>
                  <a:pt x="612944" y="108870"/>
                </a:cubicBezTo>
                <a:cubicBezTo>
                  <a:pt x="615356" y="105371"/>
                  <a:pt x="617166" y="102475"/>
                  <a:pt x="618373" y="100183"/>
                </a:cubicBezTo>
                <a:cubicBezTo>
                  <a:pt x="619338" y="98494"/>
                  <a:pt x="620363" y="96503"/>
                  <a:pt x="621449" y="94211"/>
                </a:cubicBezTo>
                <a:cubicBezTo>
                  <a:pt x="621570" y="93849"/>
                  <a:pt x="621630" y="93185"/>
                  <a:pt x="621630" y="92220"/>
                </a:cubicBezTo>
                <a:lnTo>
                  <a:pt x="621811" y="92401"/>
                </a:lnTo>
                <a:cubicBezTo>
                  <a:pt x="622294" y="91919"/>
                  <a:pt x="622354" y="91376"/>
                  <a:pt x="621992" y="90772"/>
                </a:cubicBezTo>
                <a:cubicBezTo>
                  <a:pt x="620786" y="89807"/>
                  <a:pt x="620062" y="89204"/>
                  <a:pt x="619820" y="88963"/>
                </a:cubicBezTo>
                <a:cubicBezTo>
                  <a:pt x="619459" y="88601"/>
                  <a:pt x="619278" y="88178"/>
                  <a:pt x="619278" y="87696"/>
                </a:cubicBezTo>
                <a:lnTo>
                  <a:pt x="618373" y="85343"/>
                </a:lnTo>
                <a:lnTo>
                  <a:pt x="617649" y="88058"/>
                </a:lnTo>
                <a:cubicBezTo>
                  <a:pt x="617166" y="90350"/>
                  <a:pt x="616141" y="92582"/>
                  <a:pt x="614572" y="94754"/>
                </a:cubicBezTo>
                <a:cubicBezTo>
                  <a:pt x="613366" y="96564"/>
                  <a:pt x="611978" y="98313"/>
                  <a:pt x="610410" y="100002"/>
                </a:cubicBezTo>
                <a:lnTo>
                  <a:pt x="607152" y="102898"/>
                </a:lnTo>
                <a:lnTo>
                  <a:pt x="604800" y="104888"/>
                </a:lnTo>
                <a:lnTo>
                  <a:pt x="600999" y="107603"/>
                </a:lnTo>
                <a:lnTo>
                  <a:pt x="598284" y="109594"/>
                </a:lnTo>
                <a:lnTo>
                  <a:pt x="597380" y="109956"/>
                </a:lnTo>
                <a:cubicBezTo>
                  <a:pt x="596897" y="109232"/>
                  <a:pt x="596354" y="108991"/>
                  <a:pt x="595751" y="109232"/>
                </a:cubicBezTo>
                <a:cubicBezTo>
                  <a:pt x="595751" y="109232"/>
                  <a:pt x="595449" y="108991"/>
                  <a:pt x="594846" y="108508"/>
                </a:cubicBezTo>
                <a:lnTo>
                  <a:pt x="593398" y="109051"/>
                </a:lnTo>
                <a:cubicBezTo>
                  <a:pt x="593157" y="109292"/>
                  <a:pt x="592916" y="109292"/>
                  <a:pt x="592674" y="109051"/>
                </a:cubicBezTo>
                <a:cubicBezTo>
                  <a:pt x="592554" y="109051"/>
                  <a:pt x="592524" y="108960"/>
                  <a:pt x="592584" y="108779"/>
                </a:cubicBezTo>
                <a:cubicBezTo>
                  <a:pt x="592644" y="108598"/>
                  <a:pt x="592674" y="108448"/>
                  <a:pt x="592674" y="108327"/>
                </a:cubicBezTo>
                <a:cubicBezTo>
                  <a:pt x="592554" y="108086"/>
                  <a:pt x="592493" y="107663"/>
                  <a:pt x="592493" y="107060"/>
                </a:cubicBezTo>
                <a:cubicBezTo>
                  <a:pt x="592493" y="106939"/>
                  <a:pt x="592463" y="106789"/>
                  <a:pt x="592403" y="106608"/>
                </a:cubicBezTo>
                <a:cubicBezTo>
                  <a:pt x="592342" y="106427"/>
                  <a:pt x="592373" y="106216"/>
                  <a:pt x="592493" y="105974"/>
                </a:cubicBezTo>
                <a:cubicBezTo>
                  <a:pt x="592735" y="105612"/>
                  <a:pt x="592855" y="105130"/>
                  <a:pt x="592855" y="104526"/>
                </a:cubicBezTo>
                <a:cubicBezTo>
                  <a:pt x="592855" y="103923"/>
                  <a:pt x="592614" y="103139"/>
                  <a:pt x="592131" y="102174"/>
                </a:cubicBezTo>
                <a:cubicBezTo>
                  <a:pt x="591649" y="101450"/>
                  <a:pt x="591287" y="100424"/>
                  <a:pt x="591046" y="99097"/>
                </a:cubicBezTo>
                <a:cubicBezTo>
                  <a:pt x="591046" y="98735"/>
                  <a:pt x="591166" y="98313"/>
                  <a:pt x="591407" y="97830"/>
                </a:cubicBezTo>
                <a:lnTo>
                  <a:pt x="593036" y="96021"/>
                </a:lnTo>
                <a:cubicBezTo>
                  <a:pt x="593278" y="95779"/>
                  <a:pt x="593579" y="95568"/>
                  <a:pt x="593941" y="95387"/>
                </a:cubicBezTo>
                <a:cubicBezTo>
                  <a:pt x="594303" y="95206"/>
                  <a:pt x="594665" y="94935"/>
                  <a:pt x="595027" y="94573"/>
                </a:cubicBezTo>
                <a:cubicBezTo>
                  <a:pt x="595389" y="94090"/>
                  <a:pt x="595962" y="93487"/>
                  <a:pt x="596746" y="92763"/>
                </a:cubicBezTo>
                <a:cubicBezTo>
                  <a:pt x="597530" y="92039"/>
                  <a:pt x="598043" y="91315"/>
                  <a:pt x="598284" y="90591"/>
                </a:cubicBezTo>
                <a:cubicBezTo>
                  <a:pt x="598526" y="90109"/>
                  <a:pt x="598948" y="89626"/>
                  <a:pt x="599551" y="89144"/>
                </a:cubicBezTo>
                <a:cubicBezTo>
                  <a:pt x="600155" y="88661"/>
                  <a:pt x="600577" y="88359"/>
                  <a:pt x="600818" y="88239"/>
                </a:cubicBezTo>
                <a:lnTo>
                  <a:pt x="607333" y="81905"/>
                </a:lnTo>
                <a:lnTo>
                  <a:pt x="613124" y="77018"/>
                </a:lnTo>
                <a:cubicBezTo>
                  <a:pt x="614090" y="76174"/>
                  <a:pt x="615176" y="75932"/>
                  <a:pt x="616382" y="76294"/>
                </a:cubicBezTo>
                <a:close/>
                <a:moveTo>
                  <a:pt x="1225954" y="72494"/>
                </a:moveTo>
                <a:cubicBezTo>
                  <a:pt x="1225230" y="72494"/>
                  <a:pt x="1224294" y="72615"/>
                  <a:pt x="1223148" y="72856"/>
                </a:cubicBezTo>
                <a:cubicBezTo>
                  <a:pt x="1222002" y="73097"/>
                  <a:pt x="1221007" y="73278"/>
                  <a:pt x="1220162" y="73399"/>
                </a:cubicBezTo>
                <a:lnTo>
                  <a:pt x="1211294" y="73942"/>
                </a:lnTo>
                <a:lnTo>
                  <a:pt x="1208218" y="73942"/>
                </a:lnTo>
                <a:lnTo>
                  <a:pt x="1206227" y="73761"/>
                </a:lnTo>
                <a:lnTo>
                  <a:pt x="1205865" y="73761"/>
                </a:lnTo>
                <a:cubicBezTo>
                  <a:pt x="1202970" y="74243"/>
                  <a:pt x="1200858" y="74485"/>
                  <a:pt x="1199531" y="74485"/>
                </a:cubicBezTo>
                <a:cubicBezTo>
                  <a:pt x="1198445" y="74485"/>
                  <a:pt x="1197661" y="74424"/>
                  <a:pt x="1197178" y="74304"/>
                </a:cubicBezTo>
                <a:cubicBezTo>
                  <a:pt x="1196816" y="74304"/>
                  <a:pt x="1196575" y="74545"/>
                  <a:pt x="1196454" y="75028"/>
                </a:cubicBezTo>
                <a:lnTo>
                  <a:pt x="1196274" y="78285"/>
                </a:lnTo>
                <a:lnTo>
                  <a:pt x="1195912" y="83533"/>
                </a:lnTo>
                <a:cubicBezTo>
                  <a:pt x="1197118" y="83292"/>
                  <a:pt x="1197721" y="82809"/>
                  <a:pt x="1197721" y="82086"/>
                </a:cubicBezTo>
                <a:cubicBezTo>
                  <a:pt x="1198686" y="82327"/>
                  <a:pt x="1199471" y="82448"/>
                  <a:pt x="1200074" y="82448"/>
                </a:cubicBezTo>
                <a:cubicBezTo>
                  <a:pt x="1200918" y="82448"/>
                  <a:pt x="1201642" y="82206"/>
                  <a:pt x="1202246" y="81724"/>
                </a:cubicBezTo>
                <a:lnTo>
                  <a:pt x="1203151" y="82086"/>
                </a:lnTo>
                <a:cubicBezTo>
                  <a:pt x="1209424" y="81120"/>
                  <a:pt x="1214130" y="80457"/>
                  <a:pt x="1217267" y="80095"/>
                </a:cubicBezTo>
                <a:cubicBezTo>
                  <a:pt x="1220283" y="79612"/>
                  <a:pt x="1224928" y="79009"/>
                  <a:pt x="1231202" y="78285"/>
                </a:cubicBezTo>
                <a:lnTo>
                  <a:pt x="1233554" y="77923"/>
                </a:lnTo>
                <a:lnTo>
                  <a:pt x="1233373" y="73942"/>
                </a:lnTo>
                <a:cubicBezTo>
                  <a:pt x="1233373" y="73218"/>
                  <a:pt x="1233132" y="72796"/>
                  <a:pt x="1232650" y="72675"/>
                </a:cubicBezTo>
                <a:cubicBezTo>
                  <a:pt x="1231684" y="72554"/>
                  <a:pt x="1230116" y="72494"/>
                  <a:pt x="1227944" y="72494"/>
                </a:cubicBezTo>
                <a:close/>
                <a:moveTo>
                  <a:pt x="1379058" y="72313"/>
                </a:moveTo>
                <a:cubicBezTo>
                  <a:pt x="1377972" y="71951"/>
                  <a:pt x="1377249" y="72011"/>
                  <a:pt x="1376886" y="72494"/>
                </a:cubicBezTo>
                <a:lnTo>
                  <a:pt x="1376706" y="72494"/>
                </a:lnTo>
                <a:cubicBezTo>
                  <a:pt x="1376464" y="72615"/>
                  <a:pt x="1376193" y="72705"/>
                  <a:pt x="1375891" y="72765"/>
                </a:cubicBezTo>
                <a:cubicBezTo>
                  <a:pt x="1375590" y="72826"/>
                  <a:pt x="1375318" y="72976"/>
                  <a:pt x="1375077" y="73218"/>
                </a:cubicBezTo>
                <a:cubicBezTo>
                  <a:pt x="1374594" y="73700"/>
                  <a:pt x="1374051" y="73942"/>
                  <a:pt x="1373448" y="73942"/>
                </a:cubicBezTo>
                <a:cubicBezTo>
                  <a:pt x="1373086" y="73942"/>
                  <a:pt x="1372784" y="73881"/>
                  <a:pt x="1372543" y="73761"/>
                </a:cubicBezTo>
                <a:lnTo>
                  <a:pt x="1372181" y="73761"/>
                </a:lnTo>
                <a:lnTo>
                  <a:pt x="1370372" y="73942"/>
                </a:lnTo>
                <a:cubicBezTo>
                  <a:pt x="1368320" y="73700"/>
                  <a:pt x="1366209" y="73881"/>
                  <a:pt x="1364037" y="74485"/>
                </a:cubicBezTo>
                <a:lnTo>
                  <a:pt x="1358608" y="76475"/>
                </a:lnTo>
                <a:cubicBezTo>
                  <a:pt x="1357764" y="76717"/>
                  <a:pt x="1357100" y="77018"/>
                  <a:pt x="1356617" y="77380"/>
                </a:cubicBezTo>
                <a:cubicBezTo>
                  <a:pt x="1355894" y="77622"/>
                  <a:pt x="1355350" y="77742"/>
                  <a:pt x="1354989" y="77742"/>
                </a:cubicBezTo>
                <a:cubicBezTo>
                  <a:pt x="1354868" y="77742"/>
                  <a:pt x="1354566" y="77772"/>
                  <a:pt x="1354084" y="77833"/>
                </a:cubicBezTo>
                <a:cubicBezTo>
                  <a:pt x="1353601" y="77893"/>
                  <a:pt x="1353179" y="78164"/>
                  <a:pt x="1352817" y="78647"/>
                </a:cubicBezTo>
                <a:cubicBezTo>
                  <a:pt x="1352817" y="78768"/>
                  <a:pt x="1352696" y="78828"/>
                  <a:pt x="1352455" y="78828"/>
                </a:cubicBezTo>
                <a:lnTo>
                  <a:pt x="1348654" y="80095"/>
                </a:lnTo>
                <a:cubicBezTo>
                  <a:pt x="1348292" y="80215"/>
                  <a:pt x="1348021" y="80366"/>
                  <a:pt x="1347840" y="80547"/>
                </a:cubicBezTo>
                <a:cubicBezTo>
                  <a:pt x="1347659" y="80728"/>
                  <a:pt x="1347448" y="80819"/>
                  <a:pt x="1347207" y="80819"/>
                </a:cubicBezTo>
                <a:cubicBezTo>
                  <a:pt x="1346362" y="81060"/>
                  <a:pt x="1345578" y="81271"/>
                  <a:pt x="1344854" y="81452"/>
                </a:cubicBezTo>
                <a:cubicBezTo>
                  <a:pt x="1344130" y="81633"/>
                  <a:pt x="1343346" y="81844"/>
                  <a:pt x="1342501" y="82086"/>
                </a:cubicBezTo>
                <a:lnTo>
                  <a:pt x="1341234" y="82990"/>
                </a:lnTo>
                <a:cubicBezTo>
                  <a:pt x="1340873" y="83352"/>
                  <a:pt x="1340692" y="83533"/>
                  <a:pt x="1340692" y="83533"/>
                </a:cubicBezTo>
                <a:cubicBezTo>
                  <a:pt x="1340088" y="83895"/>
                  <a:pt x="1339787" y="84318"/>
                  <a:pt x="1339787" y="84800"/>
                </a:cubicBezTo>
                <a:lnTo>
                  <a:pt x="1339244" y="85886"/>
                </a:lnTo>
                <a:cubicBezTo>
                  <a:pt x="1339244" y="86007"/>
                  <a:pt x="1339184" y="86067"/>
                  <a:pt x="1339063" y="86067"/>
                </a:cubicBezTo>
                <a:cubicBezTo>
                  <a:pt x="1338942" y="86067"/>
                  <a:pt x="1338822" y="86127"/>
                  <a:pt x="1338701" y="86248"/>
                </a:cubicBezTo>
                <a:cubicBezTo>
                  <a:pt x="1337977" y="86731"/>
                  <a:pt x="1337434" y="87213"/>
                  <a:pt x="1337072" y="87696"/>
                </a:cubicBezTo>
                <a:lnTo>
                  <a:pt x="1336529" y="87877"/>
                </a:lnTo>
                <a:cubicBezTo>
                  <a:pt x="1336408" y="88480"/>
                  <a:pt x="1336348" y="89385"/>
                  <a:pt x="1336348" y="90591"/>
                </a:cubicBezTo>
                <a:cubicBezTo>
                  <a:pt x="1336469" y="90833"/>
                  <a:pt x="1336650" y="90953"/>
                  <a:pt x="1336891" y="90953"/>
                </a:cubicBezTo>
                <a:lnTo>
                  <a:pt x="1338339" y="91134"/>
                </a:lnTo>
                <a:lnTo>
                  <a:pt x="1338701" y="91134"/>
                </a:lnTo>
                <a:cubicBezTo>
                  <a:pt x="1339425" y="91134"/>
                  <a:pt x="1340510" y="91014"/>
                  <a:pt x="1341958" y="90772"/>
                </a:cubicBezTo>
                <a:lnTo>
                  <a:pt x="1345035" y="90229"/>
                </a:lnTo>
                <a:cubicBezTo>
                  <a:pt x="1346121" y="89867"/>
                  <a:pt x="1347116" y="89566"/>
                  <a:pt x="1348021" y="89325"/>
                </a:cubicBezTo>
                <a:cubicBezTo>
                  <a:pt x="1348926" y="89083"/>
                  <a:pt x="1349740" y="88842"/>
                  <a:pt x="1350464" y="88601"/>
                </a:cubicBezTo>
                <a:cubicBezTo>
                  <a:pt x="1351912" y="88359"/>
                  <a:pt x="1353058" y="88118"/>
                  <a:pt x="1353903" y="87877"/>
                </a:cubicBezTo>
                <a:lnTo>
                  <a:pt x="1356979" y="87153"/>
                </a:lnTo>
                <a:lnTo>
                  <a:pt x="1362409" y="86067"/>
                </a:lnTo>
                <a:cubicBezTo>
                  <a:pt x="1366028" y="85343"/>
                  <a:pt x="1368079" y="84921"/>
                  <a:pt x="1368562" y="84800"/>
                </a:cubicBezTo>
                <a:cubicBezTo>
                  <a:pt x="1368924" y="84680"/>
                  <a:pt x="1369346" y="84619"/>
                  <a:pt x="1369828" y="84619"/>
                </a:cubicBezTo>
                <a:cubicBezTo>
                  <a:pt x="1370311" y="84619"/>
                  <a:pt x="1370673" y="84559"/>
                  <a:pt x="1370914" y="84438"/>
                </a:cubicBezTo>
                <a:cubicBezTo>
                  <a:pt x="1371638" y="84197"/>
                  <a:pt x="1372242" y="84137"/>
                  <a:pt x="1372724" y="84257"/>
                </a:cubicBezTo>
                <a:cubicBezTo>
                  <a:pt x="1373569" y="84499"/>
                  <a:pt x="1374413" y="84830"/>
                  <a:pt x="1375258" y="85253"/>
                </a:cubicBezTo>
                <a:cubicBezTo>
                  <a:pt x="1376102" y="85675"/>
                  <a:pt x="1376947" y="86007"/>
                  <a:pt x="1377791" y="86248"/>
                </a:cubicBezTo>
                <a:cubicBezTo>
                  <a:pt x="1378154" y="85162"/>
                  <a:pt x="1378334" y="84378"/>
                  <a:pt x="1378334" y="83895"/>
                </a:cubicBezTo>
                <a:cubicBezTo>
                  <a:pt x="1378334" y="83654"/>
                  <a:pt x="1378515" y="82628"/>
                  <a:pt x="1378877" y="80819"/>
                </a:cubicBezTo>
                <a:lnTo>
                  <a:pt x="1379058" y="76294"/>
                </a:lnTo>
                <a:close/>
                <a:moveTo>
                  <a:pt x="821246" y="65074"/>
                </a:moveTo>
                <a:cubicBezTo>
                  <a:pt x="818229" y="65436"/>
                  <a:pt x="814610" y="65918"/>
                  <a:pt x="810387" y="66522"/>
                </a:cubicBezTo>
                <a:lnTo>
                  <a:pt x="800796" y="68150"/>
                </a:lnTo>
                <a:cubicBezTo>
                  <a:pt x="800434" y="68150"/>
                  <a:pt x="800192" y="68452"/>
                  <a:pt x="800072" y="69055"/>
                </a:cubicBezTo>
                <a:cubicBezTo>
                  <a:pt x="800072" y="69659"/>
                  <a:pt x="800011" y="70262"/>
                  <a:pt x="799891" y="70865"/>
                </a:cubicBezTo>
                <a:cubicBezTo>
                  <a:pt x="799770" y="71468"/>
                  <a:pt x="799710" y="72072"/>
                  <a:pt x="799710" y="72675"/>
                </a:cubicBezTo>
                <a:cubicBezTo>
                  <a:pt x="799589" y="72916"/>
                  <a:pt x="799559" y="73097"/>
                  <a:pt x="799619" y="73218"/>
                </a:cubicBezTo>
                <a:cubicBezTo>
                  <a:pt x="799680" y="73338"/>
                  <a:pt x="799710" y="73519"/>
                  <a:pt x="799710" y="73761"/>
                </a:cubicBezTo>
                <a:cubicBezTo>
                  <a:pt x="799951" y="73640"/>
                  <a:pt x="800222" y="73519"/>
                  <a:pt x="800524" y="73399"/>
                </a:cubicBezTo>
                <a:cubicBezTo>
                  <a:pt x="800826" y="73278"/>
                  <a:pt x="801158" y="73218"/>
                  <a:pt x="801519" y="73218"/>
                </a:cubicBezTo>
                <a:cubicBezTo>
                  <a:pt x="803450" y="73097"/>
                  <a:pt x="806285" y="73037"/>
                  <a:pt x="810025" y="73037"/>
                </a:cubicBezTo>
                <a:lnTo>
                  <a:pt x="823055" y="72132"/>
                </a:lnTo>
                <a:cubicBezTo>
                  <a:pt x="823659" y="72132"/>
                  <a:pt x="824081" y="71891"/>
                  <a:pt x="824322" y="71408"/>
                </a:cubicBezTo>
                <a:cubicBezTo>
                  <a:pt x="824926" y="70443"/>
                  <a:pt x="825227" y="69236"/>
                  <a:pt x="825227" y="67789"/>
                </a:cubicBezTo>
                <a:cubicBezTo>
                  <a:pt x="825227" y="66703"/>
                  <a:pt x="825167" y="65918"/>
                  <a:pt x="825046" y="65436"/>
                </a:cubicBezTo>
                <a:cubicBezTo>
                  <a:pt x="825046" y="65315"/>
                  <a:pt x="824956" y="65225"/>
                  <a:pt x="824775" y="65164"/>
                </a:cubicBezTo>
                <a:cubicBezTo>
                  <a:pt x="824594" y="65104"/>
                  <a:pt x="824443" y="65074"/>
                  <a:pt x="824322" y="65074"/>
                </a:cubicBezTo>
                <a:close/>
                <a:moveTo>
                  <a:pt x="838076" y="64893"/>
                </a:moveTo>
                <a:cubicBezTo>
                  <a:pt x="837473" y="65014"/>
                  <a:pt x="836508" y="65074"/>
                  <a:pt x="835181" y="65074"/>
                </a:cubicBezTo>
                <a:cubicBezTo>
                  <a:pt x="834940" y="65195"/>
                  <a:pt x="834668" y="65345"/>
                  <a:pt x="834366" y="65526"/>
                </a:cubicBezTo>
                <a:cubicBezTo>
                  <a:pt x="834065" y="65707"/>
                  <a:pt x="833793" y="65798"/>
                  <a:pt x="833552" y="65798"/>
                </a:cubicBezTo>
                <a:lnTo>
                  <a:pt x="832828" y="65436"/>
                </a:lnTo>
                <a:lnTo>
                  <a:pt x="832647" y="65436"/>
                </a:lnTo>
                <a:cubicBezTo>
                  <a:pt x="831561" y="66884"/>
                  <a:pt x="831018" y="67608"/>
                  <a:pt x="831018" y="67608"/>
                </a:cubicBezTo>
                <a:cubicBezTo>
                  <a:pt x="830777" y="67849"/>
                  <a:pt x="830536" y="68181"/>
                  <a:pt x="830294" y="68603"/>
                </a:cubicBezTo>
                <a:cubicBezTo>
                  <a:pt x="830053" y="69025"/>
                  <a:pt x="829752" y="69417"/>
                  <a:pt x="829390" y="69779"/>
                </a:cubicBezTo>
                <a:lnTo>
                  <a:pt x="827580" y="71227"/>
                </a:lnTo>
                <a:lnTo>
                  <a:pt x="827761" y="71589"/>
                </a:lnTo>
                <a:lnTo>
                  <a:pt x="828123" y="71589"/>
                </a:lnTo>
                <a:cubicBezTo>
                  <a:pt x="835241" y="70865"/>
                  <a:pt x="839946" y="70383"/>
                  <a:pt x="842239" y="70141"/>
                </a:cubicBezTo>
                <a:lnTo>
                  <a:pt x="856174" y="69779"/>
                </a:lnTo>
                <a:cubicBezTo>
                  <a:pt x="856294" y="69779"/>
                  <a:pt x="856476" y="69749"/>
                  <a:pt x="856717" y="69689"/>
                </a:cubicBezTo>
                <a:cubicBezTo>
                  <a:pt x="856958" y="69628"/>
                  <a:pt x="857079" y="69417"/>
                  <a:pt x="857079" y="69055"/>
                </a:cubicBezTo>
                <a:cubicBezTo>
                  <a:pt x="857079" y="67849"/>
                  <a:pt x="857139" y="66944"/>
                  <a:pt x="857260" y="66341"/>
                </a:cubicBezTo>
                <a:cubicBezTo>
                  <a:pt x="857260" y="65617"/>
                  <a:pt x="856958" y="65255"/>
                  <a:pt x="856355" y="65255"/>
                </a:cubicBezTo>
                <a:lnTo>
                  <a:pt x="855269" y="65255"/>
                </a:lnTo>
                <a:lnTo>
                  <a:pt x="848935" y="65255"/>
                </a:lnTo>
                <a:cubicBezTo>
                  <a:pt x="848090" y="65376"/>
                  <a:pt x="847246" y="65376"/>
                  <a:pt x="846401" y="65255"/>
                </a:cubicBezTo>
                <a:cubicBezTo>
                  <a:pt x="843385" y="64893"/>
                  <a:pt x="840610" y="64772"/>
                  <a:pt x="838076" y="64893"/>
                </a:cubicBezTo>
                <a:close/>
                <a:moveTo>
                  <a:pt x="43434" y="57654"/>
                </a:moveTo>
                <a:cubicBezTo>
                  <a:pt x="41383" y="57654"/>
                  <a:pt x="39815" y="57714"/>
                  <a:pt x="38729" y="57835"/>
                </a:cubicBezTo>
                <a:cubicBezTo>
                  <a:pt x="37884" y="57835"/>
                  <a:pt x="36859" y="57956"/>
                  <a:pt x="35652" y="58197"/>
                </a:cubicBezTo>
                <a:cubicBezTo>
                  <a:pt x="35170" y="58197"/>
                  <a:pt x="34717" y="58257"/>
                  <a:pt x="34295" y="58378"/>
                </a:cubicBezTo>
                <a:cubicBezTo>
                  <a:pt x="33873" y="58498"/>
                  <a:pt x="33481" y="58559"/>
                  <a:pt x="33119" y="58559"/>
                </a:cubicBezTo>
                <a:lnTo>
                  <a:pt x="32757" y="58559"/>
                </a:lnTo>
                <a:cubicBezTo>
                  <a:pt x="32395" y="58438"/>
                  <a:pt x="31912" y="58378"/>
                  <a:pt x="31309" y="58378"/>
                </a:cubicBezTo>
                <a:cubicBezTo>
                  <a:pt x="30585" y="58378"/>
                  <a:pt x="30042" y="58498"/>
                  <a:pt x="29680" y="58740"/>
                </a:cubicBezTo>
                <a:cubicBezTo>
                  <a:pt x="29559" y="58860"/>
                  <a:pt x="29318" y="58921"/>
                  <a:pt x="28956" y="58921"/>
                </a:cubicBezTo>
                <a:cubicBezTo>
                  <a:pt x="28232" y="58800"/>
                  <a:pt x="27599" y="58770"/>
                  <a:pt x="27056" y="58830"/>
                </a:cubicBezTo>
                <a:cubicBezTo>
                  <a:pt x="26513" y="58891"/>
                  <a:pt x="26000" y="58921"/>
                  <a:pt x="25518" y="58921"/>
                </a:cubicBezTo>
                <a:cubicBezTo>
                  <a:pt x="25035" y="59041"/>
                  <a:pt x="24281" y="59192"/>
                  <a:pt x="23256" y="59373"/>
                </a:cubicBezTo>
                <a:cubicBezTo>
                  <a:pt x="22230" y="59554"/>
                  <a:pt x="21295" y="59826"/>
                  <a:pt x="20450" y="60188"/>
                </a:cubicBezTo>
                <a:cubicBezTo>
                  <a:pt x="20088" y="60550"/>
                  <a:pt x="19726" y="60731"/>
                  <a:pt x="19365" y="60731"/>
                </a:cubicBezTo>
                <a:cubicBezTo>
                  <a:pt x="18882" y="60731"/>
                  <a:pt x="18037" y="60610"/>
                  <a:pt x="16831" y="60369"/>
                </a:cubicBezTo>
                <a:cubicBezTo>
                  <a:pt x="16590" y="60248"/>
                  <a:pt x="16137" y="60097"/>
                  <a:pt x="15474" y="59916"/>
                </a:cubicBezTo>
                <a:cubicBezTo>
                  <a:pt x="14810" y="59735"/>
                  <a:pt x="14237" y="59403"/>
                  <a:pt x="13754" y="58921"/>
                </a:cubicBezTo>
                <a:cubicBezTo>
                  <a:pt x="13513" y="58679"/>
                  <a:pt x="13272" y="58679"/>
                  <a:pt x="13030" y="58921"/>
                </a:cubicBezTo>
                <a:cubicBezTo>
                  <a:pt x="12789" y="59162"/>
                  <a:pt x="12729" y="59403"/>
                  <a:pt x="12849" y="59645"/>
                </a:cubicBezTo>
                <a:lnTo>
                  <a:pt x="12849" y="61092"/>
                </a:lnTo>
                <a:cubicBezTo>
                  <a:pt x="12849" y="61696"/>
                  <a:pt x="12729" y="62601"/>
                  <a:pt x="12487" y="63807"/>
                </a:cubicBezTo>
                <a:cubicBezTo>
                  <a:pt x="12367" y="64290"/>
                  <a:pt x="12337" y="64742"/>
                  <a:pt x="12397" y="65164"/>
                </a:cubicBezTo>
                <a:cubicBezTo>
                  <a:pt x="12457" y="65587"/>
                  <a:pt x="12427" y="66039"/>
                  <a:pt x="12306" y="66522"/>
                </a:cubicBezTo>
                <a:cubicBezTo>
                  <a:pt x="12186" y="66884"/>
                  <a:pt x="12065" y="67246"/>
                  <a:pt x="11945" y="67608"/>
                </a:cubicBezTo>
                <a:cubicBezTo>
                  <a:pt x="11824" y="67970"/>
                  <a:pt x="11764" y="68392"/>
                  <a:pt x="11764" y="68874"/>
                </a:cubicBezTo>
                <a:cubicBezTo>
                  <a:pt x="11764" y="69478"/>
                  <a:pt x="11824" y="69990"/>
                  <a:pt x="11945" y="70413"/>
                </a:cubicBezTo>
                <a:cubicBezTo>
                  <a:pt x="12065" y="70835"/>
                  <a:pt x="12126" y="71287"/>
                  <a:pt x="12126" y="71770"/>
                </a:cubicBezTo>
                <a:cubicBezTo>
                  <a:pt x="12246" y="72373"/>
                  <a:pt x="12548" y="72615"/>
                  <a:pt x="13030" y="72494"/>
                </a:cubicBezTo>
                <a:lnTo>
                  <a:pt x="15745" y="72313"/>
                </a:lnTo>
                <a:cubicBezTo>
                  <a:pt x="24311" y="71830"/>
                  <a:pt x="30585" y="71529"/>
                  <a:pt x="34566" y="71408"/>
                </a:cubicBezTo>
                <a:cubicBezTo>
                  <a:pt x="37583" y="71287"/>
                  <a:pt x="42107" y="71227"/>
                  <a:pt x="48140" y="71227"/>
                </a:cubicBezTo>
                <a:cubicBezTo>
                  <a:pt x="48984" y="71227"/>
                  <a:pt x="49406" y="70865"/>
                  <a:pt x="49406" y="70141"/>
                </a:cubicBezTo>
                <a:cubicBezTo>
                  <a:pt x="49406" y="68573"/>
                  <a:pt x="49527" y="66341"/>
                  <a:pt x="49768" y="63445"/>
                </a:cubicBezTo>
                <a:cubicBezTo>
                  <a:pt x="49768" y="62359"/>
                  <a:pt x="49889" y="60489"/>
                  <a:pt x="50130" y="57835"/>
                </a:cubicBezTo>
                <a:cubicBezTo>
                  <a:pt x="49889" y="57835"/>
                  <a:pt x="49618" y="57805"/>
                  <a:pt x="49316" y="57744"/>
                </a:cubicBezTo>
                <a:cubicBezTo>
                  <a:pt x="49014" y="57684"/>
                  <a:pt x="48622" y="57714"/>
                  <a:pt x="48140" y="57835"/>
                </a:cubicBezTo>
                <a:cubicBezTo>
                  <a:pt x="48019" y="57835"/>
                  <a:pt x="47808" y="57865"/>
                  <a:pt x="47506" y="57925"/>
                </a:cubicBezTo>
                <a:cubicBezTo>
                  <a:pt x="47205" y="57986"/>
                  <a:pt x="46993" y="57956"/>
                  <a:pt x="46873" y="57835"/>
                </a:cubicBezTo>
                <a:cubicBezTo>
                  <a:pt x="46149" y="57714"/>
                  <a:pt x="45003" y="57654"/>
                  <a:pt x="43434" y="57654"/>
                </a:cubicBezTo>
                <a:close/>
                <a:moveTo>
                  <a:pt x="75829" y="56930"/>
                </a:moveTo>
                <a:cubicBezTo>
                  <a:pt x="75346" y="56930"/>
                  <a:pt x="74502" y="57051"/>
                  <a:pt x="73295" y="57292"/>
                </a:cubicBezTo>
                <a:cubicBezTo>
                  <a:pt x="72089" y="57533"/>
                  <a:pt x="71123" y="57654"/>
                  <a:pt x="70400" y="57654"/>
                </a:cubicBezTo>
                <a:cubicBezTo>
                  <a:pt x="69314" y="57654"/>
                  <a:pt x="68198" y="57594"/>
                  <a:pt x="67051" y="57473"/>
                </a:cubicBezTo>
                <a:cubicBezTo>
                  <a:pt x="65905" y="57352"/>
                  <a:pt x="64669" y="57292"/>
                  <a:pt x="63341" y="57292"/>
                </a:cubicBezTo>
                <a:lnTo>
                  <a:pt x="62437" y="57292"/>
                </a:lnTo>
                <a:cubicBezTo>
                  <a:pt x="61833" y="57171"/>
                  <a:pt x="61532" y="57413"/>
                  <a:pt x="61532" y="58016"/>
                </a:cubicBezTo>
                <a:lnTo>
                  <a:pt x="61532" y="61273"/>
                </a:lnTo>
                <a:cubicBezTo>
                  <a:pt x="61532" y="65376"/>
                  <a:pt x="61471" y="68452"/>
                  <a:pt x="61351" y="70503"/>
                </a:cubicBezTo>
                <a:cubicBezTo>
                  <a:pt x="61351" y="70986"/>
                  <a:pt x="61592" y="71167"/>
                  <a:pt x="62075" y="71046"/>
                </a:cubicBezTo>
                <a:lnTo>
                  <a:pt x="62980" y="71046"/>
                </a:lnTo>
                <a:cubicBezTo>
                  <a:pt x="72149" y="70322"/>
                  <a:pt x="79086" y="69840"/>
                  <a:pt x="83792" y="69598"/>
                </a:cubicBezTo>
                <a:cubicBezTo>
                  <a:pt x="85601" y="69478"/>
                  <a:pt x="88497" y="69417"/>
                  <a:pt x="92478" y="69417"/>
                </a:cubicBezTo>
                <a:cubicBezTo>
                  <a:pt x="92478" y="66884"/>
                  <a:pt x="92358" y="62963"/>
                  <a:pt x="92116" y="57654"/>
                </a:cubicBezTo>
                <a:cubicBezTo>
                  <a:pt x="92116" y="57533"/>
                  <a:pt x="92056" y="57413"/>
                  <a:pt x="91936" y="57292"/>
                </a:cubicBezTo>
                <a:cubicBezTo>
                  <a:pt x="91815" y="57171"/>
                  <a:pt x="91694" y="57111"/>
                  <a:pt x="91574" y="57111"/>
                </a:cubicBezTo>
                <a:lnTo>
                  <a:pt x="85058" y="57111"/>
                </a:lnTo>
                <a:lnTo>
                  <a:pt x="79810" y="57292"/>
                </a:lnTo>
                <a:cubicBezTo>
                  <a:pt x="78121" y="57051"/>
                  <a:pt x="76794" y="56930"/>
                  <a:pt x="75829" y="56930"/>
                </a:cubicBezTo>
                <a:close/>
                <a:moveTo>
                  <a:pt x="1231202" y="55120"/>
                </a:moveTo>
                <a:lnTo>
                  <a:pt x="1230659" y="55301"/>
                </a:lnTo>
                <a:cubicBezTo>
                  <a:pt x="1229573" y="55663"/>
                  <a:pt x="1227944" y="55844"/>
                  <a:pt x="1225772" y="55844"/>
                </a:cubicBezTo>
                <a:lnTo>
                  <a:pt x="1222334" y="55663"/>
                </a:lnTo>
                <a:lnTo>
                  <a:pt x="1221610" y="55663"/>
                </a:lnTo>
                <a:lnTo>
                  <a:pt x="1218352" y="55844"/>
                </a:lnTo>
                <a:cubicBezTo>
                  <a:pt x="1217749" y="55844"/>
                  <a:pt x="1216724" y="55724"/>
                  <a:pt x="1215276" y="55482"/>
                </a:cubicBezTo>
                <a:cubicBezTo>
                  <a:pt x="1214793" y="55362"/>
                  <a:pt x="1214190" y="55301"/>
                  <a:pt x="1213466" y="55301"/>
                </a:cubicBezTo>
                <a:cubicBezTo>
                  <a:pt x="1212260" y="55301"/>
                  <a:pt x="1211053" y="55603"/>
                  <a:pt x="1209847" y="56206"/>
                </a:cubicBezTo>
                <a:cubicBezTo>
                  <a:pt x="1208278" y="57051"/>
                  <a:pt x="1206589" y="57473"/>
                  <a:pt x="1204779" y="57473"/>
                </a:cubicBezTo>
                <a:lnTo>
                  <a:pt x="1203874" y="57473"/>
                </a:lnTo>
                <a:lnTo>
                  <a:pt x="1203332" y="57473"/>
                </a:lnTo>
                <a:cubicBezTo>
                  <a:pt x="1202728" y="56990"/>
                  <a:pt x="1201944" y="56749"/>
                  <a:pt x="1200979" y="56749"/>
                </a:cubicBezTo>
                <a:cubicBezTo>
                  <a:pt x="1200255" y="56749"/>
                  <a:pt x="1199290" y="56870"/>
                  <a:pt x="1198083" y="57111"/>
                </a:cubicBezTo>
                <a:cubicBezTo>
                  <a:pt x="1197721" y="57473"/>
                  <a:pt x="1197540" y="57835"/>
                  <a:pt x="1197540" y="58197"/>
                </a:cubicBezTo>
                <a:cubicBezTo>
                  <a:pt x="1197420" y="58921"/>
                  <a:pt x="1197359" y="60007"/>
                  <a:pt x="1197359" y="61454"/>
                </a:cubicBezTo>
                <a:cubicBezTo>
                  <a:pt x="1197239" y="62178"/>
                  <a:pt x="1197208" y="62812"/>
                  <a:pt x="1197269" y="63355"/>
                </a:cubicBezTo>
                <a:cubicBezTo>
                  <a:pt x="1197329" y="63898"/>
                  <a:pt x="1197359" y="64350"/>
                  <a:pt x="1197359" y="64712"/>
                </a:cubicBezTo>
                <a:lnTo>
                  <a:pt x="1202970" y="64350"/>
                </a:lnTo>
                <a:lnTo>
                  <a:pt x="1206770" y="63807"/>
                </a:lnTo>
                <a:cubicBezTo>
                  <a:pt x="1208218" y="63566"/>
                  <a:pt x="1209424" y="63445"/>
                  <a:pt x="1210390" y="63445"/>
                </a:cubicBezTo>
                <a:lnTo>
                  <a:pt x="1214371" y="62902"/>
                </a:lnTo>
                <a:cubicBezTo>
                  <a:pt x="1217508" y="62420"/>
                  <a:pt x="1219861" y="62178"/>
                  <a:pt x="1221429" y="62178"/>
                </a:cubicBezTo>
                <a:lnTo>
                  <a:pt x="1221791" y="62178"/>
                </a:lnTo>
                <a:lnTo>
                  <a:pt x="1225592" y="61635"/>
                </a:lnTo>
                <a:lnTo>
                  <a:pt x="1232830" y="61454"/>
                </a:lnTo>
                <a:cubicBezTo>
                  <a:pt x="1233434" y="61454"/>
                  <a:pt x="1233675" y="61153"/>
                  <a:pt x="1233554" y="60550"/>
                </a:cubicBezTo>
                <a:cubicBezTo>
                  <a:pt x="1233072" y="58860"/>
                  <a:pt x="1232770" y="57533"/>
                  <a:pt x="1232650" y="56568"/>
                </a:cubicBezTo>
                <a:cubicBezTo>
                  <a:pt x="1232408" y="55603"/>
                  <a:pt x="1231926" y="55120"/>
                  <a:pt x="1231202" y="55120"/>
                </a:cubicBezTo>
                <a:close/>
                <a:moveTo>
                  <a:pt x="822332" y="51863"/>
                </a:moveTo>
                <a:cubicBezTo>
                  <a:pt x="821728" y="51863"/>
                  <a:pt x="820884" y="51923"/>
                  <a:pt x="819798" y="52044"/>
                </a:cubicBezTo>
                <a:cubicBezTo>
                  <a:pt x="818712" y="52164"/>
                  <a:pt x="817807" y="52285"/>
                  <a:pt x="817083" y="52406"/>
                </a:cubicBezTo>
                <a:cubicBezTo>
                  <a:pt x="816480" y="52406"/>
                  <a:pt x="815967" y="52466"/>
                  <a:pt x="815545" y="52587"/>
                </a:cubicBezTo>
                <a:cubicBezTo>
                  <a:pt x="815123" y="52707"/>
                  <a:pt x="814670" y="52768"/>
                  <a:pt x="814188" y="52768"/>
                </a:cubicBezTo>
                <a:cubicBezTo>
                  <a:pt x="813584" y="52768"/>
                  <a:pt x="812710" y="52798"/>
                  <a:pt x="811564" y="52858"/>
                </a:cubicBezTo>
                <a:cubicBezTo>
                  <a:pt x="810417" y="52918"/>
                  <a:pt x="809422" y="53069"/>
                  <a:pt x="808578" y="53311"/>
                </a:cubicBezTo>
                <a:cubicBezTo>
                  <a:pt x="807733" y="53552"/>
                  <a:pt x="806647" y="53944"/>
                  <a:pt x="805320" y="54487"/>
                </a:cubicBezTo>
                <a:cubicBezTo>
                  <a:pt x="803993" y="55030"/>
                  <a:pt x="802907" y="55422"/>
                  <a:pt x="802062" y="55663"/>
                </a:cubicBezTo>
                <a:cubicBezTo>
                  <a:pt x="801338" y="56025"/>
                  <a:pt x="800856" y="56357"/>
                  <a:pt x="800615" y="56659"/>
                </a:cubicBezTo>
                <a:cubicBezTo>
                  <a:pt x="800373" y="56960"/>
                  <a:pt x="800253" y="57473"/>
                  <a:pt x="800253" y="58197"/>
                </a:cubicBezTo>
                <a:cubicBezTo>
                  <a:pt x="800373" y="58559"/>
                  <a:pt x="800403" y="58860"/>
                  <a:pt x="800343" y="59102"/>
                </a:cubicBezTo>
                <a:cubicBezTo>
                  <a:pt x="800283" y="59343"/>
                  <a:pt x="800253" y="59584"/>
                  <a:pt x="800253" y="59826"/>
                </a:cubicBezTo>
                <a:lnTo>
                  <a:pt x="800253" y="62359"/>
                </a:lnTo>
                <a:cubicBezTo>
                  <a:pt x="808336" y="61273"/>
                  <a:pt x="816359" y="60369"/>
                  <a:pt x="824322" y="59645"/>
                </a:cubicBezTo>
                <a:lnTo>
                  <a:pt x="823779" y="52587"/>
                </a:lnTo>
                <a:cubicBezTo>
                  <a:pt x="823779" y="51983"/>
                  <a:pt x="823538" y="51742"/>
                  <a:pt x="823055" y="51863"/>
                </a:cubicBezTo>
                <a:close/>
                <a:moveTo>
                  <a:pt x="849840" y="51139"/>
                </a:moveTo>
                <a:lnTo>
                  <a:pt x="846220" y="51320"/>
                </a:lnTo>
                <a:cubicBezTo>
                  <a:pt x="842842" y="51320"/>
                  <a:pt x="840308" y="51380"/>
                  <a:pt x="838619" y="51501"/>
                </a:cubicBezTo>
                <a:cubicBezTo>
                  <a:pt x="838499" y="51501"/>
                  <a:pt x="838348" y="51561"/>
                  <a:pt x="838167" y="51682"/>
                </a:cubicBezTo>
                <a:cubicBezTo>
                  <a:pt x="837986" y="51802"/>
                  <a:pt x="837895" y="51983"/>
                  <a:pt x="837895" y="52225"/>
                </a:cubicBezTo>
                <a:lnTo>
                  <a:pt x="837352" y="58378"/>
                </a:lnTo>
                <a:lnTo>
                  <a:pt x="840791" y="57835"/>
                </a:lnTo>
                <a:cubicBezTo>
                  <a:pt x="841274" y="57835"/>
                  <a:pt x="844652" y="57473"/>
                  <a:pt x="850926" y="56749"/>
                </a:cubicBezTo>
                <a:cubicBezTo>
                  <a:pt x="852132" y="56628"/>
                  <a:pt x="853821" y="56568"/>
                  <a:pt x="855993" y="56568"/>
                </a:cubicBezTo>
                <a:cubicBezTo>
                  <a:pt x="856476" y="56327"/>
                  <a:pt x="856717" y="56085"/>
                  <a:pt x="856717" y="55844"/>
                </a:cubicBezTo>
                <a:cubicBezTo>
                  <a:pt x="856958" y="54638"/>
                  <a:pt x="856958" y="53431"/>
                  <a:pt x="856717" y="52225"/>
                </a:cubicBezTo>
                <a:cubicBezTo>
                  <a:pt x="856717" y="51863"/>
                  <a:pt x="856596" y="51682"/>
                  <a:pt x="856355" y="51682"/>
                </a:cubicBezTo>
                <a:cubicBezTo>
                  <a:pt x="854424" y="51320"/>
                  <a:pt x="852253" y="51139"/>
                  <a:pt x="849840" y="51139"/>
                </a:cubicBezTo>
                <a:close/>
                <a:moveTo>
                  <a:pt x="1153382" y="49510"/>
                </a:moveTo>
                <a:lnTo>
                  <a:pt x="1153563" y="49510"/>
                </a:lnTo>
                <a:cubicBezTo>
                  <a:pt x="1153563" y="50596"/>
                  <a:pt x="1153443" y="51380"/>
                  <a:pt x="1153202" y="51863"/>
                </a:cubicBezTo>
                <a:cubicBezTo>
                  <a:pt x="1152478" y="53552"/>
                  <a:pt x="1151874" y="54819"/>
                  <a:pt x="1151392" y="55663"/>
                </a:cubicBezTo>
                <a:cubicBezTo>
                  <a:pt x="1149703" y="58197"/>
                  <a:pt x="1147410" y="60670"/>
                  <a:pt x="1144515" y="63083"/>
                </a:cubicBezTo>
                <a:lnTo>
                  <a:pt x="1142162" y="65255"/>
                </a:lnTo>
                <a:lnTo>
                  <a:pt x="1138362" y="67789"/>
                </a:lnTo>
                <a:cubicBezTo>
                  <a:pt x="1137758" y="68150"/>
                  <a:pt x="1137095" y="67970"/>
                  <a:pt x="1136371" y="67246"/>
                </a:cubicBezTo>
                <a:close/>
                <a:moveTo>
                  <a:pt x="1163155" y="49329"/>
                </a:moveTo>
                <a:lnTo>
                  <a:pt x="1164603" y="49329"/>
                </a:lnTo>
                <a:lnTo>
                  <a:pt x="1167498" y="49510"/>
                </a:lnTo>
                <a:cubicBezTo>
                  <a:pt x="1169670" y="49631"/>
                  <a:pt x="1170756" y="50596"/>
                  <a:pt x="1170756" y="52406"/>
                </a:cubicBezTo>
                <a:cubicBezTo>
                  <a:pt x="1170756" y="53009"/>
                  <a:pt x="1170696" y="53492"/>
                  <a:pt x="1170575" y="53853"/>
                </a:cubicBezTo>
                <a:cubicBezTo>
                  <a:pt x="1170454" y="54095"/>
                  <a:pt x="1170394" y="54457"/>
                  <a:pt x="1170394" y="54939"/>
                </a:cubicBezTo>
                <a:lnTo>
                  <a:pt x="1170394" y="55844"/>
                </a:lnTo>
                <a:lnTo>
                  <a:pt x="1167680" y="61635"/>
                </a:lnTo>
                <a:cubicBezTo>
                  <a:pt x="1166835" y="63083"/>
                  <a:pt x="1166081" y="64350"/>
                  <a:pt x="1165417" y="65436"/>
                </a:cubicBezTo>
                <a:cubicBezTo>
                  <a:pt x="1164754" y="66522"/>
                  <a:pt x="1164181" y="67487"/>
                  <a:pt x="1163698" y="68331"/>
                </a:cubicBezTo>
                <a:cubicBezTo>
                  <a:pt x="1163577" y="68573"/>
                  <a:pt x="1162914" y="69598"/>
                  <a:pt x="1161707" y="71408"/>
                </a:cubicBezTo>
                <a:cubicBezTo>
                  <a:pt x="1161104" y="72253"/>
                  <a:pt x="1160380" y="73278"/>
                  <a:pt x="1159536" y="74485"/>
                </a:cubicBezTo>
                <a:cubicBezTo>
                  <a:pt x="1158691" y="75691"/>
                  <a:pt x="1157726" y="77079"/>
                  <a:pt x="1156640" y="78647"/>
                </a:cubicBezTo>
                <a:lnTo>
                  <a:pt x="1151754" y="86248"/>
                </a:lnTo>
                <a:cubicBezTo>
                  <a:pt x="1150909" y="87696"/>
                  <a:pt x="1149884" y="89083"/>
                  <a:pt x="1148677" y="90410"/>
                </a:cubicBezTo>
                <a:cubicBezTo>
                  <a:pt x="1146144" y="93668"/>
                  <a:pt x="1144876" y="95297"/>
                  <a:pt x="1144876" y="95297"/>
                </a:cubicBezTo>
                <a:cubicBezTo>
                  <a:pt x="1144515" y="95779"/>
                  <a:pt x="1143942" y="96503"/>
                  <a:pt x="1143157" y="97468"/>
                </a:cubicBezTo>
                <a:cubicBezTo>
                  <a:pt x="1142373" y="98434"/>
                  <a:pt x="1141619" y="99158"/>
                  <a:pt x="1140895" y="99640"/>
                </a:cubicBezTo>
                <a:cubicBezTo>
                  <a:pt x="1140533" y="99881"/>
                  <a:pt x="1139628" y="100726"/>
                  <a:pt x="1138181" y="102174"/>
                </a:cubicBezTo>
                <a:cubicBezTo>
                  <a:pt x="1136853" y="103501"/>
                  <a:pt x="1135828" y="104406"/>
                  <a:pt x="1135104" y="104888"/>
                </a:cubicBezTo>
                <a:lnTo>
                  <a:pt x="1133656" y="105431"/>
                </a:lnTo>
                <a:cubicBezTo>
                  <a:pt x="1133536" y="105431"/>
                  <a:pt x="1133385" y="105341"/>
                  <a:pt x="1133204" y="105160"/>
                </a:cubicBezTo>
                <a:cubicBezTo>
                  <a:pt x="1133023" y="104979"/>
                  <a:pt x="1132932" y="104768"/>
                  <a:pt x="1132932" y="104526"/>
                </a:cubicBezTo>
                <a:cubicBezTo>
                  <a:pt x="1132691" y="102717"/>
                  <a:pt x="1133174" y="101148"/>
                  <a:pt x="1134380" y="99821"/>
                </a:cubicBezTo>
                <a:cubicBezTo>
                  <a:pt x="1136190" y="98011"/>
                  <a:pt x="1137095" y="97106"/>
                  <a:pt x="1137095" y="97106"/>
                </a:cubicBezTo>
                <a:cubicBezTo>
                  <a:pt x="1139146" y="94693"/>
                  <a:pt x="1140111" y="93547"/>
                  <a:pt x="1139990" y="93668"/>
                </a:cubicBezTo>
                <a:lnTo>
                  <a:pt x="1141438" y="92220"/>
                </a:lnTo>
                <a:lnTo>
                  <a:pt x="1143791" y="89144"/>
                </a:lnTo>
                <a:lnTo>
                  <a:pt x="1146144" y="86610"/>
                </a:lnTo>
                <a:cubicBezTo>
                  <a:pt x="1146385" y="86369"/>
                  <a:pt x="1146747" y="85765"/>
                  <a:pt x="1147229" y="84800"/>
                </a:cubicBezTo>
                <a:cubicBezTo>
                  <a:pt x="1148918" y="82628"/>
                  <a:pt x="1150125" y="80939"/>
                  <a:pt x="1150849" y="79733"/>
                </a:cubicBezTo>
                <a:cubicBezTo>
                  <a:pt x="1151452" y="78768"/>
                  <a:pt x="1152025" y="77833"/>
                  <a:pt x="1152568" y="76928"/>
                </a:cubicBezTo>
                <a:cubicBezTo>
                  <a:pt x="1153111" y="76023"/>
                  <a:pt x="1153563" y="75209"/>
                  <a:pt x="1153925" y="74485"/>
                </a:cubicBezTo>
                <a:cubicBezTo>
                  <a:pt x="1157545" y="69417"/>
                  <a:pt x="1159355" y="66884"/>
                  <a:pt x="1159355" y="66884"/>
                </a:cubicBezTo>
                <a:cubicBezTo>
                  <a:pt x="1160802" y="64953"/>
                  <a:pt x="1162009" y="63023"/>
                  <a:pt x="1162974" y="61092"/>
                </a:cubicBezTo>
                <a:cubicBezTo>
                  <a:pt x="1163215" y="60731"/>
                  <a:pt x="1163819" y="59584"/>
                  <a:pt x="1164784" y="57654"/>
                </a:cubicBezTo>
                <a:cubicBezTo>
                  <a:pt x="1165266" y="56930"/>
                  <a:pt x="1165387" y="56357"/>
                  <a:pt x="1165146" y="55935"/>
                </a:cubicBezTo>
                <a:cubicBezTo>
                  <a:pt x="1164904" y="55512"/>
                  <a:pt x="1164362" y="55301"/>
                  <a:pt x="1163517" y="55301"/>
                </a:cubicBezTo>
                <a:lnTo>
                  <a:pt x="1156640" y="55482"/>
                </a:lnTo>
                <a:cubicBezTo>
                  <a:pt x="1156037" y="55482"/>
                  <a:pt x="1155494" y="55271"/>
                  <a:pt x="1155011" y="54849"/>
                </a:cubicBezTo>
                <a:cubicBezTo>
                  <a:pt x="1154529" y="54427"/>
                  <a:pt x="1154227" y="53793"/>
                  <a:pt x="1154106" y="52949"/>
                </a:cubicBezTo>
                <a:cubicBezTo>
                  <a:pt x="1156399" y="51380"/>
                  <a:pt x="1157666" y="50596"/>
                  <a:pt x="1157907" y="50596"/>
                </a:cubicBezTo>
                <a:cubicBezTo>
                  <a:pt x="1159234" y="50596"/>
                  <a:pt x="1160320" y="50294"/>
                  <a:pt x="1161164" y="49691"/>
                </a:cubicBezTo>
                <a:cubicBezTo>
                  <a:pt x="1161526" y="49450"/>
                  <a:pt x="1162190" y="49329"/>
                  <a:pt x="1163155" y="49329"/>
                </a:cubicBezTo>
                <a:close/>
                <a:moveTo>
                  <a:pt x="1451810" y="47338"/>
                </a:moveTo>
                <a:lnTo>
                  <a:pt x="1453620" y="47338"/>
                </a:lnTo>
                <a:cubicBezTo>
                  <a:pt x="1454585" y="47338"/>
                  <a:pt x="1455550" y="47942"/>
                  <a:pt x="1456516" y="49148"/>
                </a:cubicBezTo>
                <a:cubicBezTo>
                  <a:pt x="1456998" y="50355"/>
                  <a:pt x="1457240" y="51079"/>
                  <a:pt x="1457240" y="51320"/>
                </a:cubicBezTo>
                <a:cubicBezTo>
                  <a:pt x="1457240" y="52044"/>
                  <a:pt x="1456757" y="53009"/>
                  <a:pt x="1455792" y="54215"/>
                </a:cubicBezTo>
                <a:cubicBezTo>
                  <a:pt x="1454585" y="55543"/>
                  <a:pt x="1453741" y="57111"/>
                  <a:pt x="1453258" y="58921"/>
                </a:cubicBezTo>
                <a:cubicBezTo>
                  <a:pt x="1452896" y="60007"/>
                  <a:pt x="1452232" y="61515"/>
                  <a:pt x="1451267" y="63445"/>
                </a:cubicBezTo>
                <a:cubicBezTo>
                  <a:pt x="1451147" y="64048"/>
                  <a:pt x="1450936" y="64682"/>
                  <a:pt x="1450634" y="65345"/>
                </a:cubicBezTo>
                <a:cubicBezTo>
                  <a:pt x="1450332" y="66009"/>
                  <a:pt x="1450061" y="66703"/>
                  <a:pt x="1449820" y="67427"/>
                </a:cubicBezTo>
                <a:cubicBezTo>
                  <a:pt x="1449216" y="68512"/>
                  <a:pt x="1448643" y="69840"/>
                  <a:pt x="1448100" y="71408"/>
                </a:cubicBezTo>
                <a:cubicBezTo>
                  <a:pt x="1447557" y="72976"/>
                  <a:pt x="1447105" y="74183"/>
                  <a:pt x="1446743" y="75028"/>
                </a:cubicBezTo>
                <a:cubicBezTo>
                  <a:pt x="1446140" y="76355"/>
                  <a:pt x="1445536" y="77531"/>
                  <a:pt x="1444933" y="78557"/>
                </a:cubicBezTo>
                <a:cubicBezTo>
                  <a:pt x="1444330" y="79582"/>
                  <a:pt x="1443847" y="80517"/>
                  <a:pt x="1443485" y="81362"/>
                </a:cubicBezTo>
                <a:cubicBezTo>
                  <a:pt x="1443124" y="82206"/>
                  <a:pt x="1441917" y="84680"/>
                  <a:pt x="1439866" y="88782"/>
                </a:cubicBezTo>
                <a:cubicBezTo>
                  <a:pt x="1439745" y="89144"/>
                  <a:pt x="1439202" y="90109"/>
                  <a:pt x="1438237" y="91677"/>
                </a:cubicBezTo>
                <a:cubicBezTo>
                  <a:pt x="1440892" y="93608"/>
                  <a:pt x="1442822" y="95116"/>
                  <a:pt x="1444028" y="96202"/>
                </a:cubicBezTo>
                <a:cubicBezTo>
                  <a:pt x="1446803" y="98011"/>
                  <a:pt x="1448553" y="99097"/>
                  <a:pt x="1449277" y="99459"/>
                </a:cubicBezTo>
                <a:cubicBezTo>
                  <a:pt x="1450121" y="99942"/>
                  <a:pt x="1451147" y="100455"/>
                  <a:pt x="1452353" y="100997"/>
                </a:cubicBezTo>
                <a:cubicBezTo>
                  <a:pt x="1453560" y="101540"/>
                  <a:pt x="1454464" y="101932"/>
                  <a:pt x="1455068" y="102174"/>
                </a:cubicBezTo>
                <a:cubicBezTo>
                  <a:pt x="1456033" y="102656"/>
                  <a:pt x="1457089" y="103139"/>
                  <a:pt x="1458235" y="103622"/>
                </a:cubicBezTo>
                <a:cubicBezTo>
                  <a:pt x="1459381" y="104104"/>
                  <a:pt x="1460618" y="104647"/>
                  <a:pt x="1461945" y="105250"/>
                </a:cubicBezTo>
                <a:lnTo>
                  <a:pt x="1467193" y="107422"/>
                </a:lnTo>
                <a:cubicBezTo>
                  <a:pt x="1467796" y="107663"/>
                  <a:pt x="1468370" y="107633"/>
                  <a:pt x="1468912" y="107332"/>
                </a:cubicBezTo>
                <a:cubicBezTo>
                  <a:pt x="1469455" y="107030"/>
                  <a:pt x="1469847" y="106819"/>
                  <a:pt x="1470089" y="106698"/>
                </a:cubicBezTo>
                <a:lnTo>
                  <a:pt x="1472079" y="105431"/>
                </a:lnTo>
                <a:cubicBezTo>
                  <a:pt x="1472200" y="105311"/>
                  <a:pt x="1472351" y="105250"/>
                  <a:pt x="1472532" y="105250"/>
                </a:cubicBezTo>
                <a:cubicBezTo>
                  <a:pt x="1472713" y="105250"/>
                  <a:pt x="1472864" y="105311"/>
                  <a:pt x="1472984" y="105431"/>
                </a:cubicBezTo>
                <a:cubicBezTo>
                  <a:pt x="1473588" y="105673"/>
                  <a:pt x="1473829" y="106035"/>
                  <a:pt x="1473708" y="106517"/>
                </a:cubicBezTo>
                <a:cubicBezTo>
                  <a:pt x="1473588" y="106638"/>
                  <a:pt x="1473527" y="106939"/>
                  <a:pt x="1473527" y="107422"/>
                </a:cubicBezTo>
                <a:cubicBezTo>
                  <a:pt x="1473527" y="107905"/>
                  <a:pt x="1473467" y="108267"/>
                  <a:pt x="1473346" y="108508"/>
                </a:cubicBezTo>
                <a:cubicBezTo>
                  <a:pt x="1473346" y="108749"/>
                  <a:pt x="1473286" y="108960"/>
                  <a:pt x="1473165" y="109141"/>
                </a:cubicBezTo>
                <a:cubicBezTo>
                  <a:pt x="1473045" y="109322"/>
                  <a:pt x="1472984" y="109533"/>
                  <a:pt x="1472984" y="109775"/>
                </a:cubicBezTo>
                <a:cubicBezTo>
                  <a:pt x="1473346" y="110499"/>
                  <a:pt x="1473165" y="111102"/>
                  <a:pt x="1472442" y="111584"/>
                </a:cubicBezTo>
                <a:cubicBezTo>
                  <a:pt x="1471959" y="112067"/>
                  <a:pt x="1471718" y="112851"/>
                  <a:pt x="1471718" y="113937"/>
                </a:cubicBezTo>
                <a:cubicBezTo>
                  <a:pt x="1471718" y="114420"/>
                  <a:pt x="1471537" y="114872"/>
                  <a:pt x="1471174" y="115294"/>
                </a:cubicBezTo>
                <a:cubicBezTo>
                  <a:pt x="1470813" y="115717"/>
                  <a:pt x="1470330" y="115988"/>
                  <a:pt x="1469727" y="116109"/>
                </a:cubicBezTo>
                <a:cubicBezTo>
                  <a:pt x="1469003" y="116109"/>
                  <a:pt x="1468641" y="116350"/>
                  <a:pt x="1468641" y="116833"/>
                </a:cubicBezTo>
                <a:cubicBezTo>
                  <a:pt x="1468641" y="116953"/>
                  <a:pt x="1468550" y="117074"/>
                  <a:pt x="1468370" y="117195"/>
                </a:cubicBezTo>
                <a:cubicBezTo>
                  <a:pt x="1468188" y="117315"/>
                  <a:pt x="1467977" y="117496"/>
                  <a:pt x="1467736" y="117738"/>
                </a:cubicBezTo>
                <a:lnTo>
                  <a:pt x="1466288" y="119366"/>
                </a:lnTo>
                <a:lnTo>
                  <a:pt x="1465202" y="120452"/>
                </a:lnTo>
                <a:lnTo>
                  <a:pt x="1463936" y="122443"/>
                </a:lnTo>
                <a:cubicBezTo>
                  <a:pt x="1463694" y="122684"/>
                  <a:pt x="1463393" y="122865"/>
                  <a:pt x="1463031" y="122986"/>
                </a:cubicBezTo>
                <a:cubicBezTo>
                  <a:pt x="1462427" y="123227"/>
                  <a:pt x="1462126" y="123589"/>
                  <a:pt x="1462126" y="124072"/>
                </a:cubicBezTo>
                <a:cubicBezTo>
                  <a:pt x="1462126" y="125399"/>
                  <a:pt x="1461643" y="126123"/>
                  <a:pt x="1460678" y="126243"/>
                </a:cubicBezTo>
                <a:cubicBezTo>
                  <a:pt x="1460316" y="126364"/>
                  <a:pt x="1459924" y="126515"/>
                  <a:pt x="1459502" y="126696"/>
                </a:cubicBezTo>
                <a:cubicBezTo>
                  <a:pt x="1459080" y="126877"/>
                  <a:pt x="1458748" y="126967"/>
                  <a:pt x="1458506" y="126967"/>
                </a:cubicBezTo>
                <a:cubicBezTo>
                  <a:pt x="1457903" y="127088"/>
                  <a:pt x="1457390" y="127118"/>
                  <a:pt x="1456968" y="127058"/>
                </a:cubicBezTo>
                <a:cubicBezTo>
                  <a:pt x="1456546" y="126998"/>
                  <a:pt x="1456154" y="126967"/>
                  <a:pt x="1455792" y="126967"/>
                </a:cubicBezTo>
                <a:lnTo>
                  <a:pt x="1454887" y="127148"/>
                </a:lnTo>
                <a:lnTo>
                  <a:pt x="1453620" y="127148"/>
                </a:lnTo>
                <a:cubicBezTo>
                  <a:pt x="1453137" y="126907"/>
                  <a:pt x="1452715" y="126786"/>
                  <a:pt x="1452353" y="126786"/>
                </a:cubicBezTo>
                <a:cubicBezTo>
                  <a:pt x="1451629" y="126786"/>
                  <a:pt x="1451086" y="126726"/>
                  <a:pt x="1450724" y="126605"/>
                </a:cubicBezTo>
                <a:lnTo>
                  <a:pt x="1450362" y="126605"/>
                </a:lnTo>
                <a:cubicBezTo>
                  <a:pt x="1450000" y="125761"/>
                  <a:pt x="1449337" y="125278"/>
                  <a:pt x="1448372" y="125158"/>
                </a:cubicBezTo>
                <a:cubicBezTo>
                  <a:pt x="1447406" y="125037"/>
                  <a:pt x="1446864" y="124977"/>
                  <a:pt x="1446743" y="124977"/>
                </a:cubicBezTo>
                <a:cubicBezTo>
                  <a:pt x="1444089" y="124494"/>
                  <a:pt x="1441072" y="122865"/>
                  <a:pt x="1437694" y="120090"/>
                </a:cubicBezTo>
                <a:cubicBezTo>
                  <a:pt x="1437091" y="119608"/>
                  <a:pt x="1436397" y="119095"/>
                  <a:pt x="1435613" y="118552"/>
                </a:cubicBezTo>
                <a:cubicBezTo>
                  <a:pt x="1434829" y="118009"/>
                  <a:pt x="1434014" y="117315"/>
                  <a:pt x="1433170" y="116471"/>
                </a:cubicBezTo>
                <a:lnTo>
                  <a:pt x="1427560" y="110680"/>
                </a:lnTo>
                <a:cubicBezTo>
                  <a:pt x="1426956" y="109835"/>
                  <a:pt x="1426414" y="109835"/>
                  <a:pt x="1425931" y="110680"/>
                </a:cubicBezTo>
                <a:lnTo>
                  <a:pt x="1424121" y="112670"/>
                </a:lnTo>
                <a:cubicBezTo>
                  <a:pt x="1423276" y="113515"/>
                  <a:pt x="1422673" y="114058"/>
                  <a:pt x="1422311" y="114299"/>
                </a:cubicBezTo>
                <a:lnTo>
                  <a:pt x="1421768" y="114661"/>
                </a:lnTo>
                <a:cubicBezTo>
                  <a:pt x="1421648" y="114661"/>
                  <a:pt x="1421497" y="114691"/>
                  <a:pt x="1421316" y="114752"/>
                </a:cubicBezTo>
                <a:cubicBezTo>
                  <a:pt x="1421135" y="114812"/>
                  <a:pt x="1420924" y="114963"/>
                  <a:pt x="1420682" y="115204"/>
                </a:cubicBezTo>
                <a:cubicBezTo>
                  <a:pt x="1419959" y="115928"/>
                  <a:pt x="1419295" y="116350"/>
                  <a:pt x="1418692" y="116471"/>
                </a:cubicBezTo>
                <a:lnTo>
                  <a:pt x="1417244" y="117195"/>
                </a:lnTo>
                <a:lnTo>
                  <a:pt x="1414710" y="119004"/>
                </a:lnTo>
                <a:lnTo>
                  <a:pt x="1413444" y="119366"/>
                </a:lnTo>
                <a:cubicBezTo>
                  <a:pt x="1413202" y="119608"/>
                  <a:pt x="1413021" y="119728"/>
                  <a:pt x="1412901" y="119728"/>
                </a:cubicBezTo>
                <a:lnTo>
                  <a:pt x="1408376" y="121900"/>
                </a:lnTo>
                <a:cubicBezTo>
                  <a:pt x="1407894" y="122141"/>
                  <a:pt x="1407592" y="122021"/>
                  <a:pt x="1407471" y="121538"/>
                </a:cubicBezTo>
                <a:cubicBezTo>
                  <a:pt x="1407471" y="121538"/>
                  <a:pt x="1407290" y="121357"/>
                  <a:pt x="1406928" y="120995"/>
                </a:cubicBezTo>
                <a:cubicBezTo>
                  <a:pt x="1406204" y="120030"/>
                  <a:pt x="1405843" y="119246"/>
                  <a:pt x="1405843" y="118643"/>
                </a:cubicBezTo>
                <a:cubicBezTo>
                  <a:pt x="1405963" y="118281"/>
                  <a:pt x="1405993" y="117798"/>
                  <a:pt x="1405933" y="117195"/>
                </a:cubicBezTo>
                <a:cubicBezTo>
                  <a:pt x="1405873" y="116591"/>
                  <a:pt x="1405843" y="116109"/>
                  <a:pt x="1405843" y="115747"/>
                </a:cubicBezTo>
                <a:cubicBezTo>
                  <a:pt x="1405843" y="115506"/>
                  <a:pt x="1405903" y="115294"/>
                  <a:pt x="1406024" y="115114"/>
                </a:cubicBezTo>
                <a:cubicBezTo>
                  <a:pt x="1406144" y="114933"/>
                  <a:pt x="1406265" y="114842"/>
                  <a:pt x="1406386" y="114842"/>
                </a:cubicBezTo>
                <a:cubicBezTo>
                  <a:pt x="1406868" y="114963"/>
                  <a:pt x="1407170" y="114872"/>
                  <a:pt x="1407290" y="114571"/>
                </a:cubicBezTo>
                <a:cubicBezTo>
                  <a:pt x="1407411" y="114269"/>
                  <a:pt x="1407471" y="114058"/>
                  <a:pt x="1407471" y="113937"/>
                </a:cubicBezTo>
                <a:cubicBezTo>
                  <a:pt x="1407713" y="112610"/>
                  <a:pt x="1408135" y="111765"/>
                  <a:pt x="1408738" y="111404"/>
                </a:cubicBezTo>
                <a:cubicBezTo>
                  <a:pt x="1409221" y="111162"/>
                  <a:pt x="1409462" y="110680"/>
                  <a:pt x="1409462" y="109956"/>
                </a:cubicBezTo>
                <a:cubicBezTo>
                  <a:pt x="1409583" y="109111"/>
                  <a:pt x="1410065" y="108387"/>
                  <a:pt x="1410910" y="107784"/>
                </a:cubicBezTo>
                <a:cubicBezTo>
                  <a:pt x="1411151" y="107663"/>
                  <a:pt x="1411332" y="107482"/>
                  <a:pt x="1411453" y="107241"/>
                </a:cubicBezTo>
                <a:cubicBezTo>
                  <a:pt x="1411574" y="107000"/>
                  <a:pt x="1411694" y="106819"/>
                  <a:pt x="1411815" y="106698"/>
                </a:cubicBezTo>
                <a:lnTo>
                  <a:pt x="1411996" y="106698"/>
                </a:lnTo>
                <a:cubicBezTo>
                  <a:pt x="1412237" y="106698"/>
                  <a:pt x="1412508" y="106789"/>
                  <a:pt x="1412810" y="106970"/>
                </a:cubicBezTo>
                <a:cubicBezTo>
                  <a:pt x="1413112" y="107151"/>
                  <a:pt x="1413383" y="107120"/>
                  <a:pt x="1413624" y="106879"/>
                </a:cubicBezTo>
                <a:lnTo>
                  <a:pt x="1414891" y="105793"/>
                </a:lnTo>
                <a:cubicBezTo>
                  <a:pt x="1415374" y="105190"/>
                  <a:pt x="1415917" y="104557"/>
                  <a:pt x="1416520" y="103893"/>
                </a:cubicBezTo>
                <a:cubicBezTo>
                  <a:pt x="1417123" y="103229"/>
                  <a:pt x="1417727" y="102415"/>
                  <a:pt x="1418330" y="101450"/>
                </a:cubicBezTo>
                <a:lnTo>
                  <a:pt x="1419778" y="99821"/>
                </a:lnTo>
                <a:cubicBezTo>
                  <a:pt x="1420260" y="99339"/>
                  <a:pt x="1420502" y="98856"/>
                  <a:pt x="1420502" y="98373"/>
                </a:cubicBezTo>
                <a:cubicBezTo>
                  <a:pt x="1420502" y="98253"/>
                  <a:pt x="1420320" y="97649"/>
                  <a:pt x="1419959" y="96564"/>
                </a:cubicBezTo>
                <a:cubicBezTo>
                  <a:pt x="1418149" y="92823"/>
                  <a:pt x="1417003" y="89747"/>
                  <a:pt x="1416520" y="87334"/>
                </a:cubicBezTo>
                <a:cubicBezTo>
                  <a:pt x="1416399" y="86127"/>
                  <a:pt x="1416098" y="84619"/>
                  <a:pt x="1415615" y="82809"/>
                </a:cubicBezTo>
                <a:cubicBezTo>
                  <a:pt x="1415012" y="80638"/>
                  <a:pt x="1414590" y="79190"/>
                  <a:pt x="1414348" y="78466"/>
                </a:cubicBezTo>
                <a:cubicBezTo>
                  <a:pt x="1414348" y="78225"/>
                  <a:pt x="1414228" y="78104"/>
                  <a:pt x="1413986" y="78104"/>
                </a:cubicBezTo>
                <a:cubicBezTo>
                  <a:pt x="1413383" y="77501"/>
                  <a:pt x="1413323" y="76898"/>
                  <a:pt x="1413806" y="76294"/>
                </a:cubicBezTo>
                <a:cubicBezTo>
                  <a:pt x="1413806" y="76053"/>
                  <a:pt x="1413986" y="75932"/>
                  <a:pt x="1414348" y="75932"/>
                </a:cubicBezTo>
                <a:cubicBezTo>
                  <a:pt x="1416038" y="76053"/>
                  <a:pt x="1417908" y="76536"/>
                  <a:pt x="1419959" y="77380"/>
                </a:cubicBezTo>
                <a:cubicBezTo>
                  <a:pt x="1420562" y="77622"/>
                  <a:pt x="1421256" y="78074"/>
                  <a:pt x="1422040" y="78738"/>
                </a:cubicBezTo>
                <a:cubicBezTo>
                  <a:pt x="1422824" y="79401"/>
                  <a:pt x="1423518" y="79914"/>
                  <a:pt x="1424121" y="80276"/>
                </a:cubicBezTo>
                <a:cubicBezTo>
                  <a:pt x="1425810" y="81965"/>
                  <a:pt x="1426655" y="82809"/>
                  <a:pt x="1426655" y="82809"/>
                </a:cubicBezTo>
                <a:lnTo>
                  <a:pt x="1429007" y="84800"/>
                </a:lnTo>
                <a:lnTo>
                  <a:pt x="1431722" y="80095"/>
                </a:lnTo>
                <a:cubicBezTo>
                  <a:pt x="1434256" y="75751"/>
                  <a:pt x="1435583" y="73459"/>
                  <a:pt x="1435703" y="73218"/>
                </a:cubicBezTo>
                <a:cubicBezTo>
                  <a:pt x="1436066" y="72615"/>
                  <a:pt x="1437393" y="70383"/>
                  <a:pt x="1439685" y="66522"/>
                </a:cubicBezTo>
                <a:cubicBezTo>
                  <a:pt x="1440047" y="65677"/>
                  <a:pt x="1440590" y="64772"/>
                  <a:pt x="1441314" y="63807"/>
                </a:cubicBezTo>
                <a:cubicBezTo>
                  <a:pt x="1442038" y="62842"/>
                  <a:pt x="1442580" y="61997"/>
                  <a:pt x="1442942" y="61273"/>
                </a:cubicBezTo>
                <a:lnTo>
                  <a:pt x="1446200" y="56025"/>
                </a:lnTo>
                <a:lnTo>
                  <a:pt x="1447829" y="52406"/>
                </a:lnTo>
                <a:cubicBezTo>
                  <a:pt x="1448191" y="51440"/>
                  <a:pt x="1447950" y="51079"/>
                  <a:pt x="1447105" y="51320"/>
                </a:cubicBezTo>
                <a:cubicBezTo>
                  <a:pt x="1444933" y="52044"/>
                  <a:pt x="1443304" y="52526"/>
                  <a:pt x="1442219" y="52768"/>
                </a:cubicBezTo>
                <a:cubicBezTo>
                  <a:pt x="1441495" y="53009"/>
                  <a:pt x="1440710" y="53280"/>
                  <a:pt x="1439866" y="53582"/>
                </a:cubicBezTo>
                <a:cubicBezTo>
                  <a:pt x="1439021" y="53884"/>
                  <a:pt x="1438116" y="54155"/>
                  <a:pt x="1437151" y="54396"/>
                </a:cubicBezTo>
                <a:cubicBezTo>
                  <a:pt x="1436789" y="54517"/>
                  <a:pt x="1435462" y="55000"/>
                  <a:pt x="1433170" y="55844"/>
                </a:cubicBezTo>
                <a:cubicBezTo>
                  <a:pt x="1432325" y="56085"/>
                  <a:pt x="1431481" y="56297"/>
                  <a:pt x="1430636" y="56478"/>
                </a:cubicBezTo>
                <a:cubicBezTo>
                  <a:pt x="1429792" y="56659"/>
                  <a:pt x="1428947" y="56870"/>
                  <a:pt x="1428102" y="57111"/>
                </a:cubicBezTo>
                <a:lnTo>
                  <a:pt x="1427017" y="57292"/>
                </a:lnTo>
                <a:cubicBezTo>
                  <a:pt x="1425448" y="57292"/>
                  <a:pt x="1424543" y="56809"/>
                  <a:pt x="1424302" y="55844"/>
                </a:cubicBezTo>
                <a:cubicBezTo>
                  <a:pt x="1424181" y="55603"/>
                  <a:pt x="1423759" y="54939"/>
                  <a:pt x="1423035" y="53853"/>
                </a:cubicBezTo>
                <a:lnTo>
                  <a:pt x="1425207" y="53853"/>
                </a:lnTo>
                <a:lnTo>
                  <a:pt x="1424121" y="52587"/>
                </a:lnTo>
                <a:cubicBezTo>
                  <a:pt x="1424483" y="52707"/>
                  <a:pt x="1424905" y="52768"/>
                  <a:pt x="1425388" y="52768"/>
                </a:cubicBezTo>
                <a:cubicBezTo>
                  <a:pt x="1425870" y="52768"/>
                  <a:pt x="1426172" y="52707"/>
                  <a:pt x="1426293" y="52587"/>
                </a:cubicBezTo>
                <a:cubicBezTo>
                  <a:pt x="1426414" y="52345"/>
                  <a:pt x="1426624" y="52225"/>
                  <a:pt x="1426926" y="52225"/>
                </a:cubicBezTo>
                <a:cubicBezTo>
                  <a:pt x="1427228" y="52225"/>
                  <a:pt x="1427439" y="52225"/>
                  <a:pt x="1427560" y="52225"/>
                </a:cubicBezTo>
                <a:cubicBezTo>
                  <a:pt x="1428042" y="52345"/>
                  <a:pt x="1428766" y="52406"/>
                  <a:pt x="1429731" y="52406"/>
                </a:cubicBezTo>
                <a:lnTo>
                  <a:pt x="1430636" y="52406"/>
                </a:lnTo>
                <a:cubicBezTo>
                  <a:pt x="1432687" y="52164"/>
                  <a:pt x="1434497" y="51802"/>
                  <a:pt x="1436066" y="51320"/>
                </a:cubicBezTo>
                <a:cubicBezTo>
                  <a:pt x="1437151" y="51079"/>
                  <a:pt x="1438267" y="50747"/>
                  <a:pt x="1439413" y="50324"/>
                </a:cubicBezTo>
                <a:cubicBezTo>
                  <a:pt x="1440560" y="49902"/>
                  <a:pt x="1441796" y="49570"/>
                  <a:pt x="1443124" y="49329"/>
                </a:cubicBezTo>
                <a:lnTo>
                  <a:pt x="1449096" y="48062"/>
                </a:lnTo>
                <a:cubicBezTo>
                  <a:pt x="1449458" y="48062"/>
                  <a:pt x="1449699" y="48002"/>
                  <a:pt x="1449820" y="47881"/>
                </a:cubicBezTo>
                <a:cubicBezTo>
                  <a:pt x="1450182" y="47519"/>
                  <a:pt x="1450845" y="47338"/>
                  <a:pt x="1451810" y="47338"/>
                </a:cubicBezTo>
                <a:close/>
                <a:moveTo>
                  <a:pt x="844048" y="41185"/>
                </a:moveTo>
                <a:cubicBezTo>
                  <a:pt x="848151" y="41185"/>
                  <a:pt x="851167" y="41246"/>
                  <a:pt x="853097" y="41366"/>
                </a:cubicBezTo>
                <a:cubicBezTo>
                  <a:pt x="855993" y="41366"/>
                  <a:pt x="858708" y="41909"/>
                  <a:pt x="861241" y="42995"/>
                </a:cubicBezTo>
                <a:cubicBezTo>
                  <a:pt x="861362" y="43116"/>
                  <a:pt x="861754" y="43327"/>
                  <a:pt x="862418" y="43628"/>
                </a:cubicBezTo>
                <a:cubicBezTo>
                  <a:pt x="863081" y="43930"/>
                  <a:pt x="863594" y="44503"/>
                  <a:pt x="863956" y="45348"/>
                </a:cubicBezTo>
                <a:cubicBezTo>
                  <a:pt x="863956" y="45468"/>
                  <a:pt x="864076" y="45559"/>
                  <a:pt x="864318" y="45619"/>
                </a:cubicBezTo>
                <a:cubicBezTo>
                  <a:pt x="864559" y="45679"/>
                  <a:pt x="864800" y="45770"/>
                  <a:pt x="865042" y="45891"/>
                </a:cubicBezTo>
                <a:lnTo>
                  <a:pt x="869023" y="49148"/>
                </a:lnTo>
                <a:cubicBezTo>
                  <a:pt x="869506" y="49631"/>
                  <a:pt x="869747" y="50053"/>
                  <a:pt x="869747" y="50415"/>
                </a:cubicBezTo>
                <a:cubicBezTo>
                  <a:pt x="869747" y="50898"/>
                  <a:pt x="869687" y="51259"/>
                  <a:pt x="869566" y="51501"/>
                </a:cubicBezTo>
                <a:cubicBezTo>
                  <a:pt x="869445" y="51983"/>
                  <a:pt x="869325" y="52496"/>
                  <a:pt x="869204" y="53039"/>
                </a:cubicBezTo>
                <a:cubicBezTo>
                  <a:pt x="869084" y="53582"/>
                  <a:pt x="868963" y="54095"/>
                  <a:pt x="868842" y="54577"/>
                </a:cubicBezTo>
                <a:lnTo>
                  <a:pt x="868842" y="54758"/>
                </a:lnTo>
                <a:lnTo>
                  <a:pt x="868661" y="55844"/>
                </a:lnTo>
                <a:cubicBezTo>
                  <a:pt x="869264" y="55844"/>
                  <a:pt x="869687" y="55905"/>
                  <a:pt x="869928" y="56025"/>
                </a:cubicBezTo>
                <a:lnTo>
                  <a:pt x="874995" y="56206"/>
                </a:lnTo>
                <a:cubicBezTo>
                  <a:pt x="877529" y="56447"/>
                  <a:pt x="881329" y="56689"/>
                  <a:pt x="886397" y="56930"/>
                </a:cubicBezTo>
                <a:cubicBezTo>
                  <a:pt x="887000" y="56930"/>
                  <a:pt x="887482" y="56990"/>
                  <a:pt x="887844" y="57111"/>
                </a:cubicBezTo>
                <a:cubicBezTo>
                  <a:pt x="888206" y="57232"/>
                  <a:pt x="888568" y="57352"/>
                  <a:pt x="888930" y="57473"/>
                </a:cubicBezTo>
                <a:cubicBezTo>
                  <a:pt x="889654" y="57594"/>
                  <a:pt x="890167" y="57805"/>
                  <a:pt x="890469" y="58106"/>
                </a:cubicBezTo>
                <a:cubicBezTo>
                  <a:pt x="890770" y="58408"/>
                  <a:pt x="890981" y="58981"/>
                  <a:pt x="891102" y="59826"/>
                </a:cubicBezTo>
                <a:cubicBezTo>
                  <a:pt x="891102" y="60188"/>
                  <a:pt x="891343" y="60489"/>
                  <a:pt x="891826" y="60731"/>
                </a:cubicBezTo>
                <a:cubicBezTo>
                  <a:pt x="892188" y="60972"/>
                  <a:pt x="892972" y="61334"/>
                  <a:pt x="894179" y="61816"/>
                </a:cubicBezTo>
                <a:lnTo>
                  <a:pt x="895084" y="62540"/>
                </a:lnTo>
                <a:lnTo>
                  <a:pt x="894360" y="63083"/>
                </a:lnTo>
                <a:cubicBezTo>
                  <a:pt x="892188" y="64048"/>
                  <a:pt x="890559" y="64652"/>
                  <a:pt x="889473" y="64893"/>
                </a:cubicBezTo>
                <a:cubicBezTo>
                  <a:pt x="888629" y="65014"/>
                  <a:pt x="887664" y="65255"/>
                  <a:pt x="886578" y="65617"/>
                </a:cubicBezTo>
                <a:cubicBezTo>
                  <a:pt x="885492" y="65979"/>
                  <a:pt x="884647" y="66280"/>
                  <a:pt x="884044" y="66522"/>
                </a:cubicBezTo>
                <a:lnTo>
                  <a:pt x="882958" y="66884"/>
                </a:lnTo>
                <a:lnTo>
                  <a:pt x="878434" y="67427"/>
                </a:lnTo>
                <a:lnTo>
                  <a:pt x="876262" y="67246"/>
                </a:lnTo>
                <a:lnTo>
                  <a:pt x="870833" y="66703"/>
                </a:lnTo>
                <a:cubicBezTo>
                  <a:pt x="869747" y="66582"/>
                  <a:pt x="867937" y="66522"/>
                  <a:pt x="865404" y="66522"/>
                </a:cubicBezTo>
                <a:cubicBezTo>
                  <a:pt x="865042" y="66522"/>
                  <a:pt x="864740" y="66642"/>
                  <a:pt x="864499" y="66884"/>
                </a:cubicBezTo>
                <a:cubicBezTo>
                  <a:pt x="864137" y="67608"/>
                  <a:pt x="863352" y="69236"/>
                  <a:pt x="862146" y="71770"/>
                </a:cubicBezTo>
                <a:cubicBezTo>
                  <a:pt x="862387" y="72011"/>
                  <a:pt x="862719" y="72222"/>
                  <a:pt x="863141" y="72403"/>
                </a:cubicBezTo>
                <a:cubicBezTo>
                  <a:pt x="863564" y="72584"/>
                  <a:pt x="863956" y="72796"/>
                  <a:pt x="864318" y="73037"/>
                </a:cubicBezTo>
                <a:cubicBezTo>
                  <a:pt x="864921" y="73399"/>
                  <a:pt x="864921" y="73761"/>
                  <a:pt x="864318" y="74123"/>
                </a:cubicBezTo>
                <a:cubicBezTo>
                  <a:pt x="863835" y="74485"/>
                  <a:pt x="863111" y="74907"/>
                  <a:pt x="862146" y="75389"/>
                </a:cubicBezTo>
                <a:cubicBezTo>
                  <a:pt x="861905" y="75389"/>
                  <a:pt x="861724" y="75450"/>
                  <a:pt x="861603" y="75570"/>
                </a:cubicBezTo>
                <a:cubicBezTo>
                  <a:pt x="861241" y="76053"/>
                  <a:pt x="860578" y="76415"/>
                  <a:pt x="859612" y="76656"/>
                </a:cubicBezTo>
                <a:lnTo>
                  <a:pt x="857441" y="77561"/>
                </a:lnTo>
                <a:lnTo>
                  <a:pt x="855631" y="78466"/>
                </a:lnTo>
                <a:cubicBezTo>
                  <a:pt x="853700" y="79069"/>
                  <a:pt x="851529" y="79431"/>
                  <a:pt x="849116" y="79552"/>
                </a:cubicBezTo>
                <a:cubicBezTo>
                  <a:pt x="846703" y="79673"/>
                  <a:pt x="844290" y="79733"/>
                  <a:pt x="841877" y="79733"/>
                </a:cubicBezTo>
                <a:cubicBezTo>
                  <a:pt x="840429" y="79733"/>
                  <a:pt x="839343" y="79793"/>
                  <a:pt x="838619" y="79914"/>
                </a:cubicBezTo>
                <a:cubicBezTo>
                  <a:pt x="836086" y="79914"/>
                  <a:pt x="834155" y="79974"/>
                  <a:pt x="832828" y="80095"/>
                </a:cubicBezTo>
                <a:cubicBezTo>
                  <a:pt x="830898" y="80336"/>
                  <a:pt x="829329" y="80577"/>
                  <a:pt x="828123" y="80819"/>
                </a:cubicBezTo>
                <a:cubicBezTo>
                  <a:pt x="826192" y="81301"/>
                  <a:pt x="823900" y="81543"/>
                  <a:pt x="821246" y="81543"/>
                </a:cubicBezTo>
                <a:lnTo>
                  <a:pt x="816178" y="81362"/>
                </a:lnTo>
                <a:cubicBezTo>
                  <a:pt x="814731" y="81362"/>
                  <a:pt x="812559" y="81482"/>
                  <a:pt x="809663" y="81724"/>
                </a:cubicBezTo>
                <a:cubicBezTo>
                  <a:pt x="807974" y="81965"/>
                  <a:pt x="806647" y="82086"/>
                  <a:pt x="805682" y="82086"/>
                </a:cubicBezTo>
                <a:cubicBezTo>
                  <a:pt x="804475" y="82086"/>
                  <a:pt x="802545" y="81965"/>
                  <a:pt x="799891" y="81724"/>
                </a:cubicBezTo>
                <a:cubicBezTo>
                  <a:pt x="798322" y="81724"/>
                  <a:pt x="797116" y="81663"/>
                  <a:pt x="796271" y="81543"/>
                </a:cubicBezTo>
                <a:cubicBezTo>
                  <a:pt x="795668" y="81422"/>
                  <a:pt x="795065" y="81271"/>
                  <a:pt x="794461" y="81090"/>
                </a:cubicBezTo>
                <a:cubicBezTo>
                  <a:pt x="793858" y="80909"/>
                  <a:pt x="793436" y="80517"/>
                  <a:pt x="793194" y="79914"/>
                </a:cubicBezTo>
                <a:lnTo>
                  <a:pt x="792471" y="79371"/>
                </a:lnTo>
                <a:cubicBezTo>
                  <a:pt x="790902" y="77802"/>
                  <a:pt x="789937" y="76475"/>
                  <a:pt x="789575" y="75389"/>
                </a:cubicBezTo>
                <a:cubicBezTo>
                  <a:pt x="789937" y="75269"/>
                  <a:pt x="790269" y="75148"/>
                  <a:pt x="790570" y="75028"/>
                </a:cubicBezTo>
                <a:cubicBezTo>
                  <a:pt x="790872" y="74907"/>
                  <a:pt x="791144" y="74786"/>
                  <a:pt x="791385" y="74666"/>
                </a:cubicBezTo>
                <a:cubicBezTo>
                  <a:pt x="791747" y="74666"/>
                  <a:pt x="791928" y="74726"/>
                  <a:pt x="791928" y="74847"/>
                </a:cubicBezTo>
                <a:cubicBezTo>
                  <a:pt x="792531" y="75450"/>
                  <a:pt x="793194" y="75510"/>
                  <a:pt x="793918" y="75028"/>
                </a:cubicBezTo>
                <a:lnTo>
                  <a:pt x="794642" y="75028"/>
                </a:lnTo>
                <a:cubicBezTo>
                  <a:pt x="794401" y="73459"/>
                  <a:pt x="794160" y="71589"/>
                  <a:pt x="793918" y="69417"/>
                </a:cubicBezTo>
                <a:cubicBezTo>
                  <a:pt x="793194" y="69659"/>
                  <a:pt x="792531" y="69779"/>
                  <a:pt x="791928" y="69779"/>
                </a:cubicBezTo>
                <a:cubicBezTo>
                  <a:pt x="788912" y="70262"/>
                  <a:pt x="786438" y="70684"/>
                  <a:pt x="784508" y="71046"/>
                </a:cubicBezTo>
                <a:cubicBezTo>
                  <a:pt x="782215" y="71287"/>
                  <a:pt x="780587" y="71770"/>
                  <a:pt x="779622" y="72494"/>
                </a:cubicBezTo>
                <a:cubicBezTo>
                  <a:pt x="779380" y="72615"/>
                  <a:pt x="779109" y="72796"/>
                  <a:pt x="778807" y="73037"/>
                </a:cubicBezTo>
                <a:cubicBezTo>
                  <a:pt x="778506" y="73278"/>
                  <a:pt x="778234" y="73399"/>
                  <a:pt x="777993" y="73399"/>
                </a:cubicBezTo>
                <a:cubicBezTo>
                  <a:pt x="777027" y="73399"/>
                  <a:pt x="776273" y="73067"/>
                  <a:pt x="775730" y="72403"/>
                </a:cubicBezTo>
                <a:cubicBezTo>
                  <a:pt x="775188" y="71740"/>
                  <a:pt x="774856" y="70986"/>
                  <a:pt x="774735" y="70141"/>
                </a:cubicBezTo>
                <a:cubicBezTo>
                  <a:pt x="774614" y="69297"/>
                  <a:pt x="774554" y="67909"/>
                  <a:pt x="774554" y="65979"/>
                </a:cubicBezTo>
                <a:cubicBezTo>
                  <a:pt x="774434" y="65496"/>
                  <a:pt x="774524" y="65074"/>
                  <a:pt x="774826" y="64712"/>
                </a:cubicBezTo>
                <a:cubicBezTo>
                  <a:pt x="775127" y="64350"/>
                  <a:pt x="775519" y="64109"/>
                  <a:pt x="776002" y="63988"/>
                </a:cubicBezTo>
                <a:lnTo>
                  <a:pt x="776364" y="65074"/>
                </a:lnTo>
                <a:lnTo>
                  <a:pt x="778174" y="63807"/>
                </a:lnTo>
                <a:lnTo>
                  <a:pt x="778536" y="65617"/>
                </a:lnTo>
                <a:cubicBezTo>
                  <a:pt x="778777" y="65737"/>
                  <a:pt x="779320" y="65798"/>
                  <a:pt x="780164" y="65798"/>
                </a:cubicBezTo>
                <a:lnTo>
                  <a:pt x="780888" y="65798"/>
                </a:lnTo>
                <a:cubicBezTo>
                  <a:pt x="785956" y="65074"/>
                  <a:pt x="789816" y="64471"/>
                  <a:pt x="792471" y="63988"/>
                </a:cubicBezTo>
                <a:cubicBezTo>
                  <a:pt x="792833" y="63988"/>
                  <a:pt x="793074" y="63928"/>
                  <a:pt x="793194" y="63807"/>
                </a:cubicBezTo>
                <a:cubicBezTo>
                  <a:pt x="793315" y="63686"/>
                  <a:pt x="793436" y="63626"/>
                  <a:pt x="793556" y="63626"/>
                </a:cubicBezTo>
                <a:lnTo>
                  <a:pt x="793556" y="57654"/>
                </a:lnTo>
                <a:cubicBezTo>
                  <a:pt x="793436" y="57533"/>
                  <a:pt x="793194" y="57352"/>
                  <a:pt x="792833" y="57111"/>
                </a:cubicBezTo>
                <a:cubicBezTo>
                  <a:pt x="792471" y="56870"/>
                  <a:pt x="792229" y="56568"/>
                  <a:pt x="792109" y="56206"/>
                </a:cubicBezTo>
                <a:cubicBezTo>
                  <a:pt x="791747" y="55724"/>
                  <a:pt x="791566" y="55362"/>
                  <a:pt x="791566" y="55120"/>
                </a:cubicBezTo>
                <a:cubicBezTo>
                  <a:pt x="791566" y="54879"/>
                  <a:pt x="791807" y="54577"/>
                  <a:pt x="792290" y="54215"/>
                </a:cubicBezTo>
                <a:cubicBezTo>
                  <a:pt x="793255" y="53371"/>
                  <a:pt x="794160" y="52104"/>
                  <a:pt x="795004" y="50415"/>
                </a:cubicBezTo>
                <a:cubicBezTo>
                  <a:pt x="795004" y="50415"/>
                  <a:pt x="795125" y="50294"/>
                  <a:pt x="795366" y="50053"/>
                </a:cubicBezTo>
                <a:cubicBezTo>
                  <a:pt x="795728" y="50174"/>
                  <a:pt x="795909" y="50355"/>
                  <a:pt x="795909" y="50596"/>
                </a:cubicBezTo>
                <a:cubicBezTo>
                  <a:pt x="796633" y="50355"/>
                  <a:pt x="797297" y="50113"/>
                  <a:pt x="797900" y="49872"/>
                </a:cubicBezTo>
                <a:cubicBezTo>
                  <a:pt x="798141" y="49751"/>
                  <a:pt x="798352" y="49631"/>
                  <a:pt x="798533" y="49510"/>
                </a:cubicBezTo>
                <a:cubicBezTo>
                  <a:pt x="798714" y="49389"/>
                  <a:pt x="798926" y="49269"/>
                  <a:pt x="799167" y="49148"/>
                </a:cubicBezTo>
                <a:lnTo>
                  <a:pt x="800976" y="48062"/>
                </a:lnTo>
                <a:cubicBezTo>
                  <a:pt x="801700" y="47942"/>
                  <a:pt x="802666" y="47640"/>
                  <a:pt x="803872" y="47157"/>
                </a:cubicBezTo>
                <a:lnTo>
                  <a:pt x="806406" y="46072"/>
                </a:lnTo>
                <a:cubicBezTo>
                  <a:pt x="807612" y="45710"/>
                  <a:pt x="808396" y="45468"/>
                  <a:pt x="808758" y="45348"/>
                </a:cubicBezTo>
                <a:cubicBezTo>
                  <a:pt x="812378" y="44262"/>
                  <a:pt x="816721" y="43417"/>
                  <a:pt x="821789" y="42814"/>
                </a:cubicBezTo>
                <a:cubicBezTo>
                  <a:pt x="822392" y="42814"/>
                  <a:pt x="822814" y="42754"/>
                  <a:pt x="823055" y="42633"/>
                </a:cubicBezTo>
                <a:lnTo>
                  <a:pt x="823960" y="42090"/>
                </a:lnTo>
                <a:cubicBezTo>
                  <a:pt x="824684" y="41728"/>
                  <a:pt x="825046" y="41607"/>
                  <a:pt x="825046" y="41728"/>
                </a:cubicBezTo>
                <a:cubicBezTo>
                  <a:pt x="825288" y="42090"/>
                  <a:pt x="825589" y="42241"/>
                  <a:pt x="825951" y="42181"/>
                </a:cubicBezTo>
                <a:cubicBezTo>
                  <a:pt x="826313" y="42120"/>
                  <a:pt x="826554" y="42090"/>
                  <a:pt x="826675" y="42090"/>
                </a:cubicBezTo>
                <a:cubicBezTo>
                  <a:pt x="832949" y="41487"/>
                  <a:pt x="838740" y="41185"/>
                  <a:pt x="844048" y="41185"/>
                </a:cubicBezTo>
                <a:close/>
                <a:moveTo>
                  <a:pt x="1235545" y="32860"/>
                </a:moveTo>
                <a:lnTo>
                  <a:pt x="1235726" y="33041"/>
                </a:lnTo>
                <a:cubicBezTo>
                  <a:pt x="1237294" y="35937"/>
                  <a:pt x="1238260" y="37867"/>
                  <a:pt x="1238622" y="38833"/>
                </a:cubicBezTo>
                <a:cubicBezTo>
                  <a:pt x="1238984" y="39436"/>
                  <a:pt x="1239285" y="40461"/>
                  <a:pt x="1239527" y="41909"/>
                </a:cubicBezTo>
                <a:cubicBezTo>
                  <a:pt x="1239527" y="42512"/>
                  <a:pt x="1239828" y="42814"/>
                  <a:pt x="1240432" y="42814"/>
                </a:cubicBezTo>
                <a:lnTo>
                  <a:pt x="1246404" y="42814"/>
                </a:lnTo>
                <a:lnTo>
                  <a:pt x="1250023" y="42814"/>
                </a:lnTo>
                <a:lnTo>
                  <a:pt x="1255633" y="43176"/>
                </a:lnTo>
                <a:cubicBezTo>
                  <a:pt x="1256237" y="43176"/>
                  <a:pt x="1256719" y="43236"/>
                  <a:pt x="1257081" y="43357"/>
                </a:cubicBezTo>
                <a:cubicBezTo>
                  <a:pt x="1257443" y="43478"/>
                  <a:pt x="1257805" y="43598"/>
                  <a:pt x="1258167" y="43719"/>
                </a:cubicBezTo>
                <a:cubicBezTo>
                  <a:pt x="1259132" y="43960"/>
                  <a:pt x="1260580" y="44443"/>
                  <a:pt x="1262510" y="45167"/>
                </a:cubicBezTo>
                <a:lnTo>
                  <a:pt x="1264320" y="45710"/>
                </a:lnTo>
                <a:cubicBezTo>
                  <a:pt x="1264079" y="46916"/>
                  <a:pt x="1263958" y="47640"/>
                  <a:pt x="1263958" y="47881"/>
                </a:cubicBezTo>
                <a:cubicBezTo>
                  <a:pt x="1263838" y="48726"/>
                  <a:pt x="1263656" y="49269"/>
                  <a:pt x="1263415" y="49510"/>
                </a:cubicBezTo>
                <a:cubicBezTo>
                  <a:pt x="1263174" y="49751"/>
                  <a:pt x="1262571" y="50053"/>
                  <a:pt x="1261606" y="50415"/>
                </a:cubicBezTo>
                <a:cubicBezTo>
                  <a:pt x="1261244" y="50415"/>
                  <a:pt x="1261002" y="50475"/>
                  <a:pt x="1260882" y="50596"/>
                </a:cubicBezTo>
                <a:cubicBezTo>
                  <a:pt x="1260520" y="51320"/>
                  <a:pt x="1259977" y="51712"/>
                  <a:pt x="1259253" y="51772"/>
                </a:cubicBezTo>
                <a:cubicBezTo>
                  <a:pt x="1258529" y="51833"/>
                  <a:pt x="1258046" y="51863"/>
                  <a:pt x="1257805" y="51863"/>
                </a:cubicBezTo>
                <a:lnTo>
                  <a:pt x="1252557" y="52768"/>
                </a:lnTo>
                <a:cubicBezTo>
                  <a:pt x="1252195" y="52768"/>
                  <a:pt x="1251772" y="52888"/>
                  <a:pt x="1251290" y="53130"/>
                </a:cubicBezTo>
                <a:cubicBezTo>
                  <a:pt x="1248636" y="54577"/>
                  <a:pt x="1245800" y="55301"/>
                  <a:pt x="1242784" y="55301"/>
                </a:cubicBezTo>
                <a:cubicBezTo>
                  <a:pt x="1242543" y="55301"/>
                  <a:pt x="1242302" y="55392"/>
                  <a:pt x="1242060" y="55573"/>
                </a:cubicBezTo>
                <a:cubicBezTo>
                  <a:pt x="1241819" y="55754"/>
                  <a:pt x="1241638" y="55965"/>
                  <a:pt x="1241517" y="56206"/>
                </a:cubicBezTo>
                <a:lnTo>
                  <a:pt x="1240974" y="60731"/>
                </a:lnTo>
                <a:lnTo>
                  <a:pt x="1244051" y="60731"/>
                </a:lnTo>
                <a:lnTo>
                  <a:pt x="1250204" y="61273"/>
                </a:lnTo>
                <a:cubicBezTo>
                  <a:pt x="1250687" y="61273"/>
                  <a:pt x="1251109" y="61334"/>
                  <a:pt x="1251471" y="61454"/>
                </a:cubicBezTo>
                <a:cubicBezTo>
                  <a:pt x="1251833" y="61575"/>
                  <a:pt x="1252134" y="61696"/>
                  <a:pt x="1252376" y="61816"/>
                </a:cubicBezTo>
                <a:lnTo>
                  <a:pt x="1255271" y="62359"/>
                </a:lnTo>
                <a:cubicBezTo>
                  <a:pt x="1255875" y="62359"/>
                  <a:pt x="1256267" y="62480"/>
                  <a:pt x="1256448" y="62721"/>
                </a:cubicBezTo>
                <a:cubicBezTo>
                  <a:pt x="1256629" y="62963"/>
                  <a:pt x="1256840" y="63445"/>
                  <a:pt x="1257081" y="64169"/>
                </a:cubicBezTo>
                <a:cubicBezTo>
                  <a:pt x="1254548" y="66099"/>
                  <a:pt x="1253160" y="67125"/>
                  <a:pt x="1252919" y="67246"/>
                </a:cubicBezTo>
                <a:cubicBezTo>
                  <a:pt x="1251471" y="68211"/>
                  <a:pt x="1250083" y="68693"/>
                  <a:pt x="1248756" y="68693"/>
                </a:cubicBezTo>
                <a:lnTo>
                  <a:pt x="1248213" y="68693"/>
                </a:lnTo>
                <a:cubicBezTo>
                  <a:pt x="1246162" y="68693"/>
                  <a:pt x="1244534" y="69236"/>
                  <a:pt x="1243327" y="70322"/>
                </a:cubicBezTo>
                <a:cubicBezTo>
                  <a:pt x="1242724" y="70925"/>
                  <a:pt x="1242422" y="71529"/>
                  <a:pt x="1242422" y="72132"/>
                </a:cubicBezTo>
                <a:lnTo>
                  <a:pt x="1242241" y="76475"/>
                </a:lnTo>
                <a:cubicBezTo>
                  <a:pt x="1242241" y="77079"/>
                  <a:pt x="1242543" y="77380"/>
                  <a:pt x="1243146" y="77380"/>
                </a:cubicBezTo>
                <a:cubicBezTo>
                  <a:pt x="1243629" y="77260"/>
                  <a:pt x="1244413" y="77199"/>
                  <a:pt x="1245499" y="77199"/>
                </a:cubicBezTo>
                <a:cubicBezTo>
                  <a:pt x="1246585" y="77199"/>
                  <a:pt x="1247308" y="76596"/>
                  <a:pt x="1247670" y="75389"/>
                </a:cubicBezTo>
                <a:cubicBezTo>
                  <a:pt x="1247791" y="74907"/>
                  <a:pt x="1248153" y="74786"/>
                  <a:pt x="1248756" y="75028"/>
                </a:cubicBezTo>
                <a:cubicBezTo>
                  <a:pt x="1249118" y="75148"/>
                  <a:pt x="1249540" y="75088"/>
                  <a:pt x="1250023" y="74847"/>
                </a:cubicBezTo>
                <a:cubicBezTo>
                  <a:pt x="1250144" y="74847"/>
                  <a:pt x="1250325" y="74605"/>
                  <a:pt x="1250566" y="74123"/>
                </a:cubicBezTo>
                <a:cubicBezTo>
                  <a:pt x="1250807" y="74485"/>
                  <a:pt x="1251139" y="74666"/>
                  <a:pt x="1251561" y="74666"/>
                </a:cubicBezTo>
                <a:cubicBezTo>
                  <a:pt x="1251984" y="74666"/>
                  <a:pt x="1252255" y="74424"/>
                  <a:pt x="1252376" y="73942"/>
                </a:cubicBezTo>
                <a:lnTo>
                  <a:pt x="1252919" y="73037"/>
                </a:lnTo>
                <a:cubicBezTo>
                  <a:pt x="1252919" y="72916"/>
                  <a:pt x="1253100" y="72856"/>
                  <a:pt x="1253462" y="72856"/>
                </a:cubicBezTo>
                <a:cubicBezTo>
                  <a:pt x="1253824" y="72856"/>
                  <a:pt x="1254004" y="72976"/>
                  <a:pt x="1254004" y="73218"/>
                </a:cubicBezTo>
                <a:cubicBezTo>
                  <a:pt x="1254125" y="74304"/>
                  <a:pt x="1254457" y="75118"/>
                  <a:pt x="1255000" y="75661"/>
                </a:cubicBezTo>
                <a:cubicBezTo>
                  <a:pt x="1255543" y="76204"/>
                  <a:pt x="1256538" y="76898"/>
                  <a:pt x="1257986" y="77742"/>
                </a:cubicBezTo>
                <a:lnTo>
                  <a:pt x="1261967" y="80276"/>
                </a:lnTo>
                <a:lnTo>
                  <a:pt x="1261244" y="80638"/>
                </a:lnTo>
                <a:cubicBezTo>
                  <a:pt x="1261002" y="80758"/>
                  <a:pt x="1260882" y="80879"/>
                  <a:pt x="1260882" y="81000"/>
                </a:cubicBezTo>
                <a:cubicBezTo>
                  <a:pt x="1260882" y="81120"/>
                  <a:pt x="1260821" y="81241"/>
                  <a:pt x="1260701" y="81362"/>
                </a:cubicBezTo>
                <a:cubicBezTo>
                  <a:pt x="1260459" y="81724"/>
                  <a:pt x="1260278" y="82206"/>
                  <a:pt x="1260158" y="82809"/>
                </a:cubicBezTo>
                <a:cubicBezTo>
                  <a:pt x="1260037" y="83413"/>
                  <a:pt x="1259796" y="83835"/>
                  <a:pt x="1259434" y="84076"/>
                </a:cubicBezTo>
                <a:cubicBezTo>
                  <a:pt x="1258469" y="84800"/>
                  <a:pt x="1257805" y="85162"/>
                  <a:pt x="1257443" y="85162"/>
                </a:cubicBezTo>
                <a:lnTo>
                  <a:pt x="1257081" y="85162"/>
                </a:lnTo>
                <a:cubicBezTo>
                  <a:pt x="1257081" y="85162"/>
                  <a:pt x="1257051" y="85192"/>
                  <a:pt x="1256991" y="85253"/>
                </a:cubicBezTo>
                <a:cubicBezTo>
                  <a:pt x="1256930" y="85313"/>
                  <a:pt x="1256900" y="85343"/>
                  <a:pt x="1256900" y="85343"/>
                </a:cubicBezTo>
                <a:cubicBezTo>
                  <a:pt x="1256900" y="85343"/>
                  <a:pt x="1256870" y="85373"/>
                  <a:pt x="1256810" y="85434"/>
                </a:cubicBezTo>
                <a:cubicBezTo>
                  <a:pt x="1256749" y="85494"/>
                  <a:pt x="1256719" y="85524"/>
                  <a:pt x="1256719" y="85524"/>
                </a:cubicBezTo>
                <a:cubicBezTo>
                  <a:pt x="1256478" y="85283"/>
                  <a:pt x="1256176" y="85162"/>
                  <a:pt x="1255814" y="85162"/>
                </a:cubicBezTo>
                <a:cubicBezTo>
                  <a:pt x="1254246" y="84680"/>
                  <a:pt x="1252738" y="85162"/>
                  <a:pt x="1251290" y="86610"/>
                </a:cubicBezTo>
                <a:cubicBezTo>
                  <a:pt x="1250687" y="87213"/>
                  <a:pt x="1249842" y="87635"/>
                  <a:pt x="1248756" y="87877"/>
                </a:cubicBezTo>
                <a:cubicBezTo>
                  <a:pt x="1247670" y="88118"/>
                  <a:pt x="1246826" y="88359"/>
                  <a:pt x="1246223" y="88601"/>
                </a:cubicBezTo>
                <a:lnTo>
                  <a:pt x="1242965" y="89506"/>
                </a:lnTo>
                <a:cubicBezTo>
                  <a:pt x="1242724" y="89626"/>
                  <a:pt x="1242482" y="89928"/>
                  <a:pt x="1242241" y="90410"/>
                </a:cubicBezTo>
                <a:lnTo>
                  <a:pt x="1241517" y="94935"/>
                </a:lnTo>
                <a:lnTo>
                  <a:pt x="1241336" y="98011"/>
                </a:lnTo>
                <a:cubicBezTo>
                  <a:pt x="1241216" y="98494"/>
                  <a:pt x="1241517" y="98735"/>
                  <a:pt x="1242241" y="98735"/>
                </a:cubicBezTo>
                <a:lnTo>
                  <a:pt x="1246042" y="98735"/>
                </a:lnTo>
                <a:lnTo>
                  <a:pt x="1248575" y="98192"/>
                </a:lnTo>
                <a:lnTo>
                  <a:pt x="1248756" y="98192"/>
                </a:lnTo>
                <a:cubicBezTo>
                  <a:pt x="1249360" y="98675"/>
                  <a:pt x="1249872" y="98735"/>
                  <a:pt x="1250294" y="98373"/>
                </a:cubicBezTo>
                <a:cubicBezTo>
                  <a:pt x="1250717" y="98011"/>
                  <a:pt x="1251049" y="97770"/>
                  <a:pt x="1251290" y="97649"/>
                </a:cubicBezTo>
                <a:cubicBezTo>
                  <a:pt x="1251893" y="97408"/>
                  <a:pt x="1252316" y="97348"/>
                  <a:pt x="1252557" y="97468"/>
                </a:cubicBezTo>
                <a:cubicBezTo>
                  <a:pt x="1253160" y="97710"/>
                  <a:pt x="1253763" y="97951"/>
                  <a:pt x="1254366" y="98192"/>
                </a:cubicBezTo>
                <a:cubicBezTo>
                  <a:pt x="1254970" y="98434"/>
                  <a:pt x="1255573" y="98675"/>
                  <a:pt x="1256176" y="98916"/>
                </a:cubicBezTo>
                <a:cubicBezTo>
                  <a:pt x="1258348" y="99640"/>
                  <a:pt x="1259977" y="100123"/>
                  <a:pt x="1261063" y="100364"/>
                </a:cubicBezTo>
                <a:cubicBezTo>
                  <a:pt x="1261424" y="100485"/>
                  <a:pt x="1261998" y="100967"/>
                  <a:pt x="1262782" y="101812"/>
                </a:cubicBezTo>
                <a:cubicBezTo>
                  <a:pt x="1263566" y="102656"/>
                  <a:pt x="1263898" y="103199"/>
                  <a:pt x="1263777" y="103441"/>
                </a:cubicBezTo>
                <a:cubicBezTo>
                  <a:pt x="1263536" y="104647"/>
                  <a:pt x="1263234" y="105552"/>
                  <a:pt x="1262872" y="106155"/>
                </a:cubicBezTo>
                <a:cubicBezTo>
                  <a:pt x="1262510" y="106638"/>
                  <a:pt x="1261786" y="106758"/>
                  <a:pt x="1260701" y="106517"/>
                </a:cubicBezTo>
                <a:cubicBezTo>
                  <a:pt x="1259494" y="106397"/>
                  <a:pt x="1257926" y="106758"/>
                  <a:pt x="1255995" y="107603"/>
                </a:cubicBezTo>
                <a:cubicBezTo>
                  <a:pt x="1253703" y="109171"/>
                  <a:pt x="1251592" y="109956"/>
                  <a:pt x="1249661" y="109956"/>
                </a:cubicBezTo>
                <a:cubicBezTo>
                  <a:pt x="1249058" y="109956"/>
                  <a:pt x="1248274" y="109805"/>
                  <a:pt x="1247308" y="109503"/>
                </a:cubicBezTo>
                <a:cubicBezTo>
                  <a:pt x="1246343" y="109202"/>
                  <a:pt x="1245499" y="108991"/>
                  <a:pt x="1244775" y="108870"/>
                </a:cubicBezTo>
                <a:cubicBezTo>
                  <a:pt x="1244051" y="108749"/>
                  <a:pt x="1242905" y="108689"/>
                  <a:pt x="1241336" y="108689"/>
                </a:cubicBezTo>
                <a:lnTo>
                  <a:pt x="1240070" y="108689"/>
                </a:lnTo>
                <a:cubicBezTo>
                  <a:pt x="1237898" y="109051"/>
                  <a:pt x="1235786" y="109232"/>
                  <a:pt x="1233735" y="109232"/>
                </a:cubicBezTo>
                <a:cubicBezTo>
                  <a:pt x="1231805" y="109232"/>
                  <a:pt x="1230357" y="109111"/>
                  <a:pt x="1229392" y="108870"/>
                </a:cubicBezTo>
                <a:cubicBezTo>
                  <a:pt x="1228427" y="108629"/>
                  <a:pt x="1227371" y="108598"/>
                  <a:pt x="1226225" y="108779"/>
                </a:cubicBezTo>
                <a:cubicBezTo>
                  <a:pt x="1225079" y="108960"/>
                  <a:pt x="1224264" y="109051"/>
                  <a:pt x="1223782" y="109051"/>
                </a:cubicBezTo>
                <a:cubicBezTo>
                  <a:pt x="1218956" y="109533"/>
                  <a:pt x="1215276" y="109835"/>
                  <a:pt x="1212742" y="109956"/>
                </a:cubicBezTo>
                <a:cubicBezTo>
                  <a:pt x="1209967" y="109956"/>
                  <a:pt x="1207856" y="109895"/>
                  <a:pt x="1206408" y="109775"/>
                </a:cubicBezTo>
                <a:cubicBezTo>
                  <a:pt x="1205684" y="109775"/>
                  <a:pt x="1205021" y="109473"/>
                  <a:pt x="1204417" y="108870"/>
                </a:cubicBezTo>
                <a:cubicBezTo>
                  <a:pt x="1204056" y="108387"/>
                  <a:pt x="1203211" y="108025"/>
                  <a:pt x="1201884" y="107784"/>
                </a:cubicBezTo>
                <a:lnTo>
                  <a:pt x="1198445" y="106698"/>
                </a:lnTo>
                <a:cubicBezTo>
                  <a:pt x="1197480" y="106578"/>
                  <a:pt x="1196696" y="105854"/>
                  <a:pt x="1196093" y="104526"/>
                </a:cubicBezTo>
                <a:lnTo>
                  <a:pt x="1196093" y="104165"/>
                </a:lnTo>
                <a:cubicBezTo>
                  <a:pt x="1195851" y="103320"/>
                  <a:pt x="1195791" y="102837"/>
                  <a:pt x="1195912" y="102717"/>
                </a:cubicBezTo>
                <a:cubicBezTo>
                  <a:pt x="1196032" y="102596"/>
                  <a:pt x="1196515" y="102536"/>
                  <a:pt x="1197359" y="102536"/>
                </a:cubicBezTo>
                <a:cubicBezTo>
                  <a:pt x="1197118" y="101812"/>
                  <a:pt x="1197028" y="101359"/>
                  <a:pt x="1197088" y="101178"/>
                </a:cubicBezTo>
                <a:cubicBezTo>
                  <a:pt x="1197148" y="100997"/>
                  <a:pt x="1197601" y="100847"/>
                  <a:pt x="1198445" y="100726"/>
                </a:cubicBezTo>
                <a:cubicBezTo>
                  <a:pt x="1200376" y="100485"/>
                  <a:pt x="1201763" y="100364"/>
                  <a:pt x="1202608" y="100364"/>
                </a:cubicBezTo>
                <a:cubicBezTo>
                  <a:pt x="1203452" y="100364"/>
                  <a:pt x="1204598" y="100485"/>
                  <a:pt x="1206046" y="100726"/>
                </a:cubicBezTo>
                <a:cubicBezTo>
                  <a:pt x="1207977" y="101209"/>
                  <a:pt x="1210088" y="101450"/>
                  <a:pt x="1212380" y="101450"/>
                </a:cubicBezTo>
                <a:cubicBezTo>
                  <a:pt x="1213828" y="101450"/>
                  <a:pt x="1214914" y="101390"/>
                  <a:pt x="1215638" y="101269"/>
                </a:cubicBezTo>
                <a:lnTo>
                  <a:pt x="1224325" y="100183"/>
                </a:lnTo>
                <a:cubicBezTo>
                  <a:pt x="1228065" y="99700"/>
                  <a:pt x="1230719" y="99399"/>
                  <a:pt x="1232288" y="99278"/>
                </a:cubicBezTo>
                <a:cubicBezTo>
                  <a:pt x="1232529" y="96865"/>
                  <a:pt x="1232650" y="95055"/>
                  <a:pt x="1232650" y="93849"/>
                </a:cubicBezTo>
                <a:lnTo>
                  <a:pt x="1232650" y="90953"/>
                </a:lnTo>
                <a:cubicBezTo>
                  <a:pt x="1232529" y="90471"/>
                  <a:pt x="1232378" y="90169"/>
                  <a:pt x="1232197" y="90048"/>
                </a:cubicBezTo>
                <a:cubicBezTo>
                  <a:pt x="1232016" y="89928"/>
                  <a:pt x="1231684" y="89928"/>
                  <a:pt x="1231202" y="90048"/>
                </a:cubicBezTo>
                <a:cubicBezTo>
                  <a:pt x="1227341" y="90290"/>
                  <a:pt x="1224445" y="90531"/>
                  <a:pt x="1222515" y="90772"/>
                </a:cubicBezTo>
                <a:cubicBezTo>
                  <a:pt x="1218654" y="91014"/>
                  <a:pt x="1215819" y="91255"/>
                  <a:pt x="1214009" y="91496"/>
                </a:cubicBezTo>
                <a:cubicBezTo>
                  <a:pt x="1213526" y="91617"/>
                  <a:pt x="1212863" y="91738"/>
                  <a:pt x="1212018" y="91858"/>
                </a:cubicBezTo>
                <a:cubicBezTo>
                  <a:pt x="1211174" y="91979"/>
                  <a:pt x="1210148" y="92039"/>
                  <a:pt x="1208942" y="92039"/>
                </a:cubicBezTo>
                <a:lnTo>
                  <a:pt x="1208218" y="92039"/>
                </a:lnTo>
                <a:cubicBezTo>
                  <a:pt x="1207494" y="91919"/>
                  <a:pt x="1205564" y="92039"/>
                  <a:pt x="1202427" y="92401"/>
                </a:cubicBezTo>
                <a:cubicBezTo>
                  <a:pt x="1201944" y="92401"/>
                  <a:pt x="1201462" y="92522"/>
                  <a:pt x="1200979" y="92763"/>
                </a:cubicBezTo>
                <a:cubicBezTo>
                  <a:pt x="1200496" y="93004"/>
                  <a:pt x="1200134" y="93185"/>
                  <a:pt x="1199893" y="93306"/>
                </a:cubicBezTo>
                <a:cubicBezTo>
                  <a:pt x="1199652" y="93427"/>
                  <a:pt x="1199230" y="93487"/>
                  <a:pt x="1198626" y="93487"/>
                </a:cubicBezTo>
                <a:lnTo>
                  <a:pt x="1195369" y="90953"/>
                </a:lnTo>
                <a:cubicBezTo>
                  <a:pt x="1195369" y="91557"/>
                  <a:pt x="1195248" y="92341"/>
                  <a:pt x="1195007" y="93306"/>
                </a:cubicBezTo>
                <a:lnTo>
                  <a:pt x="1194464" y="99459"/>
                </a:lnTo>
                <a:lnTo>
                  <a:pt x="1193921" y="105793"/>
                </a:lnTo>
                <a:cubicBezTo>
                  <a:pt x="1193921" y="106155"/>
                  <a:pt x="1193860" y="106517"/>
                  <a:pt x="1193740" y="106879"/>
                </a:cubicBezTo>
                <a:cubicBezTo>
                  <a:pt x="1193619" y="107241"/>
                  <a:pt x="1193559" y="107543"/>
                  <a:pt x="1193559" y="107784"/>
                </a:cubicBezTo>
                <a:cubicBezTo>
                  <a:pt x="1193559" y="109835"/>
                  <a:pt x="1193619" y="111343"/>
                  <a:pt x="1193740" y="112308"/>
                </a:cubicBezTo>
                <a:cubicBezTo>
                  <a:pt x="1193981" y="113274"/>
                  <a:pt x="1194524" y="113575"/>
                  <a:pt x="1195369" y="113213"/>
                </a:cubicBezTo>
                <a:cubicBezTo>
                  <a:pt x="1194886" y="114178"/>
                  <a:pt x="1194645" y="115264"/>
                  <a:pt x="1194645" y="116471"/>
                </a:cubicBezTo>
                <a:cubicBezTo>
                  <a:pt x="1194645" y="117436"/>
                  <a:pt x="1194826" y="118401"/>
                  <a:pt x="1195188" y="119366"/>
                </a:cubicBezTo>
                <a:cubicBezTo>
                  <a:pt x="1195308" y="119970"/>
                  <a:pt x="1195278" y="120362"/>
                  <a:pt x="1195097" y="120543"/>
                </a:cubicBezTo>
                <a:cubicBezTo>
                  <a:pt x="1194916" y="120724"/>
                  <a:pt x="1194584" y="120875"/>
                  <a:pt x="1194102" y="120995"/>
                </a:cubicBezTo>
                <a:cubicBezTo>
                  <a:pt x="1193619" y="120995"/>
                  <a:pt x="1193257" y="121086"/>
                  <a:pt x="1193016" y="121267"/>
                </a:cubicBezTo>
                <a:cubicBezTo>
                  <a:pt x="1192775" y="121448"/>
                  <a:pt x="1192533" y="121840"/>
                  <a:pt x="1192292" y="122443"/>
                </a:cubicBezTo>
                <a:lnTo>
                  <a:pt x="1191568" y="121900"/>
                </a:lnTo>
                <a:lnTo>
                  <a:pt x="1189758" y="118281"/>
                </a:lnTo>
                <a:cubicBezTo>
                  <a:pt x="1188431" y="115988"/>
                  <a:pt x="1187647" y="114661"/>
                  <a:pt x="1187406" y="114299"/>
                </a:cubicBezTo>
                <a:cubicBezTo>
                  <a:pt x="1186923" y="113575"/>
                  <a:pt x="1186682" y="112489"/>
                  <a:pt x="1186682" y="111042"/>
                </a:cubicBezTo>
                <a:cubicBezTo>
                  <a:pt x="1186682" y="109956"/>
                  <a:pt x="1186622" y="108870"/>
                  <a:pt x="1186501" y="107784"/>
                </a:cubicBezTo>
                <a:cubicBezTo>
                  <a:pt x="1186380" y="106698"/>
                  <a:pt x="1186320" y="105552"/>
                  <a:pt x="1186320" y="104345"/>
                </a:cubicBezTo>
                <a:cubicBezTo>
                  <a:pt x="1186320" y="103501"/>
                  <a:pt x="1186380" y="102566"/>
                  <a:pt x="1186501" y="101540"/>
                </a:cubicBezTo>
                <a:cubicBezTo>
                  <a:pt x="1186622" y="100515"/>
                  <a:pt x="1186682" y="99519"/>
                  <a:pt x="1186682" y="98554"/>
                </a:cubicBezTo>
                <a:cubicBezTo>
                  <a:pt x="1186682" y="97106"/>
                  <a:pt x="1186802" y="96081"/>
                  <a:pt x="1187044" y="95478"/>
                </a:cubicBezTo>
                <a:lnTo>
                  <a:pt x="1187044" y="95297"/>
                </a:lnTo>
                <a:cubicBezTo>
                  <a:pt x="1186682" y="94693"/>
                  <a:pt x="1186501" y="94090"/>
                  <a:pt x="1186501" y="93487"/>
                </a:cubicBezTo>
                <a:cubicBezTo>
                  <a:pt x="1186501" y="93004"/>
                  <a:pt x="1186561" y="92492"/>
                  <a:pt x="1186682" y="91949"/>
                </a:cubicBezTo>
                <a:cubicBezTo>
                  <a:pt x="1186802" y="91406"/>
                  <a:pt x="1186863" y="90893"/>
                  <a:pt x="1186863" y="90410"/>
                </a:cubicBezTo>
                <a:cubicBezTo>
                  <a:pt x="1186863" y="89083"/>
                  <a:pt x="1186923" y="88058"/>
                  <a:pt x="1187044" y="87334"/>
                </a:cubicBezTo>
                <a:cubicBezTo>
                  <a:pt x="1187044" y="86610"/>
                  <a:pt x="1187104" y="86067"/>
                  <a:pt x="1187225" y="85705"/>
                </a:cubicBezTo>
                <a:lnTo>
                  <a:pt x="1187225" y="85162"/>
                </a:lnTo>
                <a:cubicBezTo>
                  <a:pt x="1186984" y="84680"/>
                  <a:pt x="1186863" y="84257"/>
                  <a:pt x="1186863" y="83895"/>
                </a:cubicBezTo>
                <a:lnTo>
                  <a:pt x="1187225" y="80638"/>
                </a:lnTo>
                <a:lnTo>
                  <a:pt x="1187406" y="79552"/>
                </a:lnTo>
                <a:lnTo>
                  <a:pt x="1187406" y="78285"/>
                </a:lnTo>
                <a:cubicBezTo>
                  <a:pt x="1187406" y="78164"/>
                  <a:pt x="1187376" y="78014"/>
                  <a:pt x="1187315" y="77833"/>
                </a:cubicBezTo>
                <a:cubicBezTo>
                  <a:pt x="1187255" y="77652"/>
                  <a:pt x="1187225" y="77380"/>
                  <a:pt x="1187225" y="77018"/>
                </a:cubicBezTo>
                <a:lnTo>
                  <a:pt x="1187406" y="75751"/>
                </a:lnTo>
                <a:lnTo>
                  <a:pt x="1187406" y="75389"/>
                </a:lnTo>
                <a:cubicBezTo>
                  <a:pt x="1187164" y="74424"/>
                  <a:pt x="1187164" y="73700"/>
                  <a:pt x="1187406" y="73218"/>
                </a:cubicBezTo>
                <a:cubicBezTo>
                  <a:pt x="1187406" y="72856"/>
                  <a:pt x="1187436" y="72283"/>
                  <a:pt x="1187496" y="71499"/>
                </a:cubicBezTo>
                <a:cubicBezTo>
                  <a:pt x="1187556" y="70714"/>
                  <a:pt x="1187768" y="70021"/>
                  <a:pt x="1188130" y="69417"/>
                </a:cubicBezTo>
                <a:cubicBezTo>
                  <a:pt x="1188250" y="69055"/>
                  <a:pt x="1188280" y="68543"/>
                  <a:pt x="1188220" y="67879"/>
                </a:cubicBezTo>
                <a:cubicBezTo>
                  <a:pt x="1188160" y="67215"/>
                  <a:pt x="1188130" y="66703"/>
                  <a:pt x="1188130" y="66341"/>
                </a:cubicBezTo>
                <a:cubicBezTo>
                  <a:pt x="1188130" y="64652"/>
                  <a:pt x="1188190" y="63385"/>
                  <a:pt x="1188311" y="62540"/>
                </a:cubicBezTo>
                <a:lnTo>
                  <a:pt x="1189034" y="50777"/>
                </a:lnTo>
                <a:cubicBezTo>
                  <a:pt x="1189034" y="50536"/>
                  <a:pt x="1188944" y="50234"/>
                  <a:pt x="1188763" y="49872"/>
                </a:cubicBezTo>
                <a:cubicBezTo>
                  <a:pt x="1188582" y="49510"/>
                  <a:pt x="1188431" y="49208"/>
                  <a:pt x="1188311" y="48967"/>
                </a:cubicBezTo>
                <a:cubicBezTo>
                  <a:pt x="1188190" y="48726"/>
                  <a:pt x="1188039" y="48364"/>
                  <a:pt x="1187858" y="47881"/>
                </a:cubicBezTo>
                <a:cubicBezTo>
                  <a:pt x="1187677" y="47399"/>
                  <a:pt x="1187587" y="47037"/>
                  <a:pt x="1187587" y="46795"/>
                </a:cubicBezTo>
                <a:cubicBezTo>
                  <a:pt x="1187587" y="46313"/>
                  <a:pt x="1187828" y="45951"/>
                  <a:pt x="1188311" y="45710"/>
                </a:cubicBezTo>
                <a:cubicBezTo>
                  <a:pt x="1189034" y="45106"/>
                  <a:pt x="1189396" y="44503"/>
                  <a:pt x="1189396" y="43900"/>
                </a:cubicBezTo>
                <a:cubicBezTo>
                  <a:pt x="1189396" y="43297"/>
                  <a:pt x="1189698" y="42271"/>
                  <a:pt x="1190301" y="40823"/>
                </a:cubicBezTo>
                <a:cubicBezTo>
                  <a:pt x="1190301" y="40703"/>
                  <a:pt x="1190392" y="40612"/>
                  <a:pt x="1190573" y="40552"/>
                </a:cubicBezTo>
                <a:cubicBezTo>
                  <a:pt x="1190754" y="40491"/>
                  <a:pt x="1190905" y="40522"/>
                  <a:pt x="1191025" y="40642"/>
                </a:cubicBezTo>
                <a:lnTo>
                  <a:pt x="1192292" y="41547"/>
                </a:lnTo>
                <a:cubicBezTo>
                  <a:pt x="1192654" y="41909"/>
                  <a:pt x="1192895" y="42090"/>
                  <a:pt x="1193016" y="42090"/>
                </a:cubicBezTo>
                <a:cubicBezTo>
                  <a:pt x="1193137" y="42090"/>
                  <a:pt x="1193378" y="41849"/>
                  <a:pt x="1193740" y="41366"/>
                </a:cubicBezTo>
                <a:cubicBezTo>
                  <a:pt x="1193740" y="41246"/>
                  <a:pt x="1193860" y="41185"/>
                  <a:pt x="1194102" y="41185"/>
                </a:cubicBezTo>
                <a:lnTo>
                  <a:pt x="1195188" y="45167"/>
                </a:lnTo>
                <a:cubicBezTo>
                  <a:pt x="1195429" y="46373"/>
                  <a:pt x="1195972" y="46976"/>
                  <a:pt x="1196816" y="46976"/>
                </a:cubicBezTo>
                <a:cubicBezTo>
                  <a:pt x="1197058" y="46976"/>
                  <a:pt x="1197420" y="46856"/>
                  <a:pt x="1197902" y="46614"/>
                </a:cubicBezTo>
                <a:lnTo>
                  <a:pt x="1199712" y="46253"/>
                </a:lnTo>
                <a:lnTo>
                  <a:pt x="1206951" y="45529"/>
                </a:lnTo>
                <a:lnTo>
                  <a:pt x="1212561" y="44443"/>
                </a:lnTo>
                <a:lnTo>
                  <a:pt x="1222877" y="43357"/>
                </a:lnTo>
                <a:lnTo>
                  <a:pt x="1230297" y="42995"/>
                </a:lnTo>
                <a:cubicBezTo>
                  <a:pt x="1230900" y="42995"/>
                  <a:pt x="1231141" y="42693"/>
                  <a:pt x="1231021" y="42090"/>
                </a:cubicBezTo>
                <a:cubicBezTo>
                  <a:pt x="1230780" y="39194"/>
                  <a:pt x="1230538" y="37023"/>
                  <a:pt x="1230297" y="35575"/>
                </a:cubicBezTo>
                <a:cubicBezTo>
                  <a:pt x="1230297" y="35334"/>
                  <a:pt x="1230478" y="35032"/>
                  <a:pt x="1230840" y="34670"/>
                </a:cubicBezTo>
                <a:lnTo>
                  <a:pt x="1231564" y="34127"/>
                </a:lnTo>
                <a:cubicBezTo>
                  <a:pt x="1231684" y="34007"/>
                  <a:pt x="1231926" y="33826"/>
                  <a:pt x="1232288" y="33584"/>
                </a:cubicBezTo>
                <a:cubicBezTo>
                  <a:pt x="1232650" y="33343"/>
                  <a:pt x="1233012" y="33464"/>
                  <a:pt x="1233373" y="33946"/>
                </a:cubicBezTo>
                <a:lnTo>
                  <a:pt x="1234459" y="33765"/>
                </a:lnTo>
                <a:close/>
                <a:moveTo>
                  <a:pt x="133922" y="15487"/>
                </a:moveTo>
                <a:cubicBezTo>
                  <a:pt x="134887" y="15607"/>
                  <a:pt x="135611" y="16150"/>
                  <a:pt x="136093" y="17116"/>
                </a:cubicBezTo>
                <a:cubicBezTo>
                  <a:pt x="136214" y="17357"/>
                  <a:pt x="136636" y="17598"/>
                  <a:pt x="137360" y="17839"/>
                </a:cubicBezTo>
                <a:cubicBezTo>
                  <a:pt x="138084" y="17960"/>
                  <a:pt x="139049" y="18382"/>
                  <a:pt x="140256" y="19106"/>
                </a:cubicBezTo>
                <a:cubicBezTo>
                  <a:pt x="140618" y="19227"/>
                  <a:pt x="140950" y="19438"/>
                  <a:pt x="141251" y="19740"/>
                </a:cubicBezTo>
                <a:cubicBezTo>
                  <a:pt x="141553" y="20041"/>
                  <a:pt x="141824" y="20252"/>
                  <a:pt x="142066" y="20373"/>
                </a:cubicBezTo>
                <a:cubicBezTo>
                  <a:pt x="143151" y="21097"/>
                  <a:pt x="144117" y="22364"/>
                  <a:pt x="144961" y="24174"/>
                </a:cubicBezTo>
                <a:lnTo>
                  <a:pt x="145504" y="25440"/>
                </a:lnTo>
                <a:cubicBezTo>
                  <a:pt x="146107" y="26285"/>
                  <a:pt x="146409" y="27009"/>
                  <a:pt x="146409" y="27612"/>
                </a:cubicBezTo>
                <a:cubicBezTo>
                  <a:pt x="146409" y="28457"/>
                  <a:pt x="146107" y="29362"/>
                  <a:pt x="145504" y="30327"/>
                </a:cubicBezTo>
                <a:cubicBezTo>
                  <a:pt x="145383" y="30568"/>
                  <a:pt x="145263" y="30870"/>
                  <a:pt x="145142" y="31232"/>
                </a:cubicBezTo>
                <a:cubicBezTo>
                  <a:pt x="145022" y="31594"/>
                  <a:pt x="144901" y="31895"/>
                  <a:pt x="144780" y="32136"/>
                </a:cubicBezTo>
                <a:lnTo>
                  <a:pt x="143513" y="34489"/>
                </a:lnTo>
                <a:lnTo>
                  <a:pt x="141342" y="41366"/>
                </a:lnTo>
                <a:lnTo>
                  <a:pt x="139170" y="48062"/>
                </a:lnTo>
                <a:lnTo>
                  <a:pt x="138808" y="50596"/>
                </a:lnTo>
                <a:lnTo>
                  <a:pt x="138265" y="55120"/>
                </a:lnTo>
                <a:cubicBezTo>
                  <a:pt x="138265" y="55482"/>
                  <a:pt x="138386" y="55784"/>
                  <a:pt x="138627" y="56025"/>
                </a:cubicBezTo>
                <a:cubicBezTo>
                  <a:pt x="139472" y="56628"/>
                  <a:pt x="140346" y="57232"/>
                  <a:pt x="141251" y="57835"/>
                </a:cubicBezTo>
                <a:cubicBezTo>
                  <a:pt x="142156" y="58438"/>
                  <a:pt x="143091" y="59162"/>
                  <a:pt x="144056" y="60007"/>
                </a:cubicBezTo>
                <a:cubicBezTo>
                  <a:pt x="145263" y="61213"/>
                  <a:pt x="146168" y="62601"/>
                  <a:pt x="146771" y="64169"/>
                </a:cubicBezTo>
                <a:cubicBezTo>
                  <a:pt x="147374" y="65858"/>
                  <a:pt x="148038" y="68271"/>
                  <a:pt x="148762" y="71408"/>
                </a:cubicBezTo>
                <a:cubicBezTo>
                  <a:pt x="149124" y="73580"/>
                  <a:pt x="149305" y="74726"/>
                  <a:pt x="149305" y="74847"/>
                </a:cubicBezTo>
                <a:cubicBezTo>
                  <a:pt x="149305" y="75450"/>
                  <a:pt x="149244" y="75932"/>
                  <a:pt x="149124" y="76294"/>
                </a:cubicBezTo>
                <a:cubicBezTo>
                  <a:pt x="149003" y="76777"/>
                  <a:pt x="149003" y="77380"/>
                  <a:pt x="149124" y="78104"/>
                </a:cubicBezTo>
                <a:cubicBezTo>
                  <a:pt x="149244" y="78828"/>
                  <a:pt x="149305" y="79431"/>
                  <a:pt x="149305" y="79914"/>
                </a:cubicBezTo>
                <a:cubicBezTo>
                  <a:pt x="149546" y="83775"/>
                  <a:pt x="149667" y="86550"/>
                  <a:pt x="149667" y="88239"/>
                </a:cubicBezTo>
                <a:lnTo>
                  <a:pt x="149486" y="91858"/>
                </a:lnTo>
                <a:lnTo>
                  <a:pt x="149667" y="96021"/>
                </a:lnTo>
                <a:lnTo>
                  <a:pt x="149667" y="96745"/>
                </a:lnTo>
                <a:lnTo>
                  <a:pt x="149667" y="107603"/>
                </a:lnTo>
                <a:cubicBezTo>
                  <a:pt x="149425" y="111826"/>
                  <a:pt x="148882" y="115325"/>
                  <a:pt x="148038" y="118100"/>
                </a:cubicBezTo>
                <a:cubicBezTo>
                  <a:pt x="147917" y="118703"/>
                  <a:pt x="147796" y="119397"/>
                  <a:pt x="147676" y="120181"/>
                </a:cubicBezTo>
                <a:cubicBezTo>
                  <a:pt x="147555" y="120965"/>
                  <a:pt x="147495" y="121598"/>
                  <a:pt x="147495" y="122081"/>
                </a:cubicBezTo>
                <a:lnTo>
                  <a:pt x="145866" y="128053"/>
                </a:lnTo>
                <a:lnTo>
                  <a:pt x="145323" y="130225"/>
                </a:lnTo>
                <a:cubicBezTo>
                  <a:pt x="143875" y="133482"/>
                  <a:pt x="143151" y="135111"/>
                  <a:pt x="143151" y="135111"/>
                </a:cubicBezTo>
                <a:cubicBezTo>
                  <a:pt x="142910" y="134387"/>
                  <a:pt x="142428" y="134025"/>
                  <a:pt x="141704" y="134025"/>
                </a:cubicBezTo>
                <a:cubicBezTo>
                  <a:pt x="141462" y="134025"/>
                  <a:pt x="141100" y="134146"/>
                  <a:pt x="140618" y="134387"/>
                </a:cubicBezTo>
                <a:cubicBezTo>
                  <a:pt x="140497" y="134508"/>
                  <a:pt x="140286" y="134568"/>
                  <a:pt x="139984" y="134568"/>
                </a:cubicBezTo>
                <a:cubicBezTo>
                  <a:pt x="139683" y="134568"/>
                  <a:pt x="139472" y="134629"/>
                  <a:pt x="139351" y="134749"/>
                </a:cubicBezTo>
                <a:lnTo>
                  <a:pt x="138627" y="135292"/>
                </a:lnTo>
                <a:lnTo>
                  <a:pt x="137179" y="136921"/>
                </a:lnTo>
                <a:cubicBezTo>
                  <a:pt x="136817" y="136318"/>
                  <a:pt x="136516" y="135534"/>
                  <a:pt x="136274" y="134568"/>
                </a:cubicBezTo>
                <a:cubicBezTo>
                  <a:pt x="136033" y="133603"/>
                  <a:pt x="135792" y="132940"/>
                  <a:pt x="135550" y="132578"/>
                </a:cubicBezTo>
                <a:lnTo>
                  <a:pt x="133379" y="134025"/>
                </a:lnTo>
                <a:cubicBezTo>
                  <a:pt x="133379" y="133784"/>
                  <a:pt x="133318" y="133603"/>
                  <a:pt x="133198" y="133482"/>
                </a:cubicBezTo>
                <a:cubicBezTo>
                  <a:pt x="132956" y="132035"/>
                  <a:pt x="132836" y="131069"/>
                  <a:pt x="132836" y="130587"/>
                </a:cubicBezTo>
                <a:cubicBezTo>
                  <a:pt x="132715" y="130225"/>
                  <a:pt x="132655" y="129622"/>
                  <a:pt x="132655" y="128777"/>
                </a:cubicBezTo>
                <a:cubicBezTo>
                  <a:pt x="132776" y="127691"/>
                  <a:pt x="132836" y="126062"/>
                  <a:pt x="132836" y="123891"/>
                </a:cubicBezTo>
                <a:cubicBezTo>
                  <a:pt x="132956" y="123408"/>
                  <a:pt x="132987" y="122895"/>
                  <a:pt x="132926" y="122353"/>
                </a:cubicBezTo>
                <a:cubicBezTo>
                  <a:pt x="132866" y="121810"/>
                  <a:pt x="132896" y="121297"/>
                  <a:pt x="133017" y="120814"/>
                </a:cubicBezTo>
                <a:cubicBezTo>
                  <a:pt x="133017" y="120573"/>
                  <a:pt x="133107" y="120211"/>
                  <a:pt x="133288" y="119728"/>
                </a:cubicBezTo>
                <a:cubicBezTo>
                  <a:pt x="133469" y="119246"/>
                  <a:pt x="133560" y="118823"/>
                  <a:pt x="133560" y="118462"/>
                </a:cubicBezTo>
                <a:cubicBezTo>
                  <a:pt x="134284" y="113997"/>
                  <a:pt x="134827" y="109714"/>
                  <a:pt x="135189" y="105612"/>
                </a:cubicBezTo>
                <a:cubicBezTo>
                  <a:pt x="135430" y="102717"/>
                  <a:pt x="135550" y="100485"/>
                  <a:pt x="135550" y="98916"/>
                </a:cubicBezTo>
                <a:cubicBezTo>
                  <a:pt x="135550" y="95297"/>
                  <a:pt x="135309" y="89867"/>
                  <a:pt x="134827" y="82628"/>
                </a:cubicBezTo>
                <a:cubicBezTo>
                  <a:pt x="134827" y="80819"/>
                  <a:pt x="134706" y="78104"/>
                  <a:pt x="134465" y="74485"/>
                </a:cubicBezTo>
                <a:lnTo>
                  <a:pt x="134284" y="73037"/>
                </a:lnTo>
                <a:lnTo>
                  <a:pt x="133922" y="73037"/>
                </a:lnTo>
                <a:lnTo>
                  <a:pt x="132655" y="76837"/>
                </a:lnTo>
                <a:lnTo>
                  <a:pt x="130121" y="85524"/>
                </a:lnTo>
                <a:lnTo>
                  <a:pt x="128854" y="90591"/>
                </a:lnTo>
                <a:cubicBezTo>
                  <a:pt x="128130" y="92280"/>
                  <a:pt x="127648" y="93547"/>
                  <a:pt x="127407" y="94392"/>
                </a:cubicBezTo>
                <a:lnTo>
                  <a:pt x="125416" y="99821"/>
                </a:lnTo>
                <a:lnTo>
                  <a:pt x="123425" y="104707"/>
                </a:lnTo>
                <a:lnTo>
                  <a:pt x="121977" y="108146"/>
                </a:lnTo>
                <a:lnTo>
                  <a:pt x="121253" y="110680"/>
                </a:lnTo>
                <a:lnTo>
                  <a:pt x="119625" y="116833"/>
                </a:lnTo>
                <a:lnTo>
                  <a:pt x="117996" y="121538"/>
                </a:lnTo>
                <a:lnTo>
                  <a:pt x="116005" y="126424"/>
                </a:lnTo>
                <a:cubicBezTo>
                  <a:pt x="115040" y="128114"/>
                  <a:pt x="114376" y="129380"/>
                  <a:pt x="114014" y="130225"/>
                </a:cubicBezTo>
                <a:lnTo>
                  <a:pt x="112386" y="134025"/>
                </a:lnTo>
                <a:lnTo>
                  <a:pt x="112205" y="134387"/>
                </a:lnTo>
                <a:lnTo>
                  <a:pt x="108042" y="143798"/>
                </a:lnTo>
                <a:cubicBezTo>
                  <a:pt x="107801" y="144281"/>
                  <a:pt x="107318" y="145005"/>
                  <a:pt x="106594" y="145970"/>
                </a:cubicBezTo>
                <a:lnTo>
                  <a:pt x="106414" y="146332"/>
                </a:lnTo>
                <a:cubicBezTo>
                  <a:pt x="106052" y="147538"/>
                  <a:pt x="105358" y="148715"/>
                  <a:pt x="104332" y="149861"/>
                </a:cubicBezTo>
                <a:cubicBezTo>
                  <a:pt x="103307" y="151007"/>
                  <a:pt x="102553" y="151882"/>
                  <a:pt x="102070" y="152485"/>
                </a:cubicBezTo>
                <a:lnTo>
                  <a:pt x="101708" y="152847"/>
                </a:lnTo>
                <a:cubicBezTo>
                  <a:pt x="100743" y="153209"/>
                  <a:pt x="99778" y="153902"/>
                  <a:pt x="98813" y="154928"/>
                </a:cubicBezTo>
                <a:cubicBezTo>
                  <a:pt x="97847" y="155954"/>
                  <a:pt x="97063" y="156708"/>
                  <a:pt x="96460" y="157190"/>
                </a:cubicBezTo>
                <a:lnTo>
                  <a:pt x="95193" y="158095"/>
                </a:lnTo>
                <a:lnTo>
                  <a:pt x="93021" y="156647"/>
                </a:lnTo>
                <a:lnTo>
                  <a:pt x="92478" y="155380"/>
                </a:lnTo>
                <a:cubicBezTo>
                  <a:pt x="92237" y="154657"/>
                  <a:pt x="91875" y="154355"/>
                  <a:pt x="91393" y="154476"/>
                </a:cubicBezTo>
                <a:lnTo>
                  <a:pt x="91031" y="154295"/>
                </a:lnTo>
                <a:cubicBezTo>
                  <a:pt x="90669" y="153571"/>
                  <a:pt x="90065" y="153510"/>
                  <a:pt x="89221" y="154114"/>
                </a:cubicBezTo>
                <a:cubicBezTo>
                  <a:pt x="88980" y="153510"/>
                  <a:pt x="88768" y="153179"/>
                  <a:pt x="88587" y="153118"/>
                </a:cubicBezTo>
                <a:cubicBezTo>
                  <a:pt x="88406" y="153058"/>
                  <a:pt x="88075" y="153209"/>
                  <a:pt x="87592" y="153571"/>
                </a:cubicBezTo>
                <a:cubicBezTo>
                  <a:pt x="87230" y="153933"/>
                  <a:pt x="86929" y="154114"/>
                  <a:pt x="86687" y="154114"/>
                </a:cubicBezTo>
                <a:cubicBezTo>
                  <a:pt x="85239" y="154114"/>
                  <a:pt x="83882" y="154536"/>
                  <a:pt x="82615" y="155380"/>
                </a:cubicBezTo>
                <a:cubicBezTo>
                  <a:pt x="81348" y="156225"/>
                  <a:pt x="80534" y="156768"/>
                  <a:pt x="80172" y="157009"/>
                </a:cubicBezTo>
                <a:cubicBezTo>
                  <a:pt x="79690" y="157492"/>
                  <a:pt x="79267" y="157552"/>
                  <a:pt x="78905" y="157190"/>
                </a:cubicBezTo>
                <a:lnTo>
                  <a:pt x="82163" y="153209"/>
                </a:lnTo>
                <a:cubicBezTo>
                  <a:pt x="82525" y="152726"/>
                  <a:pt x="82857" y="152093"/>
                  <a:pt x="83158" y="151308"/>
                </a:cubicBezTo>
                <a:cubicBezTo>
                  <a:pt x="83460" y="150524"/>
                  <a:pt x="83671" y="149951"/>
                  <a:pt x="83792" y="149589"/>
                </a:cubicBezTo>
                <a:cubicBezTo>
                  <a:pt x="82706" y="149469"/>
                  <a:pt x="82163" y="149167"/>
                  <a:pt x="82163" y="148684"/>
                </a:cubicBezTo>
                <a:cubicBezTo>
                  <a:pt x="82163" y="148564"/>
                  <a:pt x="82404" y="148141"/>
                  <a:pt x="82887" y="147418"/>
                </a:cubicBezTo>
                <a:cubicBezTo>
                  <a:pt x="83611" y="146573"/>
                  <a:pt x="84244" y="145457"/>
                  <a:pt x="84787" y="144070"/>
                </a:cubicBezTo>
                <a:cubicBezTo>
                  <a:pt x="85330" y="142682"/>
                  <a:pt x="85782" y="141626"/>
                  <a:pt x="86144" y="140902"/>
                </a:cubicBezTo>
                <a:cubicBezTo>
                  <a:pt x="87110" y="138731"/>
                  <a:pt x="88135" y="137223"/>
                  <a:pt x="89221" y="136378"/>
                </a:cubicBezTo>
                <a:cubicBezTo>
                  <a:pt x="89342" y="136257"/>
                  <a:pt x="89432" y="136076"/>
                  <a:pt x="89492" y="135835"/>
                </a:cubicBezTo>
                <a:cubicBezTo>
                  <a:pt x="89553" y="135594"/>
                  <a:pt x="89643" y="135353"/>
                  <a:pt x="89764" y="135111"/>
                </a:cubicBezTo>
                <a:cubicBezTo>
                  <a:pt x="91212" y="133301"/>
                  <a:pt x="91936" y="132397"/>
                  <a:pt x="91936" y="132397"/>
                </a:cubicBezTo>
                <a:lnTo>
                  <a:pt x="94469" y="128415"/>
                </a:lnTo>
                <a:cubicBezTo>
                  <a:pt x="95314" y="127088"/>
                  <a:pt x="96460" y="125097"/>
                  <a:pt x="97908" y="122443"/>
                </a:cubicBezTo>
                <a:lnTo>
                  <a:pt x="100622" y="116652"/>
                </a:lnTo>
                <a:lnTo>
                  <a:pt x="104423" y="109413"/>
                </a:lnTo>
                <a:lnTo>
                  <a:pt x="107137" y="103984"/>
                </a:lnTo>
                <a:lnTo>
                  <a:pt x="110033" y="98735"/>
                </a:lnTo>
                <a:cubicBezTo>
                  <a:pt x="110274" y="98253"/>
                  <a:pt x="110576" y="97529"/>
                  <a:pt x="110938" y="96564"/>
                </a:cubicBezTo>
                <a:cubicBezTo>
                  <a:pt x="111300" y="95598"/>
                  <a:pt x="111722" y="94754"/>
                  <a:pt x="112205" y="94030"/>
                </a:cubicBezTo>
                <a:cubicBezTo>
                  <a:pt x="113170" y="92341"/>
                  <a:pt x="114045" y="90380"/>
                  <a:pt x="114829" y="88148"/>
                </a:cubicBezTo>
                <a:cubicBezTo>
                  <a:pt x="115613" y="85916"/>
                  <a:pt x="116126" y="84438"/>
                  <a:pt x="116367" y="83714"/>
                </a:cubicBezTo>
                <a:cubicBezTo>
                  <a:pt x="117453" y="80457"/>
                  <a:pt x="118961" y="75450"/>
                  <a:pt x="120892" y="68693"/>
                </a:cubicBezTo>
                <a:lnTo>
                  <a:pt x="123425" y="60007"/>
                </a:lnTo>
                <a:cubicBezTo>
                  <a:pt x="123546" y="59283"/>
                  <a:pt x="123546" y="58830"/>
                  <a:pt x="123425" y="58649"/>
                </a:cubicBezTo>
                <a:cubicBezTo>
                  <a:pt x="123304" y="58468"/>
                  <a:pt x="122882" y="58378"/>
                  <a:pt x="122158" y="58378"/>
                </a:cubicBezTo>
                <a:cubicBezTo>
                  <a:pt x="121917" y="58378"/>
                  <a:pt x="121344" y="58408"/>
                  <a:pt x="120439" y="58468"/>
                </a:cubicBezTo>
                <a:cubicBezTo>
                  <a:pt x="119534" y="58529"/>
                  <a:pt x="118780" y="58257"/>
                  <a:pt x="118177" y="57654"/>
                </a:cubicBezTo>
                <a:cubicBezTo>
                  <a:pt x="117212" y="56930"/>
                  <a:pt x="116729" y="56146"/>
                  <a:pt x="116729" y="55301"/>
                </a:cubicBezTo>
                <a:cubicBezTo>
                  <a:pt x="116729" y="55060"/>
                  <a:pt x="116367" y="54276"/>
                  <a:pt x="115643" y="52949"/>
                </a:cubicBezTo>
                <a:cubicBezTo>
                  <a:pt x="115643" y="52466"/>
                  <a:pt x="115704" y="52104"/>
                  <a:pt x="115824" y="51863"/>
                </a:cubicBezTo>
                <a:lnTo>
                  <a:pt x="116005" y="51320"/>
                </a:lnTo>
                <a:cubicBezTo>
                  <a:pt x="116005" y="50717"/>
                  <a:pt x="116216" y="50264"/>
                  <a:pt x="116639" y="49963"/>
                </a:cubicBezTo>
                <a:cubicBezTo>
                  <a:pt x="117061" y="49661"/>
                  <a:pt x="117332" y="49450"/>
                  <a:pt x="117453" y="49329"/>
                </a:cubicBezTo>
                <a:lnTo>
                  <a:pt x="117634" y="49329"/>
                </a:lnTo>
                <a:cubicBezTo>
                  <a:pt x="117996" y="48726"/>
                  <a:pt x="118569" y="48243"/>
                  <a:pt x="119353" y="47881"/>
                </a:cubicBezTo>
                <a:cubicBezTo>
                  <a:pt x="120137" y="47519"/>
                  <a:pt x="120711" y="47218"/>
                  <a:pt x="121072" y="46976"/>
                </a:cubicBezTo>
                <a:cubicBezTo>
                  <a:pt x="122038" y="47459"/>
                  <a:pt x="122762" y="47881"/>
                  <a:pt x="123244" y="48243"/>
                </a:cubicBezTo>
                <a:cubicBezTo>
                  <a:pt x="123365" y="48485"/>
                  <a:pt x="123486" y="48696"/>
                  <a:pt x="123606" y="48877"/>
                </a:cubicBezTo>
                <a:cubicBezTo>
                  <a:pt x="123727" y="49058"/>
                  <a:pt x="123847" y="49269"/>
                  <a:pt x="123968" y="49510"/>
                </a:cubicBezTo>
                <a:cubicBezTo>
                  <a:pt x="124089" y="49751"/>
                  <a:pt x="124390" y="49993"/>
                  <a:pt x="124873" y="50234"/>
                </a:cubicBezTo>
                <a:cubicBezTo>
                  <a:pt x="125356" y="50234"/>
                  <a:pt x="125718" y="50294"/>
                  <a:pt x="125959" y="50415"/>
                </a:cubicBezTo>
                <a:lnTo>
                  <a:pt x="127045" y="44986"/>
                </a:lnTo>
                <a:cubicBezTo>
                  <a:pt x="127889" y="41487"/>
                  <a:pt x="128553" y="38531"/>
                  <a:pt x="129035" y="36118"/>
                </a:cubicBezTo>
                <a:lnTo>
                  <a:pt x="130483" y="29603"/>
                </a:lnTo>
                <a:lnTo>
                  <a:pt x="132474" y="22726"/>
                </a:lnTo>
                <a:cubicBezTo>
                  <a:pt x="132595" y="22002"/>
                  <a:pt x="133077" y="20433"/>
                  <a:pt x="133922" y="18020"/>
                </a:cubicBezTo>
                <a:cubicBezTo>
                  <a:pt x="134042" y="17417"/>
                  <a:pt x="134073" y="16904"/>
                  <a:pt x="134012" y="16482"/>
                </a:cubicBezTo>
                <a:cubicBezTo>
                  <a:pt x="133952" y="16060"/>
                  <a:pt x="133922" y="15728"/>
                  <a:pt x="133922" y="15487"/>
                </a:cubicBezTo>
                <a:close/>
                <a:moveTo>
                  <a:pt x="1377430" y="12772"/>
                </a:moveTo>
                <a:lnTo>
                  <a:pt x="1378334" y="12953"/>
                </a:lnTo>
                <a:lnTo>
                  <a:pt x="1378696" y="13315"/>
                </a:lnTo>
                <a:cubicBezTo>
                  <a:pt x="1379662" y="13074"/>
                  <a:pt x="1380506" y="12953"/>
                  <a:pt x="1381230" y="12953"/>
                </a:cubicBezTo>
                <a:lnTo>
                  <a:pt x="1382135" y="12953"/>
                </a:lnTo>
                <a:cubicBezTo>
                  <a:pt x="1384789" y="12953"/>
                  <a:pt x="1386780" y="13134"/>
                  <a:pt x="1388107" y="13496"/>
                </a:cubicBezTo>
                <a:cubicBezTo>
                  <a:pt x="1393054" y="14220"/>
                  <a:pt x="1396613" y="15125"/>
                  <a:pt x="1398785" y="16211"/>
                </a:cubicBezTo>
                <a:lnTo>
                  <a:pt x="1401499" y="17116"/>
                </a:lnTo>
                <a:cubicBezTo>
                  <a:pt x="1401620" y="17116"/>
                  <a:pt x="1401952" y="17236"/>
                  <a:pt x="1402494" y="17477"/>
                </a:cubicBezTo>
                <a:cubicBezTo>
                  <a:pt x="1403037" y="17719"/>
                  <a:pt x="1403369" y="18201"/>
                  <a:pt x="1403490" y="18925"/>
                </a:cubicBezTo>
                <a:cubicBezTo>
                  <a:pt x="1403611" y="19287"/>
                  <a:pt x="1403852" y="19529"/>
                  <a:pt x="1404214" y="19649"/>
                </a:cubicBezTo>
                <a:cubicBezTo>
                  <a:pt x="1404696" y="20132"/>
                  <a:pt x="1404757" y="20554"/>
                  <a:pt x="1404395" y="20916"/>
                </a:cubicBezTo>
                <a:cubicBezTo>
                  <a:pt x="1404154" y="21761"/>
                  <a:pt x="1403671" y="22002"/>
                  <a:pt x="1402947" y="21640"/>
                </a:cubicBezTo>
                <a:cubicBezTo>
                  <a:pt x="1402826" y="21519"/>
                  <a:pt x="1402676" y="21489"/>
                  <a:pt x="1402494" y="21549"/>
                </a:cubicBezTo>
                <a:cubicBezTo>
                  <a:pt x="1402314" y="21610"/>
                  <a:pt x="1402163" y="21640"/>
                  <a:pt x="1402042" y="21640"/>
                </a:cubicBezTo>
                <a:lnTo>
                  <a:pt x="1400956" y="21640"/>
                </a:lnTo>
                <a:cubicBezTo>
                  <a:pt x="1400836" y="21761"/>
                  <a:pt x="1400715" y="21791"/>
                  <a:pt x="1400594" y="21730"/>
                </a:cubicBezTo>
                <a:cubicBezTo>
                  <a:pt x="1400474" y="21670"/>
                  <a:pt x="1400353" y="21700"/>
                  <a:pt x="1400232" y="21821"/>
                </a:cubicBezTo>
                <a:lnTo>
                  <a:pt x="1399689" y="22907"/>
                </a:lnTo>
                <a:cubicBezTo>
                  <a:pt x="1399086" y="23148"/>
                  <a:pt x="1398905" y="23450"/>
                  <a:pt x="1399146" y="23812"/>
                </a:cubicBezTo>
                <a:lnTo>
                  <a:pt x="1398785" y="24174"/>
                </a:lnTo>
                <a:cubicBezTo>
                  <a:pt x="1398423" y="23812"/>
                  <a:pt x="1398121" y="23721"/>
                  <a:pt x="1397880" y="23902"/>
                </a:cubicBezTo>
                <a:cubicBezTo>
                  <a:pt x="1397638" y="24083"/>
                  <a:pt x="1397518" y="24174"/>
                  <a:pt x="1397518" y="24174"/>
                </a:cubicBezTo>
                <a:cubicBezTo>
                  <a:pt x="1397276" y="24294"/>
                  <a:pt x="1396945" y="24415"/>
                  <a:pt x="1396522" y="24536"/>
                </a:cubicBezTo>
                <a:cubicBezTo>
                  <a:pt x="1396100" y="24656"/>
                  <a:pt x="1395829" y="24897"/>
                  <a:pt x="1395708" y="25259"/>
                </a:cubicBezTo>
                <a:cubicBezTo>
                  <a:pt x="1395467" y="25742"/>
                  <a:pt x="1395346" y="26285"/>
                  <a:pt x="1395346" y="26888"/>
                </a:cubicBezTo>
                <a:cubicBezTo>
                  <a:pt x="1395346" y="27129"/>
                  <a:pt x="1395225" y="27250"/>
                  <a:pt x="1394984" y="27250"/>
                </a:cubicBezTo>
                <a:lnTo>
                  <a:pt x="1394622" y="27431"/>
                </a:lnTo>
                <a:cubicBezTo>
                  <a:pt x="1394381" y="27914"/>
                  <a:pt x="1393959" y="28306"/>
                  <a:pt x="1393355" y="28607"/>
                </a:cubicBezTo>
                <a:cubicBezTo>
                  <a:pt x="1392752" y="28909"/>
                  <a:pt x="1392330" y="29120"/>
                  <a:pt x="1392088" y="29241"/>
                </a:cubicBezTo>
                <a:cubicBezTo>
                  <a:pt x="1391365" y="29965"/>
                  <a:pt x="1391003" y="30447"/>
                  <a:pt x="1391003" y="30689"/>
                </a:cubicBezTo>
                <a:cubicBezTo>
                  <a:pt x="1391003" y="31051"/>
                  <a:pt x="1391063" y="31292"/>
                  <a:pt x="1391184" y="31413"/>
                </a:cubicBezTo>
                <a:lnTo>
                  <a:pt x="1390279" y="31594"/>
                </a:lnTo>
                <a:lnTo>
                  <a:pt x="1389736" y="33041"/>
                </a:lnTo>
                <a:lnTo>
                  <a:pt x="1389555" y="33403"/>
                </a:lnTo>
                <a:cubicBezTo>
                  <a:pt x="1389917" y="33886"/>
                  <a:pt x="1389977" y="34338"/>
                  <a:pt x="1389736" y="34761"/>
                </a:cubicBezTo>
                <a:cubicBezTo>
                  <a:pt x="1389494" y="35183"/>
                  <a:pt x="1389374" y="35454"/>
                  <a:pt x="1389374" y="35575"/>
                </a:cubicBezTo>
                <a:lnTo>
                  <a:pt x="1389193" y="35937"/>
                </a:lnTo>
                <a:cubicBezTo>
                  <a:pt x="1388952" y="36058"/>
                  <a:pt x="1388650" y="36269"/>
                  <a:pt x="1388288" y="36570"/>
                </a:cubicBezTo>
                <a:cubicBezTo>
                  <a:pt x="1387926" y="36872"/>
                  <a:pt x="1387624" y="37143"/>
                  <a:pt x="1387383" y="37385"/>
                </a:cubicBezTo>
                <a:cubicBezTo>
                  <a:pt x="1387383" y="37626"/>
                  <a:pt x="1387262" y="37747"/>
                  <a:pt x="1387021" y="37747"/>
                </a:cubicBezTo>
                <a:lnTo>
                  <a:pt x="1385212" y="38471"/>
                </a:lnTo>
                <a:cubicBezTo>
                  <a:pt x="1385212" y="39074"/>
                  <a:pt x="1384910" y="39375"/>
                  <a:pt x="1384307" y="39375"/>
                </a:cubicBezTo>
                <a:cubicBezTo>
                  <a:pt x="1384186" y="39134"/>
                  <a:pt x="1383944" y="39194"/>
                  <a:pt x="1383583" y="39556"/>
                </a:cubicBezTo>
                <a:cubicBezTo>
                  <a:pt x="1382617" y="40401"/>
                  <a:pt x="1381471" y="40823"/>
                  <a:pt x="1380144" y="40823"/>
                </a:cubicBezTo>
                <a:cubicBezTo>
                  <a:pt x="1378455" y="41306"/>
                  <a:pt x="1377007" y="41547"/>
                  <a:pt x="1375801" y="41547"/>
                </a:cubicBezTo>
                <a:lnTo>
                  <a:pt x="1371819" y="41909"/>
                </a:lnTo>
                <a:cubicBezTo>
                  <a:pt x="1371216" y="41909"/>
                  <a:pt x="1370854" y="41969"/>
                  <a:pt x="1370733" y="42090"/>
                </a:cubicBezTo>
                <a:cubicBezTo>
                  <a:pt x="1368682" y="42211"/>
                  <a:pt x="1365907" y="42512"/>
                  <a:pt x="1362409" y="42995"/>
                </a:cubicBezTo>
                <a:lnTo>
                  <a:pt x="1358427" y="43719"/>
                </a:lnTo>
                <a:lnTo>
                  <a:pt x="1355712" y="43719"/>
                </a:lnTo>
                <a:cubicBezTo>
                  <a:pt x="1355230" y="43719"/>
                  <a:pt x="1354747" y="43840"/>
                  <a:pt x="1354265" y="44081"/>
                </a:cubicBezTo>
                <a:cubicBezTo>
                  <a:pt x="1353300" y="44081"/>
                  <a:pt x="1352636" y="44141"/>
                  <a:pt x="1352274" y="44262"/>
                </a:cubicBezTo>
                <a:cubicBezTo>
                  <a:pt x="1351671" y="44262"/>
                  <a:pt x="1351188" y="44322"/>
                  <a:pt x="1350826" y="44443"/>
                </a:cubicBezTo>
                <a:lnTo>
                  <a:pt x="1350464" y="44443"/>
                </a:lnTo>
                <a:cubicBezTo>
                  <a:pt x="1350102" y="44322"/>
                  <a:pt x="1349620" y="44322"/>
                  <a:pt x="1349016" y="44443"/>
                </a:cubicBezTo>
                <a:cubicBezTo>
                  <a:pt x="1348413" y="44563"/>
                  <a:pt x="1347931" y="44624"/>
                  <a:pt x="1347568" y="44624"/>
                </a:cubicBezTo>
                <a:cubicBezTo>
                  <a:pt x="1346724" y="44744"/>
                  <a:pt x="1345156" y="45046"/>
                  <a:pt x="1342863" y="45529"/>
                </a:cubicBezTo>
                <a:cubicBezTo>
                  <a:pt x="1342260" y="45529"/>
                  <a:pt x="1341898" y="45770"/>
                  <a:pt x="1341778" y="46253"/>
                </a:cubicBezTo>
                <a:cubicBezTo>
                  <a:pt x="1341415" y="46132"/>
                  <a:pt x="1341054" y="46253"/>
                  <a:pt x="1340692" y="46614"/>
                </a:cubicBezTo>
                <a:cubicBezTo>
                  <a:pt x="1340330" y="46976"/>
                  <a:pt x="1340028" y="47157"/>
                  <a:pt x="1339787" y="47157"/>
                </a:cubicBezTo>
                <a:lnTo>
                  <a:pt x="1339244" y="46976"/>
                </a:lnTo>
                <a:lnTo>
                  <a:pt x="1338701" y="47338"/>
                </a:lnTo>
                <a:cubicBezTo>
                  <a:pt x="1338580" y="47700"/>
                  <a:pt x="1338429" y="48032"/>
                  <a:pt x="1338248" y="48334"/>
                </a:cubicBezTo>
                <a:cubicBezTo>
                  <a:pt x="1338067" y="48635"/>
                  <a:pt x="1337977" y="48967"/>
                  <a:pt x="1337977" y="49329"/>
                </a:cubicBezTo>
                <a:lnTo>
                  <a:pt x="1337977" y="49691"/>
                </a:lnTo>
                <a:cubicBezTo>
                  <a:pt x="1338218" y="50294"/>
                  <a:pt x="1338248" y="50958"/>
                  <a:pt x="1338067" y="51682"/>
                </a:cubicBezTo>
                <a:cubicBezTo>
                  <a:pt x="1337886" y="52406"/>
                  <a:pt x="1337796" y="52888"/>
                  <a:pt x="1337796" y="53130"/>
                </a:cubicBezTo>
                <a:lnTo>
                  <a:pt x="1337796" y="54577"/>
                </a:lnTo>
                <a:cubicBezTo>
                  <a:pt x="1337555" y="55543"/>
                  <a:pt x="1337434" y="56146"/>
                  <a:pt x="1337434" y="56387"/>
                </a:cubicBezTo>
                <a:lnTo>
                  <a:pt x="1337072" y="57473"/>
                </a:lnTo>
                <a:cubicBezTo>
                  <a:pt x="1337072" y="57714"/>
                  <a:pt x="1337102" y="58016"/>
                  <a:pt x="1337162" y="58378"/>
                </a:cubicBezTo>
                <a:cubicBezTo>
                  <a:pt x="1337223" y="58740"/>
                  <a:pt x="1337193" y="59041"/>
                  <a:pt x="1337072" y="59283"/>
                </a:cubicBezTo>
                <a:cubicBezTo>
                  <a:pt x="1336589" y="60248"/>
                  <a:pt x="1336288" y="61334"/>
                  <a:pt x="1336167" y="62540"/>
                </a:cubicBezTo>
                <a:cubicBezTo>
                  <a:pt x="1336047" y="63747"/>
                  <a:pt x="1335986" y="64471"/>
                  <a:pt x="1335986" y="64712"/>
                </a:cubicBezTo>
                <a:cubicBezTo>
                  <a:pt x="1335986" y="65677"/>
                  <a:pt x="1335926" y="66522"/>
                  <a:pt x="1335805" y="67246"/>
                </a:cubicBezTo>
                <a:cubicBezTo>
                  <a:pt x="1335805" y="67608"/>
                  <a:pt x="1335986" y="67789"/>
                  <a:pt x="1336348" y="67789"/>
                </a:cubicBezTo>
                <a:cubicBezTo>
                  <a:pt x="1338520" y="67547"/>
                  <a:pt x="1340088" y="67306"/>
                  <a:pt x="1341054" y="67065"/>
                </a:cubicBezTo>
                <a:cubicBezTo>
                  <a:pt x="1341778" y="66944"/>
                  <a:pt x="1342411" y="66763"/>
                  <a:pt x="1342954" y="66522"/>
                </a:cubicBezTo>
                <a:cubicBezTo>
                  <a:pt x="1343497" y="66280"/>
                  <a:pt x="1343949" y="66099"/>
                  <a:pt x="1344311" y="65979"/>
                </a:cubicBezTo>
                <a:lnTo>
                  <a:pt x="1349378" y="65255"/>
                </a:lnTo>
                <a:lnTo>
                  <a:pt x="1351369" y="64712"/>
                </a:lnTo>
                <a:lnTo>
                  <a:pt x="1354627" y="63807"/>
                </a:lnTo>
                <a:cubicBezTo>
                  <a:pt x="1354868" y="63807"/>
                  <a:pt x="1355712" y="63626"/>
                  <a:pt x="1357160" y="63264"/>
                </a:cubicBezTo>
                <a:lnTo>
                  <a:pt x="1363313" y="62178"/>
                </a:lnTo>
                <a:cubicBezTo>
                  <a:pt x="1365968" y="61454"/>
                  <a:pt x="1368019" y="61092"/>
                  <a:pt x="1369467" y="61092"/>
                </a:cubicBezTo>
                <a:cubicBezTo>
                  <a:pt x="1370190" y="60972"/>
                  <a:pt x="1371276" y="60911"/>
                  <a:pt x="1372724" y="60911"/>
                </a:cubicBezTo>
                <a:lnTo>
                  <a:pt x="1376344" y="60911"/>
                </a:lnTo>
                <a:lnTo>
                  <a:pt x="1378877" y="60911"/>
                </a:lnTo>
                <a:lnTo>
                  <a:pt x="1378877" y="57835"/>
                </a:lnTo>
                <a:lnTo>
                  <a:pt x="1378877" y="57111"/>
                </a:lnTo>
                <a:lnTo>
                  <a:pt x="1379239" y="54215"/>
                </a:lnTo>
                <a:cubicBezTo>
                  <a:pt x="1379480" y="53009"/>
                  <a:pt x="1379601" y="52104"/>
                  <a:pt x="1379601" y="51501"/>
                </a:cubicBezTo>
                <a:lnTo>
                  <a:pt x="1379601" y="51320"/>
                </a:lnTo>
                <a:cubicBezTo>
                  <a:pt x="1379601" y="51199"/>
                  <a:pt x="1379541" y="51018"/>
                  <a:pt x="1379420" y="50777"/>
                </a:cubicBezTo>
                <a:cubicBezTo>
                  <a:pt x="1379300" y="50536"/>
                  <a:pt x="1379420" y="50294"/>
                  <a:pt x="1379782" y="50053"/>
                </a:cubicBezTo>
                <a:lnTo>
                  <a:pt x="1381230" y="49148"/>
                </a:lnTo>
                <a:cubicBezTo>
                  <a:pt x="1380868" y="48786"/>
                  <a:pt x="1380687" y="48485"/>
                  <a:pt x="1380687" y="48243"/>
                </a:cubicBezTo>
                <a:cubicBezTo>
                  <a:pt x="1380566" y="47761"/>
                  <a:pt x="1380536" y="47338"/>
                  <a:pt x="1380597" y="46976"/>
                </a:cubicBezTo>
                <a:cubicBezTo>
                  <a:pt x="1380657" y="46614"/>
                  <a:pt x="1380868" y="46313"/>
                  <a:pt x="1381230" y="46072"/>
                </a:cubicBezTo>
                <a:cubicBezTo>
                  <a:pt x="1381351" y="46072"/>
                  <a:pt x="1381411" y="45891"/>
                  <a:pt x="1381411" y="45529"/>
                </a:cubicBezTo>
                <a:cubicBezTo>
                  <a:pt x="1381773" y="45167"/>
                  <a:pt x="1382075" y="45167"/>
                  <a:pt x="1382316" y="45529"/>
                </a:cubicBezTo>
                <a:cubicBezTo>
                  <a:pt x="1382557" y="45770"/>
                  <a:pt x="1382738" y="45860"/>
                  <a:pt x="1382859" y="45800"/>
                </a:cubicBezTo>
                <a:cubicBezTo>
                  <a:pt x="1382979" y="45740"/>
                  <a:pt x="1383160" y="45529"/>
                  <a:pt x="1383402" y="45167"/>
                </a:cubicBezTo>
                <a:cubicBezTo>
                  <a:pt x="1383884" y="45287"/>
                  <a:pt x="1384910" y="45891"/>
                  <a:pt x="1386478" y="46976"/>
                </a:cubicBezTo>
                <a:lnTo>
                  <a:pt x="1388831" y="49329"/>
                </a:lnTo>
                <a:cubicBezTo>
                  <a:pt x="1388952" y="49450"/>
                  <a:pt x="1389012" y="49631"/>
                  <a:pt x="1389012" y="49872"/>
                </a:cubicBezTo>
                <a:cubicBezTo>
                  <a:pt x="1389374" y="50958"/>
                  <a:pt x="1389977" y="51742"/>
                  <a:pt x="1390822" y="52225"/>
                </a:cubicBezTo>
                <a:cubicBezTo>
                  <a:pt x="1391063" y="52587"/>
                  <a:pt x="1391184" y="53069"/>
                  <a:pt x="1391184" y="53672"/>
                </a:cubicBezTo>
                <a:cubicBezTo>
                  <a:pt x="1391425" y="55120"/>
                  <a:pt x="1391546" y="56387"/>
                  <a:pt x="1391546" y="57473"/>
                </a:cubicBezTo>
                <a:lnTo>
                  <a:pt x="1391908" y="60911"/>
                </a:lnTo>
                <a:lnTo>
                  <a:pt x="1391908" y="63083"/>
                </a:lnTo>
                <a:cubicBezTo>
                  <a:pt x="1392028" y="64893"/>
                  <a:pt x="1392088" y="67547"/>
                  <a:pt x="1392088" y="71046"/>
                </a:cubicBezTo>
                <a:lnTo>
                  <a:pt x="1391908" y="75570"/>
                </a:lnTo>
                <a:cubicBezTo>
                  <a:pt x="1391908" y="75932"/>
                  <a:pt x="1391847" y="76264"/>
                  <a:pt x="1391726" y="76566"/>
                </a:cubicBezTo>
                <a:cubicBezTo>
                  <a:pt x="1391606" y="76867"/>
                  <a:pt x="1391546" y="77139"/>
                  <a:pt x="1391546" y="77380"/>
                </a:cubicBezTo>
                <a:lnTo>
                  <a:pt x="1391546" y="78647"/>
                </a:lnTo>
                <a:lnTo>
                  <a:pt x="1390822" y="85343"/>
                </a:lnTo>
                <a:cubicBezTo>
                  <a:pt x="1390822" y="86308"/>
                  <a:pt x="1390761" y="87153"/>
                  <a:pt x="1390641" y="87877"/>
                </a:cubicBezTo>
                <a:lnTo>
                  <a:pt x="1390460" y="92220"/>
                </a:lnTo>
                <a:cubicBezTo>
                  <a:pt x="1390339" y="92703"/>
                  <a:pt x="1390309" y="93155"/>
                  <a:pt x="1390369" y="93577"/>
                </a:cubicBezTo>
                <a:cubicBezTo>
                  <a:pt x="1390430" y="94000"/>
                  <a:pt x="1390460" y="94392"/>
                  <a:pt x="1390460" y="94754"/>
                </a:cubicBezTo>
                <a:lnTo>
                  <a:pt x="1389736" y="99821"/>
                </a:lnTo>
                <a:lnTo>
                  <a:pt x="1389736" y="100726"/>
                </a:lnTo>
                <a:lnTo>
                  <a:pt x="1389736" y="106879"/>
                </a:lnTo>
                <a:lnTo>
                  <a:pt x="1389736" y="110137"/>
                </a:lnTo>
                <a:lnTo>
                  <a:pt x="1389736" y="112851"/>
                </a:lnTo>
                <a:lnTo>
                  <a:pt x="1389736" y="114118"/>
                </a:lnTo>
                <a:lnTo>
                  <a:pt x="1389917" y="114842"/>
                </a:lnTo>
                <a:lnTo>
                  <a:pt x="1389917" y="119185"/>
                </a:lnTo>
                <a:lnTo>
                  <a:pt x="1389917" y="122805"/>
                </a:lnTo>
                <a:lnTo>
                  <a:pt x="1389736" y="126786"/>
                </a:lnTo>
                <a:lnTo>
                  <a:pt x="1389736" y="127691"/>
                </a:lnTo>
                <a:cubicBezTo>
                  <a:pt x="1389736" y="128536"/>
                  <a:pt x="1389675" y="129471"/>
                  <a:pt x="1389555" y="130496"/>
                </a:cubicBezTo>
                <a:cubicBezTo>
                  <a:pt x="1389434" y="131522"/>
                  <a:pt x="1389314" y="132276"/>
                  <a:pt x="1389193" y="132759"/>
                </a:cubicBezTo>
                <a:cubicBezTo>
                  <a:pt x="1389193" y="133603"/>
                  <a:pt x="1389042" y="134297"/>
                  <a:pt x="1388740" y="134840"/>
                </a:cubicBezTo>
                <a:cubicBezTo>
                  <a:pt x="1388439" y="135383"/>
                  <a:pt x="1388228" y="135775"/>
                  <a:pt x="1388107" y="136016"/>
                </a:cubicBezTo>
                <a:cubicBezTo>
                  <a:pt x="1387866" y="136499"/>
                  <a:pt x="1387745" y="136891"/>
                  <a:pt x="1387745" y="137192"/>
                </a:cubicBezTo>
                <a:cubicBezTo>
                  <a:pt x="1387745" y="137494"/>
                  <a:pt x="1387685" y="137766"/>
                  <a:pt x="1387564" y="138007"/>
                </a:cubicBezTo>
                <a:lnTo>
                  <a:pt x="1386659" y="137826"/>
                </a:lnTo>
                <a:cubicBezTo>
                  <a:pt x="1386177" y="138308"/>
                  <a:pt x="1385935" y="138791"/>
                  <a:pt x="1385935" y="139274"/>
                </a:cubicBezTo>
                <a:cubicBezTo>
                  <a:pt x="1385694" y="139636"/>
                  <a:pt x="1385483" y="139877"/>
                  <a:pt x="1385302" y="139998"/>
                </a:cubicBezTo>
                <a:cubicBezTo>
                  <a:pt x="1385121" y="140118"/>
                  <a:pt x="1384849" y="140179"/>
                  <a:pt x="1384488" y="140179"/>
                </a:cubicBezTo>
                <a:cubicBezTo>
                  <a:pt x="1384005" y="140179"/>
                  <a:pt x="1383522" y="140540"/>
                  <a:pt x="1383040" y="141264"/>
                </a:cubicBezTo>
                <a:cubicBezTo>
                  <a:pt x="1382557" y="141988"/>
                  <a:pt x="1382135" y="142833"/>
                  <a:pt x="1381773" y="143798"/>
                </a:cubicBezTo>
                <a:cubicBezTo>
                  <a:pt x="1381652" y="144281"/>
                  <a:pt x="1381230" y="144401"/>
                  <a:pt x="1380506" y="144160"/>
                </a:cubicBezTo>
                <a:cubicBezTo>
                  <a:pt x="1379541" y="143195"/>
                  <a:pt x="1378938" y="142652"/>
                  <a:pt x="1378696" y="142531"/>
                </a:cubicBezTo>
                <a:cubicBezTo>
                  <a:pt x="1378093" y="142169"/>
                  <a:pt x="1377671" y="141988"/>
                  <a:pt x="1377430" y="141988"/>
                </a:cubicBezTo>
                <a:cubicBezTo>
                  <a:pt x="1377430" y="141988"/>
                  <a:pt x="1377128" y="142290"/>
                  <a:pt x="1376525" y="142893"/>
                </a:cubicBezTo>
                <a:cubicBezTo>
                  <a:pt x="1375801" y="142773"/>
                  <a:pt x="1375439" y="142290"/>
                  <a:pt x="1375439" y="141445"/>
                </a:cubicBezTo>
                <a:cubicBezTo>
                  <a:pt x="1375439" y="140963"/>
                  <a:pt x="1375318" y="140360"/>
                  <a:pt x="1375077" y="139636"/>
                </a:cubicBezTo>
                <a:cubicBezTo>
                  <a:pt x="1374956" y="139032"/>
                  <a:pt x="1374836" y="138459"/>
                  <a:pt x="1374715" y="137916"/>
                </a:cubicBezTo>
                <a:cubicBezTo>
                  <a:pt x="1374594" y="137373"/>
                  <a:pt x="1374474" y="136861"/>
                  <a:pt x="1374353" y="136378"/>
                </a:cubicBezTo>
                <a:cubicBezTo>
                  <a:pt x="1374353" y="135895"/>
                  <a:pt x="1374293" y="135443"/>
                  <a:pt x="1374172" y="135021"/>
                </a:cubicBezTo>
                <a:cubicBezTo>
                  <a:pt x="1374051" y="134598"/>
                  <a:pt x="1373991" y="134206"/>
                  <a:pt x="1373991" y="133844"/>
                </a:cubicBezTo>
                <a:cubicBezTo>
                  <a:pt x="1373991" y="133241"/>
                  <a:pt x="1374172" y="132759"/>
                  <a:pt x="1374534" y="132397"/>
                </a:cubicBezTo>
                <a:cubicBezTo>
                  <a:pt x="1374654" y="132155"/>
                  <a:pt x="1374685" y="131914"/>
                  <a:pt x="1374624" y="131673"/>
                </a:cubicBezTo>
                <a:cubicBezTo>
                  <a:pt x="1374564" y="131431"/>
                  <a:pt x="1374534" y="131190"/>
                  <a:pt x="1374534" y="130949"/>
                </a:cubicBezTo>
                <a:lnTo>
                  <a:pt x="1374534" y="130225"/>
                </a:lnTo>
                <a:cubicBezTo>
                  <a:pt x="1374775" y="128536"/>
                  <a:pt x="1374896" y="127329"/>
                  <a:pt x="1374896" y="126605"/>
                </a:cubicBezTo>
                <a:lnTo>
                  <a:pt x="1374896" y="122443"/>
                </a:lnTo>
                <a:lnTo>
                  <a:pt x="1375077" y="118281"/>
                </a:lnTo>
                <a:lnTo>
                  <a:pt x="1374896" y="116109"/>
                </a:lnTo>
                <a:lnTo>
                  <a:pt x="1374896" y="113213"/>
                </a:lnTo>
                <a:cubicBezTo>
                  <a:pt x="1374413" y="113575"/>
                  <a:pt x="1373689" y="113997"/>
                  <a:pt x="1372724" y="114480"/>
                </a:cubicBezTo>
                <a:cubicBezTo>
                  <a:pt x="1370794" y="115807"/>
                  <a:pt x="1369105" y="116531"/>
                  <a:pt x="1367657" y="116652"/>
                </a:cubicBezTo>
                <a:cubicBezTo>
                  <a:pt x="1367295" y="116652"/>
                  <a:pt x="1366873" y="116772"/>
                  <a:pt x="1366390" y="117014"/>
                </a:cubicBezTo>
                <a:cubicBezTo>
                  <a:pt x="1366270" y="117014"/>
                  <a:pt x="1366149" y="117044"/>
                  <a:pt x="1366028" y="117104"/>
                </a:cubicBezTo>
                <a:cubicBezTo>
                  <a:pt x="1365907" y="117165"/>
                  <a:pt x="1365907" y="117255"/>
                  <a:pt x="1366028" y="117376"/>
                </a:cubicBezTo>
                <a:cubicBezTo>
                  <a:pt x="1366028" y="117858"/>
                  <a:pt x="1365877" y="118160"/>
                  <a:pt x="1365576" y="118281"/>
                </a:cubicBezTo>
                <a:cubicBezTo>
                  <a:pt x="1365274" y="118401"/>
                  <a:pt x="1365063" y="118462"/>
                  <a:pt x="1364942" y="118462"/>
                </a:cubicBezTo>
                <a:cubicBezTo>
                  <a:pt x="1360961" y="119668"/>
                  <a:pt x="1356919" y="121297"/>
                  <a:pt x="1352817" y="123348"/>
                </a:cubicBezTo>
                <a:cubicBezTo>
                  <a:pt x="1350886" y="124313"/>
                  <a:pt x="1349740" y="124916"/>
                  <a:pt x="1349378" y="125158"/>
                </a:cubicBezTo>
                <a:cubicBezTo>
                  <a:pt x="1348896" y="125640"/>
                  <a:pt x="1348473" y="125942"/>
                  <a:pt x="1348112" y="126062"/>
                </a:cubicBezTo>
                <a:lnTo>
                  <a:pt x="1345940" y="127329"/>
                </a:lnTo>
                <a:cubicBezTo>
                  <a:pt x="1345699" y="127450"/>
                  <a:pt x="1345397" y="127540"/>
                  <a:pt x="1345035" y="127601"/>
                </a:cubicBezTo>
                <a:cubicBezTo>
                  <a:pt x="1344673" y="127661"/>
                  <a:pt x="1344371" y="127752"/>
                  <a:pt x="1344130" y="127872"/>
                </a:cubicBezTo>
                <a:lnTo>
                  <a:pt x="1343225" y="128415"/>
                </a:lnTo>
                <a:lnTo>
                  <a:pt x="1339606" y="130406"/>
                </a:lnTo>
                <a:cubicBezTo>
                  <a:pt x="1338399" y="130888"/>
                  <a:pt x="1337555" y="131371"/>
                  <a:pt x="1337072" y="131854"/>
                </a:cubicBezTo>
                <a:cubicBezTo>
                  <a:pt x="1336710" y="131974"/>
                  <a:pt x="1336288" y="132276"/>
                  <a:pt x="1335805" y="132759"/>
                </a:cubicBezTo>
                <a:lnTo>
                  <a:pt x="1335081" y="133121"/>
                </a:lnTo>
                <a:cubicBezTo>
                  <a:pt x="1333875" y="133121"/>
                  <a:pt x="1332970" y="133181"/>
                  <a:pt x="1332367" y="133301"/>
                </a:cubicBezTo>
                <a:cubicBezTo>
                  <a:pt x="1331884" y="133301"/>
                  <a:pt x="1331582" y="133543"/>
                  <a:pt x="1331462" y="134025"/>
                </a:cubicBezTo>
                <a:cubicBezTo>
                  <a:pt x="1330979" y="134749"/>
                  <a:pt x="1330255" y="135111"/>
                  <a:pt x="1329290" y="135111"/>
                </a:cubicBezTo>
                <a:lnTo>
                  <a:pt x="1327842" y="134930"/>
                </a:lnTo>
                <a:cubicBezTo>
                  <a:pt x="1326394" y="134689"/>
                  <a:pt x="1325550" y="133482"/>
                  <a:pt x="1325309" y="131311"/>
                </a:cubicBezTo>
                <a:lnTo>
                  <a:pt x="1325309" y="130406"/>
                </a:lnTo>
                <a:lnTo>
                  <a:pt x="1325490" y="130044"/>
                </a:lnTo>
                <a:cubicBezTo>
                  <a:pt x="1325731" y="129923"/>
                  <a:pt x="1325882" y="129712"/>
                  <a:pt x="1325942" y="129411"/>
                </a:cubicBezTo>
                <a:cubicBezTo>
                  <a:pt x="1326002" y="129109"/>
                  <a:pt x="1325912" y="128837"/>
                  <a:pt x="1325671" y="128596"/>
                </a:cubicBezTo>
                <a:cubicBezTo>
                  <a:pt x="1325429" y="128355"/>
                  <a:pt x="1325158" y="128023"/>
                  <a:pt x="1324856" y="127601"/>
                </a:cubicBezTo>
                <a:cubicBezTo>
                  <a:pt x="1324555" y="127178"/>
                  <a:pt x="1324223" y="126847"/>
                  <a:pt x="1323861" y="126605"/>
                </a:cubicBezTo>
                <a:cubicBezTo>
                  <a:pt x="1323740" y="126605"/>
                  <a:pt x="1323620" y="126455"/>
                  <a:pt x="1323499" y="126153"/>
                </a:cubicBezTo>
                <a:cubicBezTo>
                  <a:pt x="1323378" y="125851"/>
                  <a:pt x="1323318" y="125640"/>
                  <a:pt x="1323318" y="125520"/>
                </a:cubicBezTo>
                <a:lnTo>
                  <a:pt x="1322594" y="124072"/>
                </a:lnTo>
                <a:cubicBezTo>
                  <a:pt x="1323077" y="123589"/>
                  <a:pt x="1323197" y="123227"/>
                  <a:pt x="1322956" y="122986"/>
                </a:cubicBezTo>
                <a:lnTo>
                  <a:pt x="1322956" y="122624"/>
                </a:lnTo>
                <a:cubicBezTo>
                  <a:pt x="1323197" y="121417"/>
                  <a:pt x="1323318" y="120633"/>
                  <a:pt x="1323318" y="120271"/>
                </a:cubicBezTo>
                <a:cubicBezTo>
                  <a:pt x="1323318" y="119185"/>
                  <a:pt x="1323258" y="118281"/>
                  <a:pt x="1323137" y="117557"/>
                </a:cubicBezTo>
                <a:cubicBezTo>
                  <a:pt x="1323137" y="117195"/>
                  <a:pt x="1323046" y="116803"/>
                  <a:pt x="1322866" y="116380"/>
                </a:cubicBezTo>
                <a:cubicBezTo>
                  <a:pt x="1322685" y="115958"/>
                  <a:pt x="1322534" y="115506"/>
                  <a:pt x="1322413" y="115023"/>
                </a:cubicBezTo>
                <a:cubicBezTo>
                  <a:pt x="1322292" y="114540"/>
                  <a:pt x="1322232" y="113636"/>
                  <a:pt x="1322232" y="112308"/>
                </a:cubicBezTo>
                <a:cubicBezTo>
                  <a:pt x="1322112" y="112188"/>
                  <a:pt x="1322051" y="111946"/>
                  <a:pt x="1322051" y="111584"/>
                </a:cubicBezTo>
                <a:cubicBezTo>
                  <a:pt x="1322172" y="111464"/>
                  <a:pt x="1322232" y="111223"/>
                  <a:pt x="1322232" y="110861"/>
                </a:cubicBezTo>
                <a:cubicBezTo>
                  <a:pt x="1322473" y="110257"/>
                  <a:pt x="1322534" y="109956"/>
                  <a:pt x="1322413" y="109956"/>
                </a:cubicBezTo>
                <a:cubicBezTo>
                  <a:pt x="1322172" y="109714"/>
                  <a:pt x="1322081" y="109352"/>
                  <a:pt x="1322142" y="108870"/>
                </a:cubicBezTo>
                <a:cubicBezTo>
                  <a:pt x="1322202" y="108387"/>
                  <a:pt x="1322232" y="107965"/>
                  <a:pt x="1322232" y="107603"/>
                </a:cubicBezTo>
                <a:cubicBezTo>
                  <a:pt x="1322112" y="106638"/>
                  <a:pt x="1322051" y="105069"/>
                  <a:pt x="1322051" y="102898"/>
                </a:cubicBezTo>
                <a:lnTo>
                  <a:pt x="1322232" y="97468"/>
                </a:lnTo>
                <a:lnTo>
                  <a:pt x="1322232" y="94030"/>
                </a:lnTo>
                <a:cubicBezTo>
                  <a:pt x="1322112" y="93306"/>
                  <a:pt x="1322051" y="92160"/>
                  <a:pt x="1322051" y="90591"/>
                </a:cubicBezTo>
                <a:cubicBezTo>
                  <a:pt x="1322051" y="90109"/>
                  <a:pt x="1322172" y="89264"/>
                  <a:pt x="1322413" y="88058"/>
                </a:cubicBezTo>
                <a:lnTo>
                  <a:pt x="1322413" y="86610"/>
                </a:lnTo>
                <a:cubicBezTo>
                  <a:pt x="1322292" y="85886"/>
                  <a:pt x="1322262" y="85072"/>
                  <a:pt x="1322322" y="84167"/>
                </a:cubicBezTo>
                <a:cubicBezTo>
                  <a:pt x="1322383" y="83262"/>
                  <a:pt x="1322413" y="82568"/>
                  <a:pt x="1322413" y="82086"/>
                </a:cubicBezTo>
                <a:lnTo>
                  <a:pt x="1322232" y="78466"/>
                </a:lnTo>
                <a:lnTo>
                  <a:pt x="1322413" y="72856"/>
                </a:lnTo>
                <a:lnTo>
                  <a:pt x="1322413" y="71046"/>
                </a:lnTo>
                <a:cubicBezTo>
                  <a:pt x="1322413" y="70684"/>
                  <a:pt x="1322473" y="70111"/>
                  <a:pt x="1322594" y="69327"/>
                </a:cubicBezTo>
                <a:cubicBezTo>
                  <a:pt x="1322715" y="68543"/>
                  <a:pt x="1322835" y="67909"/>
                  <a:pt x="1322956" y="67427"/>
                </a:cubicBezTo>
                <a:lnTo>
                  <a:pt x="1322956" y="67065"/>
                </a:lnTo>
                <a:cubicBezTo>
                  <a:pt x="1322715" y="66341"/>
                  <a:pt x="1322685" y="65526"/>
                  <a:pt x="1322866" y="64621"/>
                </a:cubicBezTo>
                <a:cubicBezTo>
                  <a:pt x="1323046" y="63717"/>
                  <a:pt x="1323197" y="63023"/>
                  <a:pt x="1323318" y="62540"/>
                </a:cubicBezTo>
                <a:cubicBezTo>
                  <a:pt x="1323318" y="62178"/>
                  <a:pt x="1323288" y="61847"/>
                  <a:pt x="1323228" y="61545"/>
                </a:cubicBezTo>
                <a:cubicBezTo>
                  <a:pt x="1323167" y="61243"/>
                  <a:pt x="1323197" y="60851"/>
                  <a:pt x="1323318" y="60369"/>
                </a:cubicBezTo>
                <a:cubicBezTo>
                  <a:pt x="1323559" y="59524"/>
                  <a:pt x="1323680" y="58318"/>
                  <a:pt x="1323680" y="56749"/>
                </a:cubicBezTo>
                <a:lnTo>
                  <a:pt x="1323680" y="54396"/>
                </a:lnTo>
                <a:lnTo>
                  <a:pt x="1323861" y="53311"/>
                </a:lnTo>
                <a:lnTo>
                  <a:pt x="1324042" y="52768"/>
                </a:lnTo>
                <a:cubicBezTo>
                  <a:pt x="1324042" y="51561"/>
                  <a:pt x="1324102" y="50656"/>
                  <a:pt x="1324223" y="50053"/>
                </a:cubicBezTo>
                <a:lnTo>
                  <a:pt x="1324766" y="47338"/>
                </a:lnTo>
                <a:cubicBezTo>
                  <a:pt x="1324886" y="46976"/>
                  <a:pt x="1324917" y="46614"/>
                  <a:pt x="1324856" y="46253"/>
                </a:cubicBezTo>
                <a:cubicBezTo>
                  <a:pt x="1324796" y="45891"/>
                  <a:pt x="1324826" y="45468"/>
                  <a:pt x="1324947" y="44986"/>
                </a:cubicBezTo>
                <a:cubicBezTo>
                  <a:pt x="1325068" y="44624"/>
                  <a:pt x="1325037" y="44232"/>
                  <a:pt x="1324856" y="43809"/>
                </a:cubicBezTo>
                <a:cubicBezTo>
                  <a:pt x="1324675" y="43387"/>
                  <a:pt x="1324524" y="43055"/>
                  <a:pt x="1324404" y="42814"/>
                </a:cubicBezTo>
                <a:cubicBezTo>
                  <a:pt x="1324283" y="42452"/>
                  <a:pt x="1324223" y="41909"/>
                  <a:pt x="1324223" y="41185"/>
                </a:cubicBezTo>
                <a:lnTo>
                  <a:pt x="1324223" y="39375"/>
                </a:lnTo>
                <a:cubicBezTo>
                  <a:pt x="1324223" y="39255"/>
                  <a:pt x="1324102" y="39074"/>
                  <a:pt x="1323861" y="38833"/>
                </a:cubicBezTo>
                <a:cubicBezTo>
                  <a:pt x="1324102" y="38471"/>
                  <a:pt x="1324193" y="38078"/>
                  <a:pt x="1324132" y="37656"/>
                </a:cubicBezTo>
                <a:cubicBezTo>
                  <a:pt x="1324072" y="37234"/>
                  <a:pt x="1324042" y="36962"/>
                  <a:pt x="1324042" y="36842"/>
                </a:cubicBezTo>
                <a:cubicBezTo>
                  <a:pt x="1324042" y="36480"/>
                  <a:pt x="1324102" y="36239"/>
                  <a:pt x="1324223" y="36118"/>
                </a:cubicBezTo>
                <a:cubicBezTo>
                  <a:pt x="1324464" y="35515"/>
                  <a:pt x="1324404" y="34911"/>
                  <a:pt x="1324042" y="34308"/>
                </a:cubicBezTo>
                <a:cubicBezTo>
                  <a:pt x="1323921" y="34067"/>
                  <a:pt x="1323861" y="33765"/>
                  <a:pt x="1323861" y="33403"/>
                </a:cubicBezTo>
                <a:cubicBezTo>
                  <a:pt x="1324102" y="32679"/>
                  <a:pt x="1324042" y="32016"/>
                  <a:pt x="1323680" y="31413"/>
                </a:cubicBezTo>
                <a:lnTo>
                  <a:pt x="1323318" y="30689"/>
                </a:lnTo>
                <a:cubicBezTo>
                  <a:pt x="1323318" y="29965"/>
                  <a:pt x="1323016" y="29482"/>
                  <a:pt x="1322413" y="29241"/>
                </a:cubicBezTo>
                <a:lnTo>
                  <a:pt x="1322232" y="28879"/>
                </a:lnTo>
                <a:cubicBezTo>
                  <a:pt x="1322232" y="28879"/>
                  <a:pt x="1322051" y="28698"/>
                  <a:pt x="1321689" y="28336"/>
                </a:cubicBezTo>
                <a:lnTo>
                  <a:pt x="1322413" y="26526"/>
                </a:lnTo>
                <a:cubicBezTo>
                  <a:pt x="1322896" y="26164"/>
                  <a:pt x="1322896" y="25742"/>
                  <a:pt x="1322413" y="25259"/>
                </a:cubicBezTo>
                <a:cubicBezTo>
                  <a:pt x="1322172" y="24897"/>
                  <a:pt x="1322051" y="24415"/>
                  <a:pt x="1322051" y="23812"/>
                </a:cubicBezTo>
                <a:lnTo>
                  <a:pt x="1322051" y="22907"/>
                </a:lnTo>
                <a:cubicBezTo>
                  <a:pt x="1322051" y="22786"/>
                  <a:pt x="1322081" y="22696"/>
                  <a:pt x="1322142" y="22635"/>
                </a:cubicBezTo>
                <a:cubicBezTo>
                  <a:pt x="1322202" y="22575"/>
                  <a:pt x="1322232" y="22484"/>
                  <a:pt x="1322232" y="22364"/>
                </a:cubicBezTo>
                <a:cubicBezTo>
                  <a:pt x="1322715" y="22243"/>
                  <a:pt x="1323167" y="21942"/>
                  <a:pt x="1323590" y="21459"/>
                </a:cubicBezTo>
                <a:cubicBezTo>
                  <a:pt x="1324012" y="20976"/>
                  <a:pt x="1324344" y="20675"/>
                  <a:pt x="1324585" y="20554"/>
                </a:cubicBezTo>
                <a:cubicBezTo>
                  <a:pt x="1325188" y="20071"/>
                  <a:pt x="1325912" y="19830"/>
                  <a:pt x="1326756" y="19830"/>
                </a:cubicBezTo>
                <a:cubicBezTo>
                  <a:pt x="1327239" y="19710"/>
                  <a:pt x="1327752" y="19679"/>
                  <a:pt x="1328295" y="19740"/>
                </a:cubicBezTo>
                <a:cubicBezTo>
                  <a:pt x="1328838" y="19800"/>
                  <a:pt x="1329411" y="19770"/>
                  <a:pt x="1330014" y="19649"/>
                </a:cubicBezTo>
                <a:cubicBezTo>
                  <a:pt x="1330497" y="19529"/>
                  <a:pt x="1331130" y="19468"/>
                  <a:pt x="1331914" y="19468"/>
                </a:cubicBezTo>
                <a:cubicBezTo>
                  <a:pt x="1332698" y="19468"/>
                  <a:pt x="1333332" y="19408"/>
                  <a:pt x="1333814" y="19287"/>
                </a:cubicBezTo>
                <a:cubicBezTo>
                  <a:pt x="1334538" y="19167"/>
                  <a:pt x="1335202" y="19016"/>
                  <a:pt x="1335805" y="18835"/>
                </a:cubicBezTo>
                <a:cubicBezTo>
                  <a:pt x="1336408" y="18654"/>
                  <a:pt x="1337012" y="18503"/>
                  <a:pt x="1337615" y="18382"/>
                </a:cubicBezTo>
                <a:cubicBezTo>
                  <a:pt x="1338580" y="18141"/>
                  <a:pt x="1339364" y="18020"/>
                  <a:pt x="1339968" y="18020"/>
                </a:cubicBezTo>
                <a:cubicBezTo>
                  <a:pt x="1340571" y="17658"/>
                  <a:pt x="1341596" y="17357"/>
                  <a:pt x="1343044" y="17116"/>
                </a:cubicBezTo>
                <a:lnTo>
                  <a:pt x="1347026" y="16573"/>
                </a:lnTo>
                <a:cubicBezTo>
                  <a:pt x="1347508" y="16452"/>
                  <a:pt x="1348051" y="16331"/>
                  <a:pt x="1348654" y="16211"/>
                </a:cubicBezTo>
                <a:cubicBezTo>
                  <a:pt x="1349258" y="16090"/>
                  <a:pt x="1349982" y="15969"/>
                  <a:pt x="1350826" y="15849"/>
                </a:cubicBezTo>
                <a:cubicBezTo>
                  <a:pt x="1351912" y="15969"/>
                  <a:pt x="1353300" y="15728"/>
                  <a:pt x="1354989" y="15125"/>
                </a:cubicBezTo>
                <a:cubicBezTo>
                  <a:pt x="1355230" y="15125"/>
                  <a:pt x="1355501" y="15064"/>
                  <a:pt x="1355803" y="14944"/>
                </a:cubicBezTo>
                <a:cubicBezTo>
                  <a:pt x="1356105" y="14823"/>
                  <a:pt x="1356376" y="14763"/>
                  <a:pt x="1356617" y="14763"/>
                </a:cubicBezTo>
                <a:cubicBezTo>
                  <a:pt x="1357221" y="14642"/>
                  <a:pt x="1358126" y="14582"/>
                  <a:pt x="1359332" y="14582"/>
                </a:cubicBezTo>
                <a:cubicBezTo>
                  <a:pt x="1359815" y="14461"/>
                  <a:pt x="1360418" y="14401"/>
                  <a:pt x="1361142" y="14401"/>
                </a:cubicBezTo>
                <a:cubicBezTo>
                  <a:pt x="1361866" y="14401"/>
                  <a:pt x="1362469" y="14341"/>
                  <a:pt x="1362952" y="14220"/>
                </a:cubicBezTo>
                <a:cubicBezTo>
                  <a:pt x="1363313" y="13979"/>
                  <a:pt x="1363796" y="13828"/>
                  <a:pt x="1364399" y="13767"/>
                </a:cubicBezTo>
                <a:cubicBezTo>
                  <a:pt x="1365002" y="13707"/>
                  <a:pt x="1365485" y="13677"/>
                  <a:pt x="1365847" y="13677"/>
                </a:cubicBezTo>
                <a:cubicBezTo>
                  <a:pt x="1366450" y="13556"/>
                  <a:pt x="1367024" y="13526"/>
                  <a:pt x="1367566" y="13587"/>
                </a:cubicBezTo>
                <a:cubicBezTo>
                  <a:pt x="1368109" y="13647"/>
                  <a:pt x="1368622" y="13617"/>
                  <a:pt x="1369105" y="13496"/>
                </a:cubicBezTo>
                <a:lnTo>
                  <a:pt x="1371095" y="13315"/>
                </a:lnTo>
                <a:cubicBezTo>
                  <a:pt x="1371578" y="13074"/>
                  <a:pt x="1372121" y="12953"/>
                  <a:pt x="1372724" y="12953"/>
                </a:cubicBezTo>
                <a:close/>
                <a:moveTo>
                  <a:pt x="675018" y="11505"/>
                </a:moveTo>
                <a:cubicBezTo>
                  <a:pt x="675380" y="11626"/>
                  <a:pt x="675682" y="11807"/>
                  <a:pt x="675923" y="12048"/>
                </a:cubicBezTo>
                <a:lnTo>
                  <a:pt x="676647" y="12048"/>
                </a:lnTo>
                <a:cubicBezTo>
                  <a:pt x="676888" y="11807"/>
                  <a:pt x="677250" y="11686"/>
                  <a:pt x="677733" y="11686"/>
                </a:cubicBezTo>
                <a:cubicBezTo>
                  <a:pt x="678094" y="11686"/>
                  <a:pt x="678577" y="11867"/>
                  <a:pt x="679180" y="12229"/>
                </a:cubicBezTo>
                <a:cubicBezTo>
                  <a:pt x="679542" y="12471"/>
                  <a:pt x="680146" y="12591"/>
                  <a:pt x="680990" y="12591"/>
                </a:cubicBezTo>
                <a:cubicBezTo>
                  <a:pt x="682679" y="12591"/>
                  <a:pt x="683946" y="12471"/>
                  <a:pt x="684791" y="12229"/>
                </a:cubicBezTo>
                <a:cubicBezTo>
                  <a:pt x="686600" y="11747"/>
                  <a:pt x="689315" y="11626"/>
                  <a:pt x="692934" y="11867"/>
                </a:cubicBezTo>
                <a:cubicBezTo>
                  <a:pt x="693900" y="11988"/>
                  <a:pt x="694774" y="12018"/>
                  <a:pt x="695559" y="11958"/>
                </a:cubicBezTo>
                <a:cubicBezTo>
                  <a:pt x="696343" y="11897"/>
                  <a:pt x="697036" y="11867"/>
                  <a:pt x="697640" y="11867"/>
                </a:cubicBezTo>
                <a:lnTo>
                  <a:pt x="699630" y="12048"/>
                </a:lnTo>
                <a:cubicBezTo>
                  <a:pt x="699389" y="12531"/>
                  <a:pt x="699057" y="13074"/>
                  <a:pt x="698635" y="13677"/>
                </a:cubicBezTo>
                <a:cubicBezTo>
                  <a:pt x="698213" y="14280"/>
                  <a:pt x="698062" y="14884"/>
                  <a:pt x="698183" y="15487"/>
                </a:cubicBezTo>
                <a:cubicBezTo>
                  <a:pt x="698183" y="15487"/>
                  <a:pt x="697760" y="15909"/>
                  <a:pt x="696916" y="16754"/>
                </a:cubicBezTo>
                <a:lnTo>
                  <a:pt x="696554" y="16935"/>
                </a:lnTo>
                <a:lnTo>
                  <a:pt x="696192" y="17116"/>
                </a:lnTo>
                <a:cubicBezTo>
                  <a:pt x="696071" y="17598"/>
                  <a:pt x="695649" y="18141"/>
                  <a:pt x="694925" y="18744"/>
                </a:cubicBezTo>
                <a:cubicBezTo>
                  <a:pt x="694201" y="19348"/>
                  <a:pt x="693839" y="19890"/>
                  <a:pt x="693839" y="20373"/>
                </a:cubicBezTo>
                <a:cubicBezTo>
                  <a:pt x="693839" y="20735"/>
                  <a:pt x="693719" y="21097"/>
                  <a:pt x="693477" y="21459"/>
                </a:cubicBezTo>
                <a:cubicBezTo>
                  <a:pt x="693236" y="21821"/>
                  <a:pt x="692874" y="22062"/>
                  <a:pt x="692392" y="22183"/>
                </a:cubicBezTo>
                <a:cubicBezTo>
                  <a:pt x="692271" y="22183"/>
                  <a:pt x="692180" y="22273"/>
                  <a:pt x="692120" y="22454"/>
                </a:cubicBezTo>
                <a:cubicBezTo>
                  <a:pt x="692060" y="22635"/>
                  <a:pt x="692030" y="22786"/>
                  <a:pt x="692030" y="22907"/>
                </a:cubicBezTo>
                <a:cubicBezTo>
                  <a:pt x="692030" y="23631"/>
                  <a:pt x="691668" y="23993"/>
                  <a:pt x="690944" y="23993"/>
                </a:cubicBezTo>
                <a:cubicBezTo>
                  <a:pt x="690461" y="23993"/>
                  <a:pt x="689737" y="23872"/>
                  <a:pt x="688772" y="23631"/>
                </a:cubicBezTo>
                <a:lnTo>
                  <a:pt x="687505" y="23450"/>
                </a:lnTo>
                <a:cubicBezTo>
                  <a:pt x="686540" y="23450"/>
                  <a:pt x="685575" y="23751"/>
                  <a:pt x="684610" y="24355"/>
                </a:cubicBezTo>
                <a:cubicBezTo>
                  <a:pt x="684368" y="24475"/>
                  <a:pt x="684036" y="24596"/>
                  <a:pt x="683614" y="24716"/>
                </a:cubicBezTo>
                <a:cubicBezTo>
                  <a:pt x="683192" y="24837"/>
                  <a:pt x="682860" y="24897"/>
                  <a:pt x="682619" y="24897"/>
                </a:cubicBezTo>
                <a:cubicBezTo>
                  <a:pt x="681292" y="25259"/>
                  <a:pt x="680085" y="25682"/>
                  <a:pt x="678999" y="26164"/>
                </a:cubicBezTo>
                <a:cubicBezTo>
                  <a:pt x="678999" y="26164"/>
                  <a:pt x="678698" y="26466"/>
                  <a:pt x="678094" y="27069"/>
                </a:cubicBezTo>
                <a:cubicBezTo>
                  <a:pt x="677009" y="26345"/>
                  <a:pt x="676767" y="25682"/>
                  <a:pt x="677371" y="25078"/>
                </a:cubicBezTo>
                <a:lnTo>
                  <a:pt x="677371" y="24897"/>
                </a:lnTo>
                <a:cubicBezTo>
                  <a:pt x="676767" y="24294"/>
                  <a:pt x="676586" y="23631"/>
                  <a:pt x="676828" y="22907"/>
                </a:cubicBezTo>
                <a:cubicBezTo>
                  <a:pt x="676828" y="22545"/>
                  <a:pt x="676767" y="22213"/>
                  <a:pt x="676647" y="21911"/>
                </a:cubicBezTo>
                <a:cubicBezTo>
                  <a:pt x="676526" y="21610"/>
                  <a:pt x="676405" y="21338"/>
                  <a:pt x="676285" y="21097"/>
                </a:cubicBezTo>
                <a:cubicBezTo>
                  <a:pt x="676285" y="20976"/>
                  <a:pt x="676255" y="20886"/>
                  <a:pt x="676194" y="20826"/>
                </a:cubicBezTo>
                <a:cubicBezTo>
                  <a:pt x="676134" y="20765"/>
                  <a:pt x="676164" y="20675"/>
                  <a:pt x="676285" y="20554"/>
                </a:cubicBezTo>
                <a:lnTo>
                  <a:pt x="676285" y="20192"/>
                </a:lnTo>
                <a:cubicBezTo>
                  <a:pt x="676285" y="19710"/>
                  <a:pt x="675983" y="19167"/>
                  <a:pt x="675380" y="18563"/>
                </a:cubicBezTo>
                <a:lnTo>
                  <a:pt x="674475" y="17297"/>
                </a:lnTo>
                <a:cubicBezTo>
                  <a:pt x="674234" y="16935"/>
                  <a:pt x="674113" y="16482"/>
                  <a:pt x="674113" y="15939"/>
                </a:cubicBezTo>
                <a:cubicBezTo>
                  <a:pt x="674113" y="15396"/>
                  <a:pt x="674294" y="15004"/>
                  <a:pt x="674656" y="14763"/>
                </a:cubicBezTo>
                <a:cubicBezTo>
                  <a:pt x="675259" y="14160"/>
                  <a:pt x="675440" y="13436"/>
                  <a:pt x="675199" y="12591"/>
                </a:cubicBezTo>
                <a:close/>
                <a:moveTo>
                  <a:pt x="79267" y="5714"/>
                </a:moveTo>
                <a:cubicBezTo>
                  <a:pt x="79509" y="5714"/>
                  <a:pt x="79931" y="5895"/>
                  <a:pt x="80534" y="6257"/>
                </a:cubicBezTo>
                <a:cubicBezTo>
                  <a:pt x="80775" y="6498"/>
                  <a:pt x="81047" y="6740"/>
                  <a:pt x="81348" y="6981"/>
                </a:cubicBezTo>
                <a:cubicBezTo>
                  <a:pt x="81650" y="7222"/>
                  <a:pt x="81982" y="7464"/>
                  <a:pt x="82344" y="7705"/>
                </a:cubicBezTo>
                <a:cubicBezTo>
                  <a:pt x="82585" y="7825"/>
                  <a:pt x="83038" y="8067"/>
                  <a:pt x="83701" y="8429"/>
                </a:cubicBezTo>
                <a:cubicBezTo>
                  <a:pt x="84365" y="8791"/>
                  <a:pt x="84998" y="9032"/>
                  <a:pt x="85601" y="9153"/>
                </a:cubicBezTo>
                <a:cubicBezTo>
                  <a:pt x="86325" y="9273"/>
                  <a:pt x="86929" y="9575"/>
                  <a:pt x="87411" y="10058"/>
                </a:cubicBezTo>
                <a:cubicBezTo>
                  <a:pt x="87894" y="10540"/>
                  <a:pt x="88316" y="11113"/>
                  <a:pt x="88678" y="11777"/>
                </a:cubicBezTo>
                <a:cubicBezTo>
                  <a:pt x="89040" y="12440"/>
                  <a:pt x="89281" y="12893"/>
                  <a:pt x="89402" y="13134"/>
                </a:cubicBezTo>
                <a:lnTo>
                  <a:pt x="89402" y="13677"/>
                </a:lnTo>
                <a:lnTo>
                  <a:pt x="88135" y="16211"/>
                </a:lnTo>
                <a:cubicBezTo>
                  <a:pt x="88014" y="16573"/>
                  <a:pt x="87954" y="17116"/>
                  <a:pt x="87954" y="17839"/>
                </a:cubicBezTo>
                <a:cubicBezTo>
                  <a:pt x="88437" y="17839"/>
                  <a:pt x="88949" y="17809"/>
                  <a:pt x="89492" y="17749"/>
                </a:cubicBezTo>
                <a:cubicBezTo>
                  <a:pt x="90035" y="17689"/>
                  <a:pt x="90669" y="17719"/>
                  <a:pt x="91393" y="17839"/>
                </a:cubicBezTo>
                <a:cubicBezTo>
                  <a:pt x="92116" y="17839"/>
                  <a:pt x="93444" y="17960"/>
                  <a:pt x="95374" y="18201"/>
                </a:cubicBezTo>
                <a:cubicBezTo>
                  <a:pt x="96098" y="18443"/>
                  <a:pt x="96641" y="18563"/>
                  <a:pt x="97003" y="18563"/>
                </a:cubicBezTo>
                <a:cubicBezTo>
                  <a:pt x="97847" y="18684"/>
                  <a:pt x="98451" y="18865"/>
                  <a:pt x="98813" y="19106"/>
                </a:cubicBezTo>
                <a:cubicBezTo>
                  <a:pt x="99174" y="19348"/>
                  <a:pt x="99476" y="19890"/>
                  <a:pt x="99717" y="20735"/>
                </a:cubicBezTo>
                <a:lnTo>
                  <a:pt x="100260" y="23088"/>
                </a:lnTo>
                <a:cubicBezTo>
                  <a:pt x="100260" y="23932"/>
                  <a:pt x="100140" y="24475"/>
                  <a:pt x="99898" y="24716"/>
                </a:cubicBezTo>
                <a:cubicBezTo>
                  <a:pt x="99416" y="25078"/>
                  <a:pt x="98933" y="25983"/>
                  <a:pt x="98451" y="27431"/>
                </a:cubicBezTo>
                <a:cubicBezTo>
                  <a:pt x="98209" y="28758"/>
                  <a:pt x="97244" y="29663"/>
                  <a:pt x="95555" y="30146"/>
                </a:cubicBezTo>
                <a:cubicBezTo>
                  <a:pt x="92418" y="31232"/>
                  <a:pt x="89764" y="31714"/>
                  <a:pt x="87592" y="31594"/>
                </a:cubicBezTo>
                <a:cubicBezTo>
                  <a:pt x="86989" y="31473"/>
                  <a:pt x="86567" y="31895"/>
                  <a:pt x="86325" y="32860"/>
                </a:cubicBezTo>
                <a:cubicBezTo>
                  <a:pt x="85843" y="34549"/>
                  <a:pt x="85420" y="35816"/>
                  <a:pt x="85058" y="36661"/>
                </a:cubicBezTo>
                <a:cubicBezTo>
                  <a:pt x="85058" y="36902"/>
                  <a:pt x="84847" y="37204"/>
                  <a:pt x="84425" y="37566"/>
                </a:cubicBezTo>
                <a:cubicBezTo>
                  <a:pt x="84003" y="37928"/>
                  <a:pt x="83792" y="38290"/>
                  <a:pt x="83792" y="38652"/>
                </a:cubicBezTo>
                <a:cubicBezTo>
                  <a:pt x="83792" y="38893"/>
                  <a:pt x="84033" y="39074"/>
                  <a:pt x="84516" y="39194"/>
                </a:cubicBezTo>
                <a:lnTo>
                  <a:pt x="90488" y="40280"/>
                </a:lnTo>
                <a:cubicBezTo>
                  <a:pt x="90608" y="40280"/>
                  <a:pt x="90729" y="40250"/>
                  <a:pt x="90850" y="40190"/>
                </a:cubicBezTo>
                <a:cubicBezTo>
                  <a:pt x="90970" y="40130"/>
                  <a:pt x="91151" y="40160"/>
                  <a:pt x="91393" y="40280"/>
                </a:cubicBezTo>
                <a:cubicBezTo>
                  <a:pt x="91513" y="40280"/>
                  <a:pt x="91755" y="40341"/>
                  <a:pt x="92116" y="40461"/>
                </a:cubicBezTo>
                <a:cubicBezTo>
                  <a:pt x="92478" y="40582"/>
                  <a:pt x="92720" y="40703"/>
                  <a:pt x="92840" y="40823"/>
                </a:cubicBezTo>
                <a:cubicBezTo>
                  <a:pt x="93685" y="42030"/>
                  <a:pt x="94771" y="42693"/>
                  <a:pt x="96098" y="42814"/>
                </a:cubicBezTo>
                <a:cubicBezTo>
                  <a:pt x="97063" y="43055"/>
                  <a:pt x="98511" y="43538"/>
                  <a:pt x="100441" y="44262"/>
                </a:cubicBezTo>
                <a:cubicBezTo>
                  <a:pt x="100683" y="44262"/>
                  <a:pt x="100803" y="44382"/>
                  <a:pt x="100803" y="44624"/>
                </a:cubicBezTo>
                <a:cubicBezTo>
                  <a:pt x="101165" y="45227"/>
                  <a:pt x="102010" y="45951"/>
                  <a:pt x="103337" y="46795"/>
                </a:cubicBezTo>
                <a:cubicBezTo>
                  <a:pt x="103699" y="47157"/>
                  <a:pt x="103880" y="47338"/>
                  <a:pt x="103880" y="47338"/>
                </a:cubicBezTo>
                <a:cubicBezTo>
                  <a:pt x="104604" y="47459"/>
                  <a:pt x="105207" y="47821"/>
                  <a:pt x="105690" y="48424"/>
                </a:cubicBezTo>
                <a:cubicBezTo>
                  <a:pt x="106172" y="49027"/>
                  <a:pt x="106534" y="49450"/>
                  <a:pt x="106775" y="49691"/>
                </a:cubicBezTo>
                <a:cubicBezTo>
                  <a:pt x="106896" y="49812"/>
                  <a:pt x="106926" y="49932"/>
                  <a:pt x="106866" y="50053"/>
                </a:cubicBezTo>
                <a:cubicBezTo>
                  <a:pt x="106806" y="50174"/>
                  <a:pt x="106775" y="50294"/>
                  <a:pt x="106775" y="50415"/>
                </a:cubicBezTo>
                <a:cubicBezTo>
                  <a:pt x="106896" y="50656"/>
                  <a:pt x="106956" y="51079"/>
                  <a:pt x="106956" y="51682"/>
                </a:cubicBezTo>
                <a:cubicBezTo>
                  <a:pt x="106956" y="51923"/>
                  <a:pt x="106896" y="52285"/>
                  <a:pt x="106775" y="52768"/>
                </a:cubicBezTo>
                <a:cubicBezTo>
                  <a:pt x="106655" y="53250"/>
                  <a:pt x="106534" y="53612"/>
                  <a:pt x="106414" y="53853"/>
                </a:cubicBezTo>
                <a:cubicBezTo>
                  <a:pt x="105569" y="55422"/>
                  <a:pt x="105147" y="57594"/>
                  <a:pt x="105147" y="60369"/>
                </a:cubicBezTo>
                <a:cubicBezTo>
                  <a:pt x="105388" y="60610"/>
                  <a:pt x="105388" y="60911"/>
                  <a:pt x="105147" y="61273"/>
                </a:cubicBezTo>
                <a:cubicBezTo>
                  <a:pt x="104905" y="64893"/>
                  <a:pt x="104604" y="67547"/>
                  <a:pt x="104242" y="69236"/>
                </a:cubicBezTo>
                <a:cubicBezTo>
                  <a:pt x="103759" y="72132"/>
                  <a:pt x="103156" y="74243"/>
                  <a:pt x="102432" y="75570"/>
                </a:cubicBezTo>
                <a:lnTo>
                  <a:pt x="102070" y="76294"/>
                </a:lnTo>
                <a:cubicBezTo>
                  <a:pt x="101949" y="76898"/>
                  <a:pt x="101618" y="77320"/>
                  <a:pt x="101075" y="77561"/>
                </a:cubicBezTo>
                <a:cubicBezTo>
                  <a:pt x="100532" y="77802"/>
                  <a:pt x="100200" y="77923"/>
                  <a:pt x="100079" y="77923"/>
                </a:cubicBezTo>
                <a:cubicBezTo>
                  <a:pt x="98873" y="78768"/>
                  <a:pt x="98209" y="79371"/>
                  <a:pt x="98089" y="79733"/>
                </a:cubicBezTo>
                <a:cubicBezTo>
                  <a:pt x="97606" y="80577"/>
                  <a:pt x="97184" y="81181"/>
                  <a:pt x="96822" y="81543"/>
                </a:cubicBezTo>
                <a:cubicBezTo>
                  <a:pt x="96460" y="81905"/>
                  <a:pt x="95917" y="82086"/>
                  <a:pt x="95193" y="82086"/>
                </a:cubicBezTo>
                <a:cubicBezTo>
                  <a:pt x="95072" y="81844"/>
                  <a:pt x="94831" y="81905"/>
                  <a:pt x="94469" y="82267"/>
                </a:cubicBezTo>
                <a:cubicBezTo>
                  <a:pt x="93866" y="82628"/>
                  <a:pt x="93323" y="82568"/>
                  <a:pt x="92840" y="82086"/>
                </a:cubicBezTo>
                <a:cubicBezTo>
                  <a:pt x="92720" y="81965"/>
                  <a:pt x="92509" y="81844"/>
                  <a:pt x="92207" y="81724"/>
                </a:cubicBezTo>
                <a:cubicBezTo>
                  <a:pt x="91905" y="81603"/>
                  <a:pt x="91634" y="81603"/>
                  <a:pt x="91393" y="81724"/>
                </a:cubicBezTo>
                <a:cubicBezTo>
                  <a:pt x="90427" y="82086"/>
                  <a:pt x="89221" y="82327"/>
                  <a:pt x="87773" y="82448"/>
                </a:cubicBezTo>
                <a:cubicBezTo>
                  <a:pt x="86325" y="82568"/>
                  <a:pt x="85239" y="82689"/>
                  <a:pt x="84516" y="82809"/>
                </a:cubicBezTo>
                <a:lnTo>
                  <a:pt x="79267" y="83895"/>
                </a:lnTo>
                <a:cubicBezTo>
                  <a:pt x="78423" y="83895"/>
                  <a:pt x="77819" y="83835"/>
                  <a:pt x="77458" y="83714"/>
                </a:cubicBezTo>
                <a:cubicBezTo>
                  <a:pt x="77096" y="83594"/>
                  <a:pt x="76613" y="83533"/>
                  <a:pt x="76010" y="83533"/>
                </a:cubicBezTo>
                <a:lnTo>
                  <a:pt x="74562" y="83533"/>
                </a:lnTo>
                <a:cubicBezTo>
                  <a:pt x="73717" y="83654"/>
                  <a:pt x="72451" y="83714"/>
                  <a:pt x="70761" y="83714"/>
                </a:cubicBezTo>
                <a:cubicBezTo>
                  <a:pt x="70400" y="83714"/>
                  <a:pt x="70038" y="83775"/>
                  <a:pt x="69676" y="83895"/>
                </a:cubicBezTo>
                <a:cubicBezTo>
                  <a:pt x="69314" y="84016"/>
                  <a:pt x="68952" y="84076"/>
                  <a:pt x="68590" y="84076"/>
                </a:cubicBezTo>
                <a:lnTo>
                  <a:pt x="64427" y="84076"/>
                </a:lnTo>
                <a:cubicBezTo>
                  <a:pt x="63583" y="84076"/>
                  <a:pt x="62919" y="84137"/>
                  <a:pt x="62437" y="84257"/>
                </a:cubicBezTo>
                <a:cubicBezTo>
                  <a:pt x="62316" y="84257"/>
                  <a:pt x="62195" y="84318"/>
                  <a:pt x="62075" y="84438"/>
                </a:cubicBezTo>
                <a:cubicBezTo>
                  <a:pt x="61954" y="84559"/>
                  <a:pt x="61894" y="84680"/>
                  <a:pt x="61894" y="84800"/>
                </a:cubicBezTo>
                <a:lnTo>
                  <a:pt x="61894" y="90772"/>
                </a:lnTo>
                <a:cubicBezTo>
                  <a:pt x="62859" y="90652"/>
                  <a:pt x="64035" y="90531"/>
                  <a:pt x="65423" y="90410"/>
                </a:cubicBezTo>
                <a:cubicBezTo>
                  <a:pt x="66810" y="90290"/>
                  <a:pt x="68409" y="90229"/>
                  <a:pt x="70218" y="90229"/>
                </a:cubicBezTo>
                <a:lnTo>
                  <a:pt x="84154" y="90229"/>
                </a:lnTo>
                <a:cubicBezTo>
                  <a:pt x="84757" y="90229"/>
                  <a:pt x="85239" y="90290"/>
                  <a:pt x="85601" y="90410"/>
                </a:cubicBezTo>
                <a:cubicBezTo>
                  <a:pt x="86084" y="90410"/>
                  <a:pt x="86325" y="90652"/>
                  <a:pt x="86325" y="91134"/>
                </a:cubicBezTo>
                <a:cubicBezTo>
                  <a:pt x="86325" y="91376"/>
                  <a:pt x="86446" y="91677"/>
                  <a:pt x="86687" y="92039"/>
                </a:cubicBezTo>
                <a:lnTo>
                  <a:pt x="85420" y="94573"/>
                </a:lnTo>
                <a:cubicBezTo>
                  <a:pt x="85179" y="94332"/>
                  <a:pt x="85058" y="94211"/>
                  <a:pt x="85058" y="94211"/>
                </a:cubicBezTo>
                <a:cubicBezTo>
                  <a:pt x="84455" y="96865"/>
                  <a:pt x="83430" y="98373"/>
                  <a:pt x="81982" y="98735"/>
                </a:cubicBezTo>
                <a:cubicBezTo>
                  <a:pt x="81620" y="98856"/>
                  <a:pt x="80775" y="99158"/>
                  <a:pt x="79448" y="99640"/>
                </a:cubicBezTo>
                <a:cubicBezTo>
                  <a:pt x="77759" y="100243"/>
                  <a:pt x="76673" y="100666"/>
                  <a:pt x="76191" y="100907"/>
                </a:cubicBezTo>
                <a:cubicBezTo>
                  <a:pt x="75105" y="101390"/>
                  <a:pt x="73959" y="101631"/>
                  <a:pt x="72752" y="101631"/>
                </a:cubicBezTo>
                <a:lnTo>
                  <a:pt x="70400" y="101450"/>
                </a:lnTo>
                <a:cubicBezTo>
                  <a:pt x="70038" y="101329"/>
                  <a:pt x="69766" y="101299"/>
                  <a:pt x="69585" y="101359"/>
                </a:cubicBezTo>
                <a:cubicBezTo>
                  <a:pt x="69404" y="101420"/>
                  <a:pt x="69253" y="101450"/>
                  <a:pt x="69133" y="101450"/>
                </a:cubicBezTo>
                <a:cubicBezTo>
                  <a:pt x="66478" y="101691"/>
                  <a:pt x="64548" y="101812"/>
                  <a:pt x="63341" y="101812"/>
                </a:cubicBezTo>
                <a:cubicBezTo>
                  <a:pt x="63221" y="101812"/>
                  <a:pt x="62980" y="101872"/>
                  <a:pt x="62618" y="101993"/>
                </a:cubicBezTo>
                <a:cubicBezTo>
                  <a:pt x="62256" y="102113"/>
                  <a:pt x="62075" y="102355"/>
                  <a:pt x="62075" y="102717"/>
                </a:cubicBezTo>
                <a:lnTo>
                  <a:pt x="62075" y="103079"/>
                </a:lnTo>
                <a:cubicBezTo>
                  <a:pt x="62075" y="103561"/>
                  <a:pt x="62014" y="103984"/>
                  <a:pt x="61894" y="104345"/>
                </a:cubicBezTo>
                <a:cubicBezTo>
                  <a:pt x="61773" y="104707"/>
                  <a:pt x="61713" y="105130"/>
                  <a:pt x="61713" y="105612"/>
                </a:cubicBezTo>
                <a:cubicBezTo>
                  <a:pt x="61713" y="105974"/>
                  <a:pt x="61833" y="106306"/>
                  <a:pt x="62075" y="106608"/>
                </a:cubicBezTo>
                <a:cubicBezTo>
                  <a:pt x="62316" y="106909"/>
                  <a:pt x="62618" y="107060"/>
                  <a:pt x="62980" y="107060"/>
                </a:cubicBezTo>
                <a:lnTo>
                  <a:pt x="63341" y="107060"/>
                </a:lnTo>
                <a:lnTo>
                  <a:pt x="70400" y="105793"/>
                </a:lnTo>
                <a:lnTo>
                  <a:pt x="78000" y="105250"/>
                </a:lnTo>
                <a:cubicBezTo>
                  <a:pt x="78121" y="105250"/>
                  <a:pt x="78272" y="105220"/>
                  <a:pt x="78453" y="105160"/>
                </a:cubicBezTo>
                <a:cubicBezTo>
                  <a:pt x="78634" y="105100"/>
                  <a:pt x="78724" y="105009"/>
                  <a:pt x="78724" y="104888"/>
                </a:cubicBezTo>
                <a:lnTo>
                  <a:pt x="80353" y="101812"/>
                </a:lnTo>
                <a:cubicBezTo>
                  <a:pt x="80594" y="101571"/>
                  <a:pt x="80836" y="101359"/>
                  <a:pt x="81077" y="101178"/>
                </a:cubicBezTo>
                <a:cubicBezTo>
                  <a:pt x="81318" y="100997"/>
                  <a:pt x="81560" y="100786"/>
                  <a:pt x="81801" y="100545"/>
                </a:cubicBezTo>
                <a:cubicBezTo>
                  <a:pt x="82404" y="100424"/>
                  <a:pt x="82826" y="100515"/>
                  <a:pt x="83068" y="100816"/>
                </a:cubicBezTo>
                <a:cubicBezTo>
                  <a:pt x="83309" y="101118"/>
                  <a:pt x="83520" y="101510"/>
                  <a:pt x="83701" y="101993"/>
                </a:cubicBezTo>
                <a:cubicBezTo>
                  <a:pt x="83882" y="102475"/>
                  <a:pt x="84093" y="102777"/>
                  <a:pt x="84335" y="102898"/>
                </a:cubicBezTo>
                <a:cubicBezTo>
                  <a:pt x="84214" y="103139"/>
                  <a:pt x="84093" y="103350"/>
                  <a:pt x="83973" y="103531"/>
                </a:cubicBezTo>
                <a:cubicBezTo>
                  <a:pt x="83852" y="103712"/>
                  <a:pt x="83792" y="103984"/>
                  <a:pt x="83792" y="104345"/>
                </a:cubicBezTo>
                <a:cubicBezTo>
                  <a:pt x="83792" y="104587"/>
                  <a:pt x="83852" y="104768"/>
                  <a:pt x="83973" y="104888"/>
                </a:cubicBezTo>
                <a:cubicBezTo>
                  <a:pt x="84093" y="105250"/>
                  <a:pt x="84063" y="105733"/>
                  <a:pt x="83882" y="106336"/>
                </a:cubicBezTo>
                <a:cubicBezTo>
                  <a:pt x="83701" y="106939"/>
                  <a:pt x="83490" y="107362"/>
                  <a:pt x="83249" y="107603"/>
                </a:cubicBezTo>
                <a:cubicBezTo>
                  <a:pt x="82525" y="108206"/>
                  <a:pt x="82042" y="109111"/>
                  <a:pt x="81801" y="110318"/>
                </a:cubicBezTo>
                <a:cubicBezTo>
                  <a:pt x="81801" y="112489"/>
                  <a:pt x="80775" y="113756"/>
                  <a:pt x="78724" y="114118"/>
                </a:cubicBezTo>
                <a:cubicBezTo>
                  <a:pt x="77035" y="114601"/>
                  <a:pt x="75708" y="114902"/>
                  <a:pt x="74743" y="115023"/>
                </a:cubicBezTo>
                <a:cubicBezTo>
                  <a:pt x="74381" y="115144"/>
                  <a:pt x="73959" y="115204"/>
                  <a:pt x="73476" y="115204"/>
                </a:cubicBezTo>
                <a:cubicBezTo>
                  <a:pt x="72993" y="115204"/>
                  <a:pt x="72390" y="115325"/>
                  <a:pt x="71666" y="115566"/>
                </a:cubicBezTo>
                <a:cubicBezTo>
                  <a:pt x="69253" y="116049"/>
                  <a:pt x="67383" y="116471"/>
                  <a:pt x="66056" y="116833"/>
                </a:cubicBezTo>
                <a:cubicBezTo>
                  <a:pt x="65573" y="116833"/>
                  <a:pt x="65151" y="116893"/>
                  <a:pt x="64789" y="117014"/>
                </a:cubicBezTo>
                <a:lnTo>
                  <a:pt x="62256" y="117557"/>
                </a:lnTo>
                <a:lnTo>
                  <a:pt x="61894" y="118281"/>
                </a:lnTo>
                <a:lnTo>
                  <a:pt x="61351" y="125520"/>
                </a:lnTo>
                <a:lnTo>
                  <a:pt x="61532" y="126786"/>
                </a:lnTo>
                <a:lnTo>
                  <a:pt x="65332" y="126424"/>
                </a:lnTo>
                <a:cubicBezTo>
                  <a:pt x="66901" y="126424"/>
                  <a:pt x="68047" y="126304"/>
                  <a:pt x="68771" y="126062"/>
                </a:cubicBezTo>
                <a:cubicBezTo>
                  <a:pt x="69374" y="126062"/>
                  <a:pt x="69917" y="125821"/>
                  <a:pt x="70400" y="125339"/>
                </a:cubicBezTo>
                <a:cubicBezTo>
                  <a:pt x="70882" y="124735"/>
                  <a:pt x="71425" y="124434"/>
                  <a:pt x="72028" y="124434"/>
                </a:cubicBezTo>
                <a:cubicBezTo>
                  <a:pt x="72632" y="124434"/>
                  <a:pt x="73114" y="124675"/>
                  <a:pt x="73476" y="125158"/>
                </a:cubicBezTo>
                <a:cubicBezTo>
                  <a:pt x="74079" y="125761"/>
                  <a:pt x="74743" y="126243"/>
                  <a:pt x="75467" y="126605"/>
                </a:cubicBezTo>
                <a:cubicBezTo>
                  <a:pt x="76070" y="127209"/>
                  <a:pt x="76130" y="127872"/>
                  <a:pt x="75648" y="128596"/>
                </a:cubicBezTo>
                <a:cubicBezTo>
                  <a:pt x="75527" y="128596"/>
                  <a:pt x="75437" y="128626"/>
                  <a:pt x="75376" y="128687"/>
                </a:cubicBezTo>
                <a:cubicBezTo>
                  <a:pt x="75316" y="128747"/>
                  <a:pt x="75286" y="128837"/>
                  <a:pt x="75286" y="128958"/>
                </a:cubicBezTo>
                <a:cubicBezTo>
                  <a:pt x="75527" y="129803"/>
                  <a:pt x="75406" y="130587"/>
                  <a:pt x="74924" y="131311"/>
                </a:cubicBezTo>
                <a:cubicBezTo>
                  <a:pt x="74441" y="132035"/>
                  <a:pt x="74140" y="132457"/>
                  <a:pt x="74019" y="132578"/>
                </a:cubicBezTo>
                <a:lnTo>
                  <a:pt x="73476" y="133482"/>
                </a:lnTo>
                <a:cubicBezTo>
                  <a:pt x="72993" y="133724"/>
                  <a:pt x="72420" y="134056"/>
                  <a:pt x="71757" y="134478"/>
                </a:cubicBezTo>
                <a:cubicBezTo>
                  <a:pt x="71093" y="134900"/>
                  <a:pt x="70460" y="135111"/>
                  <a:pt x="69857" y="135111"/>
                </a:cubicBezTo>
                <a:lnTo>
                  <a:pt x="69495" y="135111"/>
                </a:lnTo>
                <a:lnTo>
                  <a:pt x="68952" y="135111"/>
                </a:lnTo>
                <a:cubicBezTo>
                  <a:pt x="67142" y="136197"/>
                  <a:pt x="65212" y="136740"/>
                  <a:pt x="63160" y="136740"/>
                </a:cubicBezTo>
                <a:cubicBezTo>
                  <a:pt x="62919" y="136740"/>
                  <a:pt x="62738" y="136800"/>
                  <a:pt x="62618" y="136921"/>
                </a:cubicBezTo>
                <a:cubicBezTo>
                  <a:pt x="61894" y="137283"/>
                  <a:pt x="60959" y="137494"/>
                  <a:pt x="59812" y="137554"/>
                </a:cubicBezTo>
                <a:cubicBezTo>
                  <a:pt x="58666" y="137615"/>
                  <a:pt x="57852" y="137645"/>
                  <a:pt x="57369" y="137645"/>
                </a:cubicBezTo>
                <a:cubicBezTo>
                  <a:pt x="56766" y="137766"/>
                  <a:pt x="56072" y="137886"/>
                  <a:pt x="55288" y="138007"/>
                </a:cubicBezTo>
                <a:cubicBezTo>
                  <a:pt x="54504" y="138127"/>
                  <a:pt x="53569" y="138188"/>
                  <a:pt x="52483" y="138188"/>
                </a:cubicBezTo>
                <a:cubicBezTo>
                  <a:pt x="50432" y="138308"/>
                  <a:pt x="47416" y="138369"/>
                  <a:pt x="43434" y="138369"/>
                </a:cubicBezTo>
                <a:lnTo>
                  <a:pt x="39996" y="138731"/>
                </a:lnTo>
                <a:cubicBezTo>
                  <a:pt x="38427" y="139093"/>
                  <a:pt x="36798" y="139274"/>
                  <a:pt x="35109" y="139274"/>
                </a:cubicBezTo>
                <a:lnTo>
                  <a:pt x="32395" y="139093"/>
                </a:lnTo>
                <a:lnTo>
                  <a:pt x="24432" y="138369"/>
                </a:lnTo>
                <a:cubicBezTo>
                  <a:pt x="23829" y="138369"/>
                  <a:pt x="23044" y="138489"/>
                  <a:pt x="22079" y="138731"/>
                </a:cubicBezTo>
                <a:cubicBezTo>
                  <a:pt x="20631" y="139213"/>
                  <a:pt x="19063" y="138912"/>
                  <a:pt x="17374" y="137826"/>
                </a:cubicBezTo>
                <a:cubicBezTo>
                  <a:pt x="16891" y="137705"/>
                  <a:pt x="16529" y="137102"/>
                  <a:pt x="16288" y="136016"/>
                </a:cubicBezTo>
                <a:cubicBezTo>
                  <a:pt x="16167" y="135654"/>
                  <a:pt x="15986" y="135172"/>
                  <a:pt x="15745" y="134568"/>
                </a:cubicBezTo>
                <a:cubicBezTo>
                  <a:pt x="15504" y="133965"/>
                  <a:pt x="15383" y="133422"/>
                  <a:pt x="15383" y="132940"/>
                </a:cubicBezTo>
                <a:cubicBezTo>
                  <a:pt x="15383" y="132698"/>
                  <a:pt x="15624" y="132336"/>
                  <a:pt x="16107" y="131854"/>
                </a:cubicBezTo>
                <a:cubicBezTo>
                  <a:pt x="16228" y="131733"/>
                  <a:pt x="16529" y="131462"/>
                  <a:pt x="17012" y="131039"/>
                </a:cubicBezTo>
                <a:cubicBezTo>
                  <a:pt x="17494" y="130617"/>
                  <a:pt x="18098" y="130406"/>
                  <a:pt x="18822" y="130406"/>
                </a:cubicBezTo>
                <a:lnTo>
                  <a:pt x="19184" y="130406"/>
                </a:lnTo>
                <a:cubicBezTo>
                  <a:pt x="18701" y="129923"/>
                  <a:pt x="18460" y="129441"/>
                  <a:pt x="18460" y="128958"/>
                </a:cubicBezTo>
                <a:cubicBezTo>
                  <a:pt x="18460" y="128596"/>
                  <a:pt x="18610" y="128204"/>
                  <a:pt x="18912" y="127782"/>
                </a:cubicBezTo>
                <a:cubicBezTo>
                  <a:pt x="19214" y="127359"/>
                  <a:pt x="19425" y="126967"/>
                  <a:pt x="19546" y="126605"/>
                </a:cubicBezTo>
                <a:cubicBezTo>
                  <a:pt x="19546" y="126364"/>
                  <a:pt x="19666" y="126243"/>
                  <a:pt x="19907" y="126243"/>
                </a:cubicBezTo>
                <a:cubicBezTo>
                  <a:pt x="20631" y="126364"/>
                  <a:pt x="21476" y="125942"/>
                  <a:pt x="22441" y="124977"/>
                </a:cubicBezTo>
                <a:cubicBezTo>
                  <a:pt x="23044" y="124132"/>
                  <a:pt x="23708" y="124011"/>
                  <a:pt x="24432" y="124615"/>
                </a:cubicBezTo>
                <a:cubicBezTo>
                  <a:pt x="24794" y="124977"/>
                  <a:pt x="25216" y="125158"/>
                  <a:pt x="25699" y="125158"/>
                </a:cubicBezTo>
                <a:cubicBezTo>
                  <a:pt x="26543" y="125158"/>
                  <a:pt x="27207" y="125459"/>
                  <a:pt x="27689" y="126062"/>
                </a:cubicBezTo>
                <a:lnTo>
                  <a:pt x="28413" y="126424"/>
                </a:lnTo>
                <a:cubicBezTo>
                  <a:pt x="28293" y="127993"/>
                  <a:pt x="28956" y="128777"/>
                  <a:pt x="30404" y="128777"/>
                </a:cubicBezTo>
                <a:cubicBezTo>
                  <a:pt x="31128" y="128777"/>
                  <a:pt x="32304" y="128777"/>
                  <a:pt x="33933" y="128777"/>
                </a:cubicBezTo>
                <a:cubicBezTo>
                  <a:pt x="35562" y="128777"/>
                  <a:pt x="37040" y="128717"/>
                  <a:pt x="38367" y="128596"/>
                </a:cubicBezTo>
                <a:cubicBezTo>
                  <a:pt x="39935" y="128355"/>
                  <a:pt x="42228" y="128234"/>
                  <a:pt x="45244" y="128234"/>
                </a:cubicBezTo>
                <a:lnTo>
                  <a:pt x="46692" y="128053"/>
                </a:lnTo>
                <a:cubicBezTo>
                  <a:pt x="46450" y="126364"/>
                  <a:pt x="46209" y="124977"/>
                  <a:pt x="45968" y="123891"/>
                </a:cubicBezTo>
                <a:cubicBezTo>
                  <a:pt x="46571" y="123649"/>
                  <a:pt x="46782" y="123257"/>
                  <a:pt x="46601" y="122714"/>
                </a:cubicBezTo>
                <a:cubicBezTo>
                  <a:pt x="46420" y="122172"/>
                  <a:pt x="46330" y="121840"/>
                  <a:pt x="46330" y="121719"/>
                </a:cubicBezTo>
                <a:cubicBezTo>
                  <a:pt x="46209" y="121236"/>
                  <a:pt x="46149" y="120452"/>
                  <a:pt x="46149" y="119366"/>
                </a:cubicBezTo>
                <a:cubicBezTo>
                  <a:pt x="46149" y="118763"/>
                  <a:pt x="45847" y="118522"/>
                  <a:pt x="45244" y="118643"/>
                </a:cubicBezTo>
                <a:lnTo>
                  <a:pt x="38005" y="118823"/>
                </a:lnTo>
                <a:cubicBezTo>
                  <a:pt x="36436" y="118823"/>
                  <a:pt x="35290" y="118703"/>
                  <a:pt x="34566" y="118462"/>
                </a:cubicBezTo>
                <a:cubicBezTo>
                  <a:pt x="32877" y="118220"/>
                  <a:pt x="30344" y="118341"/>
                  <a:pt x="26965" y="118823"/>
                </a:cubicBezTo>
                <a:cubicBezTo>
                  <a:pt x="25880" y="118944"/>
                  <a:pt x="24311" y="119004"/>
                  <a:pt x="22260" y="119004"/>
                </a:cubicBezTo>
                <a:lnTo>
                  <a:pt x="20450" y="118823"/>
                </a:lnTo>
                <a:cubicBezTo>
                  <a:pt x="20330" y="118823"/>
                  <a:pt x="20179" y="118763"/>
                  <a:pt x="19998" y="118643"/>
                </a:cubicBezTo>
                <a:cubicBezTo>
                  <a:pt x="19817" y="118522"/>
                  <a:pt x="19666" y="118462"/>
                  <a:pt x="19546" y="118462"/>
                </a:cubicBezTo>
                <a:cubicBezTo>
                  <a:pt x="19304" y="118220"/>
                  <a:pt x="19184" y="118100"/>
                  <a:pt x="19184" y="118100"/>
                </a:cubicBezTo>
                <a:lnTo>
                  <a:pt x="15745" y="116652"/>
                </a:lnTo>
                <a:cubicBezTo>
                  <a:pt x="15262" y="116531"/>
                  <a:pt x="14991" y="116290"/>
                  <a:pt x="14931" y="115928"/>
                </a:cubicBezTo>
                <a:cubicBezTo>
                  <a:pt x="14870" y="115566"/>
                  <a:pt x="14961" y="115264"/>
                  <a:pt x="15202" y="115023"/>
                </a:cubicBezTo>
                <a:cubicBezTo>
                  <a:pt x="15685" y="114540"/>
                  <a:pt x="16107" y="113937"/>
                  <a:pt x="16469" y="113213"/>
                </a:cubicBezTo>
                <a:cubicBezTo>
                  <a:pt x="16952" y="112248"/>
                  <a:pt x="17796" y="111765"/>
                  <a:pt x="19003" y="111765"/>
                </a:cubicBezTo>
                <a:cubicBezTo>
                  <a:pt x="19606" y="111765"/>
                  <a:pt x="20330" y="111675"/>
                  <a:pt x="21174" y="111494"/>
                </a:cubicBezTo>
                <a:cubicBezTo>
                  <a:pt x="22019" y="111313"/>
                  <a:pt x="22743" y="111162"/>
                  <a:pt x="23346" y="111042"/>
                </a:cubicBezTo>
                <a:lnTo>
                  <a:pt x="32757" y="109775"/>
                </a:lnTo>
                <a:cubicBezTo>
                  <a:pt x="35532" y="109533"/>
                  <a:pt x="39694" y="109292"/>
                  <a:pt x="45244" y="109051"/>
                </a:cubicBezTo>
                <a:cubicBezTo>
                  <a:pt x="45727" y="109051"/>
                  <a:pt x="46058" y="108960"/>
                  <a:pt x="46239" y="108779"/>
                </a:cubicBezTo>
                <a:cubicBezTo>
                  <a:pt x="46420" y="108598"/>
                  <a:pt x="46511" y="108267"/>
                  <a:pt x="46511" y="107784"/>
                </a:cubicBezTo>
                <a:cubicBezTo>
                  <a:pt x="46511" y="107422"/>
                  <a:pt x="46571" y="107090"/>
                  <a:pt x="46692" y="106789"/>
                </a:cubicBezTo>
                <a:cubicBezTo>
                  <a:pt x="46812" y="106487"/>
                  <a:pt x="46873" y="106155"/>
                  <a:pt x="46873" y="105793"/>
                </a:cubicBezTo>
                <a:cubicBezTo>
                  <a:pt x="46993" y="105069"/>
                  <a:pt x="47024" y="104436"/>
                  <a:pt x="46963" y="103893"/>
                </a:cubicBezTo>
                <a:cubicBezTo>
                  <a:pt x="46903" y="103350"/>
                  <a:pt x="46873" y="102898"/>
                  <a:pt x="46873" y="102536"/>
                </a:cubicBezTo>
                <a:cubicBezTo>
                  <a:pt x="45304" y="102415"/>
                  <a:pt x="43494" y="102536"/>
                  <a:pt x="41443" y="102898"/>
                </a:cubicBezTo>
                <a:cubicBezTo>
                  <a:pt x="39392" y="103380"/>
                  <a:pt x="37703" y="103682"/>
                  <a:pt x="36376" y="103803"/>
                </a:cubicBezTo>
                <a:lnTo>
                  <a:pt x="29318" y="103803"/>
                </a:lnTo>
                <a:cubicBezTo>
                  <a:pt x="27750" y="103803"/>
                  <a:pt x="25276" y="103561"/>
                  <a:pt x="21898" y="103079"/>
                </a:cubicBezTo>
                <a:cubicBezTo>
                  <a:pt x="21054" y="103079"/>
                  <a:pt x="20330" y="102536"/>
                  <a:pt x="19726" y="101450"/>
                </a:cubicBezTo>
                <a:cubicBezTo>
                  <a:pt x="19606" y="101209"/>
                  <a:pt x="19304" y="100847"/>
                  <a:pt x="18822" y="100364"/>
                </a:cubicBezTo>
                <a:cubicBezTo>
                  <a:pt x="18098" y="99761"/>
                  <a:pt x="17736" y="99097"/>
                  <a:pt x="17736" y="98373"/>
                </a:cubicBezTo>
                <a:cubicBezTo>
                  <a:pt x="17736" y="97770"/>
                  <a:pt x="18037" y="97167"/>
                  <a:pt x="18641" y="96564"/>
                </a:cubicBezTo>
                <a:lnTo>
                  <a:pt x="20450" y="95116"/>
                </a:lnTo>
                <a:lnTo>
                  <a:pt x="19726" y="93668"/>
                </a:lnTo>
                <a:cubicBezTo>
                  <a:pt x="21174" y="92461"/>
                  <a:pt x="22562" y="91858"/>
                  <a:pt x="23889" y="91858"/>
                </a:cubicBezTo>
                <a:lnTo>
                  <a:pt x="24975" y="92039"/>
                </a:lnTo>
                <a:cubicBezTo>
                  <a:pt x="25699" y="92039"/>
                  <a:pt x="26242" y="92220"/>
                  <a:pt x="26604" y="92582"/>
                </a:cubicBezTo>
                <a:cubicBezTo>
                  <a:pt x="27086" y="93185"/>
                  <a:pt x="27810" y="93487"/>
                  <a:pt x="28775" y="93487"/>
                </a:cubicBezTo>
                <a:lnTo>
                  <a:pt x="29499" y="93487"/>
                </a:lnTo>
                <a:lnTo>
                  <a:pt x="39996" y="92944"/>
                </a:lnTo>
                <a:cubicBezTo>
                  <a:pt x="41564" y="92823"/>
                  <a:pt x="43917" y="92522"/>
                  <a:pt x="47054" y="92039"/>
                </a:cubicBezTo>
                <a:cubicBezTo>
                  <a:pt x="48140" y="91919"/>
                  <a:pt x="48713" y="91798"/>
                  <a:pt x="48773" y="91677"/>
                </a:cubicBezTo>
                <a:cubicBezTo>
                  <a:pt x="48833" y="91557"/>
                  <a:pt x="48924" y="90953"/>
                  <a:pt x="49044" y="89867"/>
                </a:cubicBezTo>
                <a:lnTo>
                  <a:pt x="48863" y="84619"/>
                </a:lnTo>
                <a:cubicBezTo>
                  <a:pt x="48863" y="84016"/>
                  <a:pt x="48622" y="83714"/>
                  <a:pt x="48140" y="83714"/>
                </a:cubicBezTo>
                <a:cubicBezTo>
                  <a:pt x="46933" y="83835"/>
                  <a:pt x="45636" y="83805"/>
                  <a:pt x="44249" y="83624"/>
                </a:cubicBezTo>
                <a:cubicBezTo>
                  <a:pt x="42861" y="83443"/>
                  <a:pt x="41866" y="83352"/>
                  <a:pt x="41262" y="83352"/>
                </a:cubicBezTo>
                <a:cubicBezTo>
                  <a:pt x="39332" y="83111"/>
                  <a:pt x="36436" y="82870"/>
                  <a:pt x="32576" y="82628"/>
                </a:cubicBezTo>
                <a:cubicBezTo>
                  <a:pt x="31249" y="82628"/>
                  <a:pt x="30042" y="82689"/>
                  <a:pt x="28956" y="82809"/>
                </a:cubicBezTo>
                <a:cubicBezTo>
                  <a:pt x="27870" y="82930"/>
                  <a:pt x="26965" y="83051"/>
                  <a:pt x="26242" y="83171"/>
                </a:cubicBezTo>
                <a:lnTo>
                  <a:pt x="25518" y="83171"/>
                </a:lnTo>
                <a:lnTo>
                  <a:pt x="23527" y="82990"/>
                </a:lnTo>
                <a:lnTo>
                  <a:pt x="22984" y="82990"/>
                </a:lnTo>
                <a:lnTo>
                  <a:pt x="17193" y="83714"/>
                </a:lnTo>
                <a:cubicBezTo>
                  <a:pt x="15986" y="84076"/>
                  <a:pt x="14720" y="84257"/>
                  <a:pt x="13392" y="84257"/>
                </a:cubicBezTo>
                <a:cubicBezTo>
                  <a:pt x="12306" y="84499"/>
                  <a:pt x="11703" y="84921"/>
                  <a:pt x="11583" y="85524"/>
                </a:cubicBezTo>
                <a:lnTo>
                  <a:pt x="10497" y="90410"/>
                </a:lnTo>
                <a:lnTo>
                  <a:pt x="9954" y="91858"/>
                </a:lnTo>
                <a:cubicBezTo>
                  <a:pt x="9351" y="92703"/>
                  <a:pt x="8989" y="93185"/>
                  <a:pt x="8868" y="93306"/>
                </a:cubicBezTo>
                <a:cubicBezTo>
                  <a:pt x="8385" y="94151"/>
                  <a:pt x="7842" y="94995"/>
                  <a:pt x="7239" y="95840"/>
                </a:cubicBezTo>
                <a:cubicBezTo>
                  <a:pt x="6998" y="95598"/>
                  <a:pt x="6726" y="95387"/>
                  <a:pt x="6425" y="95206"/>
                </a:cubicBezTo>
                <a:cubicBezTo>
                  <a:pt x="6123" y="95025"/>
                  <a:pt x="5852" y="94754"/>
                  <a:pt x="5610" y="94392"/>
                </a:cubicBezTo>
                <a:cubicBezTo>
                  <a:pt x="3318" y="90893"/>
                  <a:pt x="1870" y="86429"/>
                  <a:pt x="1267" y="81000"/>
                </a:cubicBezTo>
                <a:cubicBezTo>
                  <a:pt x="1026" y="79069"/>
                  <a:pt x="784" y="76174"/>
                  <a:pt x="543" y="72313"/>
                </a:cubicBezTo>
                <a:cubicBezTo>
                  <a:pt x="181" y="67728"/>
                  <a:pt x="0" y="63204"/>
                  <a:pt x="0" y="58740"/>
                </a:cubicBezTo>
                <a:cubicBezTo>
                  <a:pt x="0" y="57654"/>
                  <a:pt x="61" y="56598"/>
                  <a:pt x="181" y="55573"/>
                </a:cubicBezTo>
                <a:cubicBezTo>
                  <a:pt x="302" y="54547"/>
                  <a:pt x="362" y="53492"/>
                  <a:pt x="362" y="52406"/>
                </a:cubicBezTo>
                <a:lnTo>
                  <a:pt x="181" y="49872"/>
                </a:lnTo>
                <a:cubicBezTo>
                  <a:pt x="181" y="49510"/>
                  <a:pt x="422" y="49148"/>
                  <a:pt x="905" y="48786"/>
                </a:cubicBezTo>
                <a:cubicBezTo>
                  <a:pt x="2715" y="47821"/>
                  <a:pt x="4796" y="47037"/>
                  <a:pt x="7149" y="46433"/>
                </a:cubicBezTo>
                <a:cubicBezTo>
                  <a:pt x="9501" y="45830"/>
                  <a:pt x="10979" y="45468"/>
                  <a:pt x="11583" y="45348"/>
                </a:cubicBezTo>
                <a:lnTo>
                  <a:pt x="20812" y="42995"/>
                </a:lnTo>
                <a:lnTo>
                  <a:pt x="24794" y="42452"/>
                </a:lnTo>
                <a:cubicBezTo>
                  <a:pt x="23829" y="41487"/>
                  <a:pt x="23346" y="41004"/>
                  <a:pt x="23346" y="41004"/>
                </a:cubicBezTo>
                <a:cubicBezTo>
                  <a:pt x="22501" y="40160"/>
                  <a:pt x="21838" y="38953"/>
                  <a:pt x="21355" y="37385"/>
                </a:cubicBezTo>
                <a:cubicBezTo>
                  <a:pt x="20873" y="36058"/>
                  <a:pt x="20511" y="35273"/>
                  <a:pt x="20269" y="35032"/>
                </a:cubicBezTo>
                <a:cubicBezTo>
                  <a:pt x="20269" y="34911"/>
                  <a:pt x="20179" y="34821"/>
                  <a:pt x="19998" y="34761"/>
                </a:cubicBezTo>
                <a:cubicBezTo>
                  <a:pt x="19817" y="34700"/>
                  <a:pt x="19666" y="34670"/>
                  <a:pt x="19546" y="34670"/>
                </a:cubicBezTo>
                <a:lnTo>
                  <a:pt x="15745" y="35213"/>
                </a:lnTo>
                <a:cubicBezTo>
                  <a:pt x="15262" y="35334"/>
                  <a:pt x="14539" y="35635"/>
                  <a:pt x="13573" y="36118"/>
                </a:cubicBezTo>
                <a:cubicBezTo>
                  <a:pt x="12729" y="36480"/>
                  <a:pt x="11824" y="36661"/>
                  <a:pt x="10859" y="36661"/>
                </a:cubicBezTo>
                <a:cubicBezTo>
                  <a:pt x="10255" y="36661"/>
                  <a:pt x="9773" y="36601"/>
                  <a:pt x="9411" y="36480"/>
                </a:cubicBezTo>
                <a:lnTo>
                  <a:pt x="5068" y="35394"/>
                </a:lnTo>
                <a:cubicBezTo>
                  <a:pt x="3258" y="34911"/>
                  <a:pt x="2172" y="33705"/>
                  <a:pt x="1810" y="31775"/>
                </a:cubicBezTo>
                <a:cubicBezTo>
                  <a:pt x="1810" y="31533"/>
                  <a:pt x="1569" y="31051"/>
                  <a:pt x="1086" y="30327"/>
                </a:cubicBezTo>
                <a:lnTo>
                  <a:pt x="2172" y="28336"/>
                </a:lnTo>
                <a:lnTo>
                  <a:pt x="1991" y="28155"/>
                </a:lnTo>
                <a:cubicBezTo>
                  <a:pt x="1508" y="27672"/>
                  <a:pt x="1267" y="27129"/>
                  <a:pt x="1267" y="26526"/>
                </a:cubicBezTo>
                <a:cubicBezTo>
                  <a:pt x="1267" y="26164"/>
                  <a:pt x="1388" y="25501"/>
                  <a:pt x="1629" y="24536"/>
                </a:cubicBezTo>
                <a:cubicBezTo>
                  <a:pt x="1750" y="24294"/>
                  <a:pt x="1991" y="24053"/>
                  <a:pt x="2353" y="23812"/>
                </a:cubicBezTo>
                <a:cubicBezTo>
                  <a:pt x="2715" y="23570"/>
                  <a:pt x="3016" y="23329"/>
                  <a:pt x="3258" y="23088"/>
                </a:cubicBezTo>
                <a:lnTo>
                  <a:pt x="4706" y="22002"/>
                </a:lnTo>
                <a:cubicBezTo>
                  <a:pt x="5429" y="21519"/>
                  <a:pt x="6033" y="21519"/>
                  <a:pt x="6515" y="22002"/>
                </a:cubicBezTo>
                <a:cubicBezTo>
                  <a:pt x="6998" y="22484"/>
                  <a:pt x="7722" y="22846"/>
                  <a:pt x="8687" y="23088"/>
                </a:cubicBezTo>
                <a:cubicBezTo>
                  <a:pt x="9773" y="23088"/>
                  <a:pt x="10617" y="23027"/>
                  <a:pt x="11221" y="22907"/>
                </a:cubicBezTo>
                <a:cubicBezTo>
                  <a:pt x="11462" y="22907"/>
                  <a:pt x="11613" y="22846"/>
                  <a:pt x="11673" y="22726"/>
                </a:cubicBezTo>
                <a:cubicBezTo>
                  <a:pt x="11733" y="22605"/>
                  <a:pt x="11824" y="22545"/>
                  <a:pt x="11945" y="22545"/>
                </a:cubicBezTo>
                <a:cubicBezTo>
                  <a:pt x="12186" y="22545"/>
                  <a:pt x="12518" y="22575"/>
                  <a:pt x="12940" y="22635"/>
                </a:cubicBezTo>
                <a:cubicBezTo>
                  <a:pt x="13362" y="22696"/>
                  <a:pt x="13875" y="22665"/>
                  <a:pt x="14478" y="22545"/>
                </a:cubicBezTo>
                <a:cubicBezTo>
                  <a:pt x="16409" y="22303"/>
                  <a:pt x="17977" y="22062"/>
                  <a:pt x="19184" y="21821"/>
                </a:cubicBezTo>
                <a:cubicBezTo>
                  <a:pt x="19787" y="21821"/>
                  <a:pt x="20209" y="21519"/>
                  <a:pt x="20450" y="20916"/>
                </a:cubicBezTo>
                <a:cubicBezTo>
                  <a:pt x="20812" y="19951"/>
                  <a:pt x="21054" y="19106"/>
                  <a:pt x="21174" y="18382"/>
                </a:cubicBezTo>
                <a:cubicBezTo>
                  <a:pt x="21295" y="17658"/>
                  <a:pt x="21416" y="17055"/>
                  <a:pt x="21536" y="16573"/>
                </a:cubicBezTo>
                <a:cubicBezTo>
                  <a:pt x="21778" y="15728"/>
                  <a:pt x="21717" y="14582"/>
                  <a:pt x="21355" y="13134"/>
                </a:cubicBezTo>
                <a:cubicBezTo>
                  <a:pt x="20873" y="12048"/>
                  <a:pt x="21114" y="11445"/>
                  <a:pt x="22079" y="11324"/>
                </a:cubicBezTo>
                <a:lnTo>
                  <a:pt x="22441" y="10962"/>
                </a:lnTo>
                <a:cubicBezTo>
                  <a:pt x="23044" y="10359"/>
                  <a:pt x="23527" y="10058"/>
                  <a:pt x="23889" y="10058"/>
                </a:cubicBezTo>
                <a:cubicBezTo>
                  <a:pt x="24251" y="10058"/>
                  <a:pt x="24794" y="10299"/>
                  <a:pt x="25518" y="10781"/>
                </a:cubicBezTo>
                <a:cubicBezTo>
                  <a:pt x="26121" y="11264"/>
                  <a:pt x="26724" y="11686"/>
                  <a:pt x="27327" y="12048"/>
                </a:cubicBezTo>
                <a:cubicBezTo>
                  <a:pt x="27931" y="12410"/>
                  <a:pt x="28534" y="12832"/>
                  <a:pt x="29137" y="13315"/>
                </a:cubicBezTo>
                <a:cubicBezTo>
                  <a:pt x="29378" y="13556"/>
                  <a:pt x="29801" y="14280"/>
                  <a:pt x="30404" y="15487"/>
                </a:cubicBezTo>
                <a:lnTo>
                  <a:pt x="32033" y="19287"/>
                </a:lnTo>
                <a:cubicBezTo>
                  <a:pt x="32395" y="19649"/>
                  <a:pt x="32757" y="19830"/>
                  <a:pt x="33119" y="19830"/>
                </a:cubicBezTo>
                <a:cubicBezTo>
                  <a:pt x="35049" y="19589"/>
                  <a:pt x="36557" y="19468"/>
                  <a:pt x="37643" y="19468"/>
                </a:cubicBezTo>
                <a:cubicBezTo>
                  <a:pt x="39091" y="19589"/>
                  <a:pt x="40358" y="19770"/>
                  <a:pt x="41443" y="20011"/>
                </a:cubicBezTo>
                <a:cubicBezTo>
                  <a:pt x="42529" y="20252"/>
                  <a:pt x="43434" y="20433"/>
                  <a:pt x="44158" y="20554"/>
                </a:cubicBezTo>
                <a:cubicBezTo>
                  <a:pt x="44520" y="20675"/>
                  <a:pt x="44882" y="20826"/>
                  <a:pt x="45244" y="21006"/>
                </a:cubicBezTo>
                <a:cubicBezTo>
                  <a:pt x="45606" y="21187"/>
                  <a:pt x="45968" y="21338"/>
                  <a:pt x="46330" y="21459"/>
                </a:cubicBezTo>
                <a:cubicBezTo>
                  <a:pt x="47536" y="21821"/>
                  <a:pt x="48381" y="22967"/>
                  <a:pt x="48863" y="24897"/>
                </a:cubicBezTo>
                <a:cubicBezTo>
                  <a:pt x="49105" y="26466"/>
                  <a:pt x="48984" y="27612"/>
                  <a:pt x="48502" y="28336"/>
                </a:cubicBezTo>
                <a:cubicBezTo>
                  <a:pt x="47536" y="29542"/>
                  <a:pt x="46782" y="30387"/>
                  <a:pt x="46239" y="30870"/>
                </a:cubicBezTo>
                <a:cubicBezTo>
                  <a:pt x="45696" y="31352"/>
                  <a:pt x="44882" y="31654"/>
                  <a:pt x="43796" y="31775"/>
                </a:cubicBezTo>
                <a:cubicBezTo>
                  <a:pt x="42831" y="31775"/>
                  <a:pt x="41866" y="31684"/>
                  <a:pt x="40901" y="31503"/>
                </a:cubicBezTo>
                <a:cubicBezTo>
                  <a:pt x="39935" y="31322"/>
                  <a:pt x="39030" y="31232"/>
                  <a:pt x="38186" y="31232"/>
                </a:cubicBezTo>
                <a:cubicBezTo>
                  <a:pt x="37703" y="31232"/>
                  <a:pt x="36859" y="31352"/>
                  <a:pt x="35652" y="31594"/>
                </a:cubicBezTo>
                <a:cubicBezTo>
                  <a:pt x="35170" y="31594"/>
                  <a:pt x="34778" y="31654"/>
                  <a:pt x="34476" y="31775"/>
                </a:cubicBezTo>
                <a:cubicBezTo>
                  <a:pt x="34174" y="31895"/>
                  <a:pt x="33903" y="32016"/>
                  <a:pt x="33662" y="32136"/>
                </a:cubicBezTo>
                <a:cubicBezTo>
                  <a:pt x="32576" y="32619"/>
                  <a:pt x="32033" y="33222"/>
                  <a:pt x="32033" y="33946"/>
                </a:cubicBezTo>
                <a:cubicBezTo>
                  <a:pt x="31792" y="34911"/>
                  <a:pt x="31399" y="35997"/>
                  <a:pt x="30856" y="37204"/>
                </a:cubicBezTo>
                <a:cubicBezTo>
                  <a:pt x="30314" y="38410"/>
                  <a:pt x="29921" y="39255"/>
                  <a:pt x="29680" y="39737"/>
                </a:cubicBezTo>
                <a:cubicBezTo>
                  <a:pt x="29439" y="40220"/>
                  <a:pt x="29198" y="40823"/>
                  <a:pt x="28956" y="41547"/>
                </a:cubicBezTo>
                <a:lnTo>
                  <a:pt x="42529" y="40461"/>
                </a:lnTo>
                <a:cubicBezTo>
                  <a:pt x="56404" y="39134"/>
                  <a:pt x="67625" y="38591"/>
                  <a:pt x="76191" y="38833"/>
                </a:cubicBezTo>
                <a:lnTo>
                  <a:pt x="75829" y="33765"/>
                </a:lnTo>
                <a:cubicBezTo>
                  <a:pt x="75829" y="33162"/>
                  <a:pt x="75738" y="32710"/>
                  <a:pt x="75557" y="32408"/>
                </a:cubicBezTo>
                <a:cubicBezTo>
                  <a:pt x="75376" y="32106"/>
                  <a:pt x="75105" y="31955"/>
                  <a:pt x="74743" y="31955"/>
                </a:cubicBezTo>
                <a:lnTo>
                  <a:pt x="73657" y="31955"/>
                </a:lnTo>
                <a:cubicBezTo>
                  <a:pt x="71847" y="31955"/>
                  <a:pt x="69374" y="32076"/>
                  <a:pt x="66237" y="32317"/>
                </a:cubicBezTo>
                <a:cubicBezTo>
                  <a:pt x="64307" y="32317"/>
                  <a:pt x="62859" y="32257"/>
                  <a:pt x="61894" y="32136"/>
                </a:cubicBezTo>
                <a:cubicBezTo>
                  <a:pt x="61170" y="32136"/>
                  <a:pt x="60205" y="31775"/>
                  <a:pt x="58998" y="31051"/>
                </a:cubicBezTo>
                <a:cubicBezTo>
                  <a:pt x="58274" y="30689"/>
                  <a:pt x="57611" y="30206"/>
                  <a:pt x="57007" y="29603"/>
                </a:cubicBezTo>
                <a:cubicBezTo>
                  <a:pt x="56887" y="29482"/>
                  <a:pt x="56525" y="29000"/>
                  <a:pt x="55921" y="28155"/>
                </a:cubicBezTo>
                <a:lnTo>
                  <a:pt x="54474" y="26888"/>
                </a:lnTo>
                <a:lnTo>
                  <a:pt x="53026" y="26164"/>
                </a:lnTo>
                <a:cubicBezTo>
                  <a:pt x="52664" y="25802"/>
                  <a:pt x="52483" y="25561"/>
                  <a:pt x="52483" y="25440"/>
                </a:cubicBezTo>
                <a:cubicBezTo>
                  <a:pt x="52483" y="25320"/>
                  <a:pt x="52392" y="25078"/>
                  <a:pt x="52212" y="24716"/>
                </a:cubicBezTo>
                <a:cubicBezTo>
                  <a:pt x="52030" y="24355"/>
                  <a:pt x="52000" y="24053"/>
                  <a:pt x="52121" y="23812"/>
                </a:cubicBezTo>
                <a:cubicBezTo>
                  <a:pt x="52242" y="23570"/>
                  <a:pt x="52453" y="23419"/>
                  <a:pt x="52754" y="23359"/>
                </a:cubicBezTo>
                <a:cubicBezTo>
                  <a:pt x="53056" y="23299"/>
                  <a:pt x="53267" y="23148"/>
                  <a:pt x="53388" y="22907"/>
                </a:cubicBezTo>
                <a:cubicBezTo>
                  <a:pt x="54112" y="22062"/>
                  <a:pt x="55047" y="21580"/>
                  <a:pt x="56193" y="21459"/>
                </a:cubicBezTo>
                <a:cubicBezTo>
                  <a:pt x="57339" y="21338"/>
                  <a:pt x="58033" y="21278"/>
                  <a:pt x="58274" y="21278"/>
                </a:cubicBezTo>
                <a:lnTo>
                  <a:pt x="67685" y="19830"/>
                </a:lnTo>
                <a:lnTo>
                  <a:pt x="75286" y="18925"/>
                </a:lnTo>
                <a:cubicBezTo>
                  <a:pt x="75889" y="18925"/>
                  <a:pt x="76191" y="18624"/>
                  <a:pt x="76191" y="18020"/>
                </a:cubicBezTo>
                <a:lnTo>
                  <a:pt x="76372" y="12953"/>
                </a:lnTo>
                <a:lnTo>
                  <a:pt x="76372" y="11686"/>
                </a:lnTo>
                <a:cubicBezTo>
                  <a:pt x="76372" y="10962"/>
                  <a:pt x="76130" y="10118"/>
                  <a:pt x="75648" y="9153"/>
                </a:cubicBezTo>
                <a:cubicBezTo>
                  <a:pt x="75286" y="8187"/>
                  <a:pt x="75467" y="7283"/>
                  <a:pt x="76191" y="6438"/>
                </a:cubicBezTo>
                <a:cubicBezTo>
                  <a:pt x="76432" y="5955"/>
                  <a:pt x="77096" y="5955"/>
                  <a:pt x="78181" y="6438"/>
                </a:cubicBezTo>
                <a:cubicBezTo>
                  <a:pt x="78664" y="5955"/>
                  <a:pt x="79026" y="5714"/>
                  <a:pt x="79267" y="5714"/>
                </a:cubicBezTo>
                <a:close/>
                <a:moveTo>
                  <a:pt x="244135" y="1914"/>
                </a:moveTo>
                <a:lnTo>
                  <a:pt x="244859" y="2095"/>
                </a:lnTo>
                <a:lnTo>
                  <a:pt x="248298" y="3542"/>
                </a:lnTo>
                <a:cubicBezTo>
                  <a:pt x="248298" y="3542"/>
                  <a:pt x="248328" y="3573"/>
                  <a:pt x="248388" y="3633"/>
                </a:cubicBezTo>
                <a:cubicBezTo>
                  <a:pt x="248449" y="3693"/>
                  <a:pt x="248479" y="3723"/>
                  <a:pt x="248479" y="3723"/>
                </a:cubicBezTo>
                <a:cubicBezTo>
                  <a:pt x="249323" y="3603"/>
                  <a:pt x="249987" y="3844"/>
                  <a:pt x="250470" y="4447"/>
                </a:cubicBezTo>
                <a:cubicBezTo>
                  <a:pt x="250952" y="5051"/>
                  <a:pt x="251314" y="5473"/>
                  <a:pt x="251555" y="5714"/>
                </a:cubicBezTo>
                <a:lnTo>
                  <a:pt x="252822" y="6619"/>
                </a:lnTo>
                <a:lnTo>
                  <a:pt x="253546" y="5895"/>
                </a:lnTo>
                <a:cubicBezTo>
                  <a:pt x="253788" y="6619"/>
                  <a:pt x="253968" y="7041"/>
                  <a:pt x="254089" y="7162"/>
                </a:cubicBezTo>
                <a:cubicBezTo>
                  <a:pt x="254813" y="8127"/>
                  <a:pt x="255416" y="8791"/>
                  <a:pt x="255899" y="9153"/>
                </a:cubicBezTo>
                <a:lnTo>
                  <a:pt x="258614" y="12048"/>
                </a:lnTo>
                <a:cubicBezTo>
                  <a:pt x="258734" y="12048"/>
                  <a:pt x="258794" y="12109"/>
                  <a:pt x="258794" y="12229"/>
                </a:cubicBezTo>
                <a:cubicBezTo>
                  <a:pt x="258794" y="12350"/>
                  <a:pt x="258734" y="12410"/>
                  <a:pt x="258614" y="12410"/>
                </a:cubicBezTo>
                <a:cubicBezTo>
                  <a:pt x="258372" y="12893"/>
                  <a:pt x="258553" y="13255"/>
                  <a:pt x="259156" y="13496"/>
                </a:cubicBezTo>
                <a:lnTo>
                  <a:pt x="260061" y="14039"/>
                </a:lnTo>
                <a:cubicBezTo>
                  <a:pt x="260061" y="14401"/>
                  <a:pt x="259941" y="15306"/>
                  <a:pt x="259699" y="16754"/>
                </a:cubicBezTo>
                <a:cubicBezTo>
                  <a:pt x="260182" y="16392"/>
                  <a:pt x="260544" y="16241"/>
                  <a:pt x="260785" y="16301"/>
                </a:cubicBezTo>
                <a:cubicBezTo>
                  <a:pt x="261026" y="16361"/>
                  <a:pt x="261147" y="16512"/>
                  <a:pt x="261147" y="16754"/>
                </a:cubicBezTo>
                <a:lnTo>
                  <a:pt x="260423" y="18744"/>
                </a:lnTo>
                <a:lnTo>
                  <a:pt x="259518" y="23088"/>
                </a:lnTo>
                <a:cubicBezTo>
                  <a:pt x="260001" y="23088"/>
                  <a:pt x="260544" y="23118"/>
                  <a:pt x="261147" y="23178"/>
                </a:cubicBezTo>
                <a:cubicBezTo>
                  <a:pt x="261750" y="23239"/>
                  <a:pt x="262414" y="23208"/>
                  <a:pt x="263138" y="23088"/>
                </a:cubicBezTo>
                <a:cubicBezTo>
                  <a:pt x="264465" y="23088"/>
                  <a:pt x="266335" y="22967"/>
                  <a:pt x="268748" y="22726"/>
                </a:cubicBezTo>
                <a:lnTo>
                  <a:pt x="279607" y="22002"/>
                </a:lnTo>
                <a:cubicBezTo>
                  <a:pt x="283226" y="21761"/>
                  <a:pt x="286001" y="21519"/>
                  <a:pt x="287931" y="21278"/>
                </a:cubicBezTo>
                <a:lnTo>
                  <a:pt x="297523" y="20554"/>
                </a:lnTo>
                <a:cubicBezTo>
                  <a:pt x="300057" y="20192"/>
                  <a:pt x="302590" y="20011"/>
                  <a:pt x="305124" y="20011"/>
                </a:cubicBezTo>
                <a:cubicBezTo>
                  <a:pt x="306451" y="20011"/>
                  <a:pt x="307477" y="19710"/>
                  <a:pt x="308201" y="19106"/>
                </a:cubicBezTo>
                <a:cubicBezTo>
                  <a:pt x="308321" y="19830"/>
                  <a:pt x="308744" y="20222"/>
                  <a:pt x="309467" y="20283"/>
                </a:cubicBezTo>
                <a:cubicBezTo>
                  <a:pt x="310191" y="20343"/>
                  <a:pt x="310734" y="20433"/>
                  <a:pt x="311096" y="20554"/>
                </a:cubicBezTo>
                <a:lnTo>
                  <a:pt x="314354" y="21640"/>
                </a:lnTo>
                <a:lnTo>
                  <a:pt x="315802" y="22183"/>
                </a:lnTo>
                <a:cubicBezTo>
                  <a:pt x="317249" y="22545"/>
                  <a:pt x="318396" y="23027"/>
                  <a:pt x="319240" y="23631"/>
                </a:cubicBezTo>
                <a:cubicBezTo>
                  <a:pt x="319602" y="23751"/>
                  <a:pt x="319934" y="24053"/>
                  <a:pt x="320235" y="24536"/>
                </a:cubicBezTo>
                <a:cubicBezTo>
                  <a:pt x="320537" y="25018"/>
                  <a:pt x="320748" y="25380"/>
                  <a:pt x="320869" y="25621"/>
                </a:cubicBezTo>
                <a:lnTo>
                  <a:pt x="321231" y="27431"/>
                </a:lnTo>
                <a:lnTo>
                  <a:pt x="321955" y="26888"/>
                </a:lnTo>
                <a:lnTo>
                  <a:pt x="322136" y="26888"/>
                </a:lnTo>
                <a:cubicBezTo>
                  <a:pt x="322136" y="27009"/>
                  <a:pt x="322166" y="27190"/>
                  <a:pt x="322226" y="27431"/>
                </a:cubicBezTo>
                <a:cubicBezTo>
                  <a:pt x="322286" y="27672"/>
                  <a:pt x="322256" y="27974"/>
                  <a:pt x="322136" y="28336"/>
                </a:cubicBezTo>
                <a:cubicBezTo>
                  <a:pt x="321774" y="29060"/>
                  <a:pt x="321623" y="29512"/>
                  <a:pt x="321683" y="29693"/>
                </a:cubicBezTo>
                <a:cubicBezTo>
                  <a:pt x="321744" y="29874"/>
                  <a:pt x="322136" y="30085"/>
                  <a:pt x="322860" y="30327"/>
                </a:cubicBezTo>
                <a:lnTo>
                  <a:pt x="323764" y="31051"/>
                </a:lnTo>
                <a:cubicBezTo>
                  <a:pt x="323644" y="31171"/>
                  <a:pt x="323493" y="31232"/>
                  <a:pt x="323312" y="31232"/>
                </a:cubicBezTo>
                <a:cubicBezTo>
                  <a:pt x="323131" y="31232"/>
                  <a:pt x="322980" y="31292"/>
                  <a:pt x="322860" y="31413"/>
                </a:cubicBezTo>
                <a:cubicBezTo>
                  <a:pt x="322498" y="31775"/>
                  <a:pt x="322317" y="31955"/>
                  <a:pt x="322317" y="31955"/>
                </a:cubicBezTo>
                <a:cubicBezTo>
                  <a:pt x="322196" y="32317"/>
                  <a:pt x="321834" y="32800"/>
                  <a:pt x="321231" y="33403"/>
                </a:cubicBezTo>
                <a:cubicBezTo>
                  <a:pt x="321110" y="33524"/>
                  <a:pt x="321080" y="33735"/>
                  <a:pt x="321140" y="34037"/>
                </a:cubicBezTo>
                <a:cubicBezTo>
                  <a:pt x="321201" y="34338"/>
                  <a:pt x="321170" y="34670"/>
                  <a:pt x="321050" y="35032"/>
                </a:cubicBezTo>
                <a:cubicBezTo>
                  <a:pt x="320929" y="35153"/>
                  <a:pt x="320688" y="35334"/>
                  <a:pt x="320326" y="35575"/>
                </a:cubicBezTo>
                <a:cubicBezTo>
                  <a:pt x="319964" y="35816"/>
                  <a:pt x="319602" y="36118"/>
                  <a:pt x="319240" y="36480"/>
                </a:cubicBezTo>
                <a:cubicBezTo>
                  <a:pt x="318758" y="37083"/>
                  <a:pt x="317973" y="37385"/>
                  <a:pt x="316887" y="37385"/>
                </a:cubicBezTo>
                <a:cubicBezTo>
                  <a:pt x="316164" y="37385"/>
                  <a:pt x="315922" y="37686"/>
                  <a:pt x="316164" y="38290"/>
                </a:cubicBezTo>
                <a:cubicBezTo>
                  <a:pt x="316284" y="38410"/>
                  <a:pt x="316344" y="38531"/>
                  <a:pt x="316344" y="38652"/>
                </a:cubicBezTo>
                <a:cubicBezTo>
                  <a:pt x="316344" y="38772"/>
                  <a:pt x="316284" y="38833"/>
                  <a:pt x="316164" y="38833"/>
                </a:cubicBezTo>
                <a:cubicBezTo>
                  <a:pt x="315922" y="39074"/>
                  <a:pt x="315771" y="39406"/>
                  <a:pt x="315711" y="39828"/>
                </a:cubicBezTo>
                <a:cubicBezTo>
                  <a:pt x="315651" y="40250"/>
                  <a:pt x="315621" y="40582"/>
                  <a:pt x="315621" y="40823"/>
                </a:cubicBezTo>
                <a:cubicBezTo>
                  <a:pt x="315621" y="40944"/>
                  <a:pt x="315500" y="41125"/>
                  <a:pt x="315259" y="41366"/>
                </a:cubicBezTo>
                <a:cubicBezTo>
                  <a:pt x="315138" y="41487"/>
                  <a:pt x="314897" y="41547"/>
                  <a:pt x="314535" y="41547"/>
                </a:cubicBezTo>
                <a:cubicBezTo>
                  <a:pt x="313208" y="41788"/>
                  <a:pt x="311458" y="42030"/>
                  <a:pt x="309286" y="42271"/>
                </a:cubicBezTo>
                <a:lnTo>
                  <a:pt x="305667" y="42995"/>
                </a:lnTo>
                <a:cubicBezTo>
                  <a:pt x="305064" y="42995"/>
                  <a:pt x="304400" y="43116"/>
                  <a:pt x="303676" y="43357"/>
                </a:cubicBezTo>
                <a:cubicBezTo>
                  <a:pt x="302590" y="43840"/>
                  <a:pt x="301293" y="44141"/>
                  <a:pt x="299785" y="44262"/>
                </a:cubicBezTo>
                <a:cubicBezTo>
                  <a:pt x="298277" y="44382"/>
                  <a:pt x="297161" y="44503"/>
                  <a:pt x="296437" y="44624"/>
                </a:cubicBezTo>
                <a:cubicBezTo>
                  <a:pt x="295351" y="44624"/>
                  <a:pt x="293843" y="44744"/>
                  <a:pt x="291913" y="44986"/>
                </a:cubicBezTo>
                <a:lnTo>
                  <a:pt x="286846" y="45167"/>
                </a:lnTo>
                <a:lnTo>
                  <a:pt x="281235" y="45710"/>
                </a:lnTo>
                <a:lnTo>
                  <a:pt x="279245" y="45710"/>
                </a:lnTo>
                <a:lnTo>
                  <a:pt x="275806" y="45710"/>
                </a:lnTo>
                <a:lnTo>
                  <a:pt x="275444" y="45891"/>
                </a:lnTo>
                <a:lnTo>
                  <a:pt x="275625" y="46253"/>
                </a:lnTo>
                <a:cubicBezTo>
                  <a:pt x="275987" y="46614"/>
                  <a:pt x="276440" y="47007"/>
                  <a:pt x="276982" y="47429"/>
                </a:cubicBezTo>
                <a:cubicBezTo>
                  <a:pt x="277525" y="47851"/>
                  <a:pt x="277857" y="48243"/>
                  <a:pt x="277978" y="48605"/>
                </a:cubicBezTo>
                <a:cubicBezTo>
                  <a:pt x="278098" y="48846"/>
                  <a:pt x="278400" y="49118"/>
                  <a:pt x="278883" y="49420"/>
                </a:cubicBezTo>
                <a:cubicBezTo>
                  <a:pt x="279365" y="49721"/>
                  <a:pt x="279667" y="50053"/>
                  <a:pt x="279788" y="50415"/>
                </a:cubicBezTo>
                <a:cubicBezTo>
                  <a:pt x="279908" y="50536"/>
                  <a:pt x="280089" y="50626"/>
                  <a:pt x="280330" y="50686"/>
                </a:cubicBezTo>
                <a:cubicBezTo>
                  <a:pt x="280572" y="50747"/>
                  <a:pt x="280813" y="50898"/>
                  <a:pt x="281054" y="51139"/>
                </a:cubicBezTo>
                <a:cubicBezTo>
                  <a:pt x="281175" y="51259"/>
                  <a:pt x="281266" y="51410"/>
                  <a:pt x="281326" y="51591"/>
                </a:cubicBezTo>
                <a:cubicBezTo>
                  <a:pt x="281386" y="51772"/>
                  <a:pt x="281537" y="51923"/>
                  <a:pt x="281778" y="52044"/>
                </a:cubicBezTo>
                <a:cubicBezTo>
                  <a:pt x="282261" y="52526"/>
                  <a:pt x="282623" y="52828"/>
                  <a:pt x="282864" y="52949"/>
                </a:cubicBezTo>
                <a:lnTo>
                  <a:pt x="283226" y="53130"/>
                </a:lnTo>
                <a:cubicBezTo>
                  <a:pt x="283347" y="53612"/>
                  <a:pt x="283829" y="54095"/>
                  <a:pt x="284674" y="54577"/>
                </a:cubicBezTo>
                <a:cubicBezTo>
                  <a:pt x="285518" y="55060"/>
                  <a:pt x="286061" y="55482"/>
                  <a:pt x="286303" y="55844"/>
                </a:cubicBezTo>
                <a:cubicBezTo>
                  <a:pt x="286423" y="56085"/>
                  <a:pt x="286725" y="56327"/>
                  <a:pt x="287208" y="56568"/>
                </a:cubicBezTo>
                <a:cubicBezTo>
                  <a:pt x="287690" y="56809"/>
                  <a:pt x="288052" y="57051"/>
                  <a:pt x="288293" y="57292"/>
                </a:cubicBezTo>
                <a:cubicBezTo>
                  <a:pt x="288293" y="57051"/>
                  <a:pt x="288354" y="56870"/>
                  <a:pt x="288474" y="56749"/>
                </a:cubicBezTo>
                <a:lnTo>
                  <a:pt x="288655" y="56749"/>
                </a:lnTo>
                <a:lnTo>
                  <a:pt x="288836" y="57473"/>
                </a:lnTo>
                <a:cubicBezTo>
                  <a:pt x="289319" y="57352"/>
                  <a:pt x="289590" y="57382"/>
                  <a:pt x="289651" y="57563"/>
                </a:cubicBezTo>
                <a:cubicBezTo>
                  <a:pt x="289711" y="57744"/>
                  <a:pt x="289681" y="58016"/>
                  <a:pt x="289560" y="58378"/>
                </a:cubicBezTo>
                <a:lnTo>
                  <a:pt x="292094" y="60188"/>
                </a:lnTo>
                <a:lnTo>
                  <a:pt x="293542" y="61997"/>
                </a:lnTo>
                <a:cubicBezTo>
                  <a:pt x="293904" y="62359"/>
                  <a:pt x="294266" y="62631"/>
                  <a:pt x="294628" y="62812"/>
                </a:cubicBezTo>
                <a:cubicBezTo>
                  <a:pt x="294989" y="62993"/>
                  <a:pt x="295351" y="63204"/>
                  <a:pt x="295713" y="63445"/>
                </a:cubicBezTo>
                <a:cubicBezTo>
                  <a:pt x="295955" y="63566"/>
                  <a:pt x="296256" y="63686"/>
                  <a:pt x="296618" y="63807"/>
                </a:cubicBezTo>
                <a:cubicBezTo>
                  <a:pt x="296980" y="63928"/>
                  <a:pt x="297342" y="64109"/>
                  <a:pt x="297704" y="64350"/>
                </a:cubicBezTo>
                <a:cubicBezTo>
                  <a:pt x="298790" y="64833"/>
                  <a:pt x="299695" y="65677"/>
                  <a:pt x="300419" y="66884"/>
                </a:cubicBezTo>
                <a:cubicBezTo>
                  <a:pt x="301143" y="67608"/>
                  <a:pt x="301504" y="67970"/>
                  <a:pt x="301504" y="67970"/>
                </a:cubicBezTo>
                <a:cubicBezTo>
                  <a:pt x="302228" y="68573"/>
                  <a:pt x="303314" y="69357"/>
                  <a:pt x="304762" y="70322"/>
                </a:cubicBezTo>
                <a:lnTo>
                  <a:pt x="306753" y="71408"/>
                </a:lnTo>
                <a:cubicBezTo>
                  <a:pt x="308563" y="72615"/>
                  <a:pt x="309588" y="73278"/>
                  <a:pt x="309829" y="73399"/>
                </a:cubicBezTo>
                <a:lnTo>
                  <a:pt x="313268" y="75028"/>
                </a:lnTo>
                <a:cubicBezTo>
                  <a:pt x="314112" y="75389"/>
                  <a:pt x="315108" y="75872"/>
                  <a:pt x="316254" y="76475"/>
                </a:cubicBezTo>
                <a:cubicBezTo>
                  <a:pt x="317400" y="77079"/>
                  <a:pt x="318697" y="77682"/>
                  <a:pt x="320145" y="78285"/>
                </a:cubicBezTo>
                <a:cubicBezTo>
                  <a:pt x="322679" y="79492"/>
                  <a:pt x="326358" y="81060"/>
                  <a:pt x="331184" y="82990"/>
                </a:cubicBezTo>
                <a:lnTo>
                  <a:pt x="338242" y="86248"/>
                </a:lnTo>
                <a:cubicBezTo>
                  <a:pt x="338604" y="86489"/>
                  <a:pt x="339027" y="86972"/>
                  <a:pt x="339509" y="87696"/>
                </a:cubicBezTo>
                <a:lnTo>
                  <a:pt x="340414" y="88239"/>
                </a:lnTo>
                <a:cubicBezTo>
                  <a:pt x="341017" y="88480"/>
                  <a:pt x="341379" y="88842"/>
                  <a:pt x="341500" y="89325"/>
                </a:cubicBezTo>
                <a:lnTo>
                  <a:pt x="341681" y="89687"/>
                </a:lnTo>
                <a:cubicBezTo>
                  <a:pt x="342284" y="90290"/>
                  <a:pt x="342284" y="90833"/>
                  <a:pt x="341681" y="91315"/>
                </a:cubicBezTo>
                <a:lnTo>
                  <a:pt x="341138" y="92220"/>
                </a:lnTo>
                <a:lnTo>
                  <a:pt x="342224" y="92401"/>
                </a:lnTo>
                <a:cubicBezTo>
                  <a:pt x="341741" y="93366"/>
                  <a:pt x="341440" y="94090"/>
                  <a:pt x="341319" y="94573"/>
                </a:cubicBezTo>
                <a:lnTo>
                  <a:pt x="340776" y="95116"/>
                </a:lnTo>
                <a:lnTo>
                  <a:pt x="338966" y="96564"/>
                </a:lnTo>
                <a:cubicBezTo>
                  <a:pt x="339208" y="96564"/>
                  <a:pt x="339328" y="96624"/>
                  <a:pt x="339328" y="96745"/>
                </a:cubicBezTo>
                <a:cubicBezTo>
                  <a:pt x="339328" y="97468"/>
                  <a:pt x="339268" y="98011"/>
                  <a:pt x="339147" y="98373"/>
                </a:cubicBezTo>
                <a:cubicBezTo>
                  <a:pt x="339027" y="98494"/>
                  <a:pt x="338816" y="98645"/>
                  <a:pt x="338514" y="98826"/>
                </a:cubicBezTo>
                <a:cubicBezTo>
                  <a:pt x="338212" y="99007"/>
                  <a:pt x="338001" y="99097"/>
                  <a:pt x="337881" y="99097"/>
                </a:cubicBezTo>
                <a:lnTo>
                  <a:pt x="338966" y="100545"/>
                </a:lnTo>
                <a:lnTo>
                  <a:pt x="337700" y="103260"/>
                </a:lnTo>
                <a:cubicBezTo>
                  <a:pt x="337700" y="103501"/>
                  <a:pt x="337579" y="103622"/>
                  <a:pt x="337338" y="103622"/>
                </a:cubicBezTo>
                <a:cubicBezTo>
                  <a:pt x="336734" y="103622"/>
                  <a:pt x="336312" y="103984"/>
                  <a:pt x="336071" y="104707"/>
                </a:cubicBezTo>
                <a:cubicBezTo>
                  <a:pt x="335950" y="105431"/>
                  <a:pt x="335347" y="105673"/>
                  <a:pt x="334261" y="105431"/>
                </a:cubicBezTo>
                <a:cubicBezTo>
                  <a:pt x="333537" y="105431"/>
                  <a:pt x="332994" y="105612"/>
                  <a:pt x="332632" y="105974"/>
                </a:cubicBezTo>
                <a:cubicBezTo>
                  <a:pt x="332391" y="106095"/>
                  <a:pt x="332059" y="106185"/>
                  <a:pt x="331637" y="106246"/>
                </a:cubicBezTo>
                <a:cubicBezTo>
                  <a:pt x="331215" y="106306"/>
                  <a:pt x="330883" y="106397"/>
                  <a:pt x="330642" y="106517"/>
                </a:cubicBezTo>
                <a:cubicBezTo>
                  <a:pt x="330159" y="106517"/>
                  <a:pt x="329857" y="106578"/>
                  <a:pt x="329737" y="106698"/>
                </a:cubicBezTo>
                <a:cubicBezTo>
                  <a:pt x="329013" y="107422"/>
                  <a:pt x="328349" y="107844"/>
                  <a:pt x="327746" y="107965"/>
                </a:cubicBezTo>
                <a:lnTo>
                  <a:pt x="327384" y="108146"/>
                </a:lnTo>
                <a:lnTo>
                  <a:pt x="327022" y="108508"/>
                </a:lnTo>
                <a:cubicBezTo>
                  <a:pt x="326781" y="108267"/>
                  <a:pt x="326389" y="108176"/>
                  <a:pt x="325846" y="108236"/>
                </a:cubicBezTo>
                <a:cubicBezTo>
                  <a:pt x="325303" y="108297"/>
                  <a:pt x="324911" y="108327"/>
                  <a:pt x="324669" y="108327"/>
                </a:cubicBezTo>
                <a:lnTo>
                  <a:pt x="323584" y="108327"/>
                </a:lnTo>
                <a:lnTo>
                  <a:pt x="323222" y="108508"/>
                </a:lnTo>
                <a:cubicBezTo>
                  <a:pt x="322739" y="108387"/>
                  <a:pt x="322075" y="108327"/>
                  <a:pt x="321231" y="108327"/>
                </a:cubicBezTo>
                <a:cubicBezTo>
                  <a:pt x="320386" y="108327"/>
                  <a:pt x="319723" y="108146"/>
                  <a:pt x="319240" y="107784"/>
                </a:cubicBezTo>
                <a:cubicBezTo>
                  <a:pt x="319119" y="107663"/>
                  <a:pt x="318908" y="107633"/>
                  <a:pt x="318607" y="107694"/>
                </a:cubicBezTo>
                <a:cubicBezTo>
                  <a:pt x="318305" y="107754"/>
                  <a:pt x="318094" y="107784"/>
                  <a:pt x="317973" y="107784"/>
                </a:cubicBezTo>
                <a:cubicBezTo>
                  <a:pt x="317249" y="107663"/>
                  <a:pt x="316224" y="107603"/>
                  <a:pt x="314897" y="107603"/>
                </a:cubicBezTo>
                <a:lnTo>
                  <a:pt x="314716" y="107422"/>
                </a:lnTo>
                <a:cubicBezTo>
                  <a:pt x="314474" y="106698"/>
                  <a:pt x="314112" y="106578"/>
                  <a:pt x="313630" y="107060"/>
                </a:cubicBezTo>
                <a:lnTo>
                  <a:pt x="310734" y="105974"/>
                </a:lnTo>
                <a:lnTo>
                  <a:pt x="308201" y="104345"/>
                </a:lnTo>
                <a:cubicBezTo>
                  <a:pt x="308080" y="104225"/>
                  <a:pt x="308020" y="103863"/>
                  <a:pt x="308020" y="103260"/>
                </a:cubicBezTo>
                <a:lnTo>
                  <a:pt x="307477" y="103984"/>
                </a:lnTo>
                <a:lnTo>
                  <a:pt x="306572" y="103260"/>
                </a:lnTo>
                <a:lnTo>
                  <a:pt x="306572" y="103984"/>
                </a:lnTo>
                <a:cubicBezTo>
                  <a:pt x="306331" y="103742"/>
                  <a:pt x="305848" y="103531"/>
                  <a:pt x="305124" y="103350"/>
                </a:cubicBezTo>
                <a:cubicBezTo>
                  <a:pt x="304400" y="103169"/>
                  <a:pt x="304038" y="102837"/>
                  <a:pt x="304038" y="102355"/>
                </a:cubicBezTo>
                <a:cubicBezTo>
                  <a:pt x="302952" y="101993"/>
                  <a:pt x="302289" y="101691"/>
                  <a:pt x="302047" y="101450"/>
                </a:cubicBezTo>
                <a:lnTo>
                  <a:pt x="300057" y="100364"/>
                </a:lnTo>
                <a:cubicBezTo>
                  <a:pt x="299092" y="99399"/>
                  <a:pt x="298549" y="98796"/>
                  <a:pt x="298428" y="98554"/>
                </a:cubicBezTo>
                <a:cubicBezTo>
                  <a:pt x="298307" y="98434"/>
                  <a:pt x="298036" y="98283"/>
                  <a:pt x="297614" y="98102"/>
                </a:cubicBezTo>
                <a:cubicBezTo>
                  <a:pt x="297191" y="97921"/>
                  <a:pt x="296920" y="97710"/>
                  <a:pt x="296799" y="97468"/>
                </a:cubicBezTo>
                <a:lnTo>
                  <a:pt x="296075" y="96926"/>
                </a:lnTo>
                <a:lnTo>
                  <a:pt x="295351" y="96202"/>
                </a:lnTo>
                <a:lnTo>
                  <a:pt x="294085" y="95297"/>
                </a:lnTo>
                <a:lnTo>
                  <a:pt x="292094" y="93668"/>
                </a:lnTo>
                <a:cubicBezTo>
                  <a:pt x="291370" y="93185"/>
                  <a:pt x="291008" y="92703"/>
                  <a:pt x="291008" y="92220"/>
                </a:cubicBezTo>
                <a:cubicBezTo>
                  <a:pt x="291008" y="92100"/>
                  <a:pt x="290827" y="91858"/>
                  <a:pt x="290465" y="91496"/>
                </a:cubicBezTo>
                <a:lnTo>
                  <a:pt x="287931" y="89325"/>
                </a:lnTo>
                <a:cubicBezTo>
                  <a:pt x="286725" y="87877"/>
                  <a:pt x="285760" y="86851"/>
                  <a:pt x="285036" y="86248"/>
                </a:cubicBezTo>
                <a:cubicBezTo>
                  <a:pt x="283105" y="84318"/>
                  <a:pt x="282140" y="83352"/>
                  <a:pt x="282140" y="83352"/>
                </a:cubicBezTo>
                <a:cubicBezTo>
                  <a:pt x="281296" y="82387"/>
                  <a:pt x="280481" y="81573"/>
                  <a:pt x="279697" y="80909"/>
                </a:cubicBezTo>
                <a:cubicBezTo>
                  <a:pt x="278913" y="80246"/>
                  <a:pt x="278219" y="79612"/>
                  <a:pt x="277616" y="79009"/>
                </a:cubicBezTo>
                <a:cubicBezTo>
                  <a:pt x="277495" y="78888"/>
                  <a:pt x="276892" y="78104"/>
                  <a:pt x="275806" y="76656"/>
                </a:cubicBezTo>
                <a:cubicBezTo>
                  <a:pt x="275685" y="76536"/>
                  <a:pt x="275535" y="76415"/>
                  <a:pt x="275354" y="76294"/>
                </a:cubicBezTo>
                <a:cubicBezTo>
                  <a:pt x="275173" y="76174"/>
                  <a:pt x="275082" y="76053"/>
                  <a:pt x="275082" y="75932"/>
                </a:cubicBezTo>
                <a:cubicBezTo>
                  <a:pt x="274841" y="75570"/>
                  <a:pt x="274328" y="74967"/>
                  <a:pt x="273544" y="74123"/>
                </a:cubicBezTo>
                <a:cubicBezTo>
                  <a:pt x="272760" y="73278"/>
                  <a:pt x="272307" y="72554"/>
                  <a:pt x="272187" y="71951"/>
                </a:cubicBezTo>
                <a:cubicBezTo>
                  <a:pt x="272187" y="71710"/>
                  <a:pt x="271825" y="71106"/>
                  <a:pt x="271101" y="70141"/>
                </a:cubicBezTo>
                <a:lnTo>
                  <a:pt x="267300" y="65798"/>
                </a:lnTo>
                <a:lnTo>
                  <a:pt x="263319" y="61997"/>
                </a:lnTo>
                <a:lnTo>
                  <a:pt x="259699" y="58016"/>
                </a:lnTo>
                <a:cubicBezTo>
                  <a:pt x="257286" y="55120"/>
                  <a:pt x="255235" y="53250"/>
                  <a:pt x="253546" y="52406"/>
                </a:cubicBezTo>
                <a:cubicBezTo>
                  <a:pt x="252702" y="52044"/>
                  <a:pt x="252159" y="51380"/>
                  <a:pt x="251917" y="50415"/>
                </a:cubicBezTo>
                <a:cubicBezTo>
                  <a:pt x="250711" y="50656"/>
                  <a:pt x="249866" y="51199"/>
                  <a:pt x="249384" y="52044"/>
                </a:cubicBezTo>
                <a:cubicBezTo>
                  <a:pt x="248780" y="52647"/>
                  <a:pt x="248358" y="52647"/>
                  <a:pt x="248117" y="52044"/>
                </a:cubicBezTo>
                <a:cubicBezTo>
                  <a:pt x="247996" y="51923"/>
                  <a:pt x="247876" y="51833"/>
                  <a:pt x="247755" y="51772"/>
                </a:cubicBezTo>
                <a:cubicBezTo>
                  <a:pt x="247634" y="51712"/>
                  <a:pt x="247574" y="51742"/>
                  <a:pt x="247574" y="51863"/>
                </a:cubicBezTo>
                <a:lnTo>
                  <a:pt x="246126" y="52949"/>
                </a:lnTo>
                <a:lnTo>
                  <a:pt x="244135" y="55301"/>
                </a:lnTo>
                <a:lnTo>
                  <a:pt x="238344" y="61816"/>
                </a:lnTo>
                <a:lnTo>
                  <a:pt x="234001" y="66884"/>
                </a:lnTo>
                <a:lnTo>
                  <a:pt x="230924" y="70865"/>
                </a:lnTo>
                <a:lnTo>
                  <a:pt x="228753" y="73399"/>
                </a:lnTo>
                <a:cubicBezTo>
                  <a:pt x="228511" y="73640"/>
                  <a:pt x="228300" y="73912"/>
                  <a:pt x="228119" y="74213"/>
                </a:cubicBezTo>
                <a:cubicBezTo>
                  <a:pt x="227938" y="74515"/>
                  <a:pt x="227787" y="74726"/>
                  <a:pt x="227667" y="74847"/>
                </a:cubicBezTo>
                <a:lnTo>
                  <a:pt x="223504" y="79552"/>
                </a:lnTo>
                <a:lnTo>
                  <a:pt x="220609" y="83171"/>
                </a:lnTo>
                <a:lnTo>
                  <a:pt x="217713" y="86972"/>
                </a:lnTo>
                <a:cubicBezTo>
                  <a:pt x="216507" y="88902"/>
                  <a:pt x="215541" y="90350"/>
                  <a:pt x="214818" y="91315"/>
                </a:cubicBezTo>
                <a:lnTo>
                  <a:pt x="212465" y="94935"/>
                </a:lnTo>
                <a:cubicBezTo>
                  <a:pt x="212344" y="95055"/>
                  <a:pt x="212284" y="95236"/>
                  <a:pt x="212284" y="95478"/>
                </a:cubicBezTo>
                <a:cubicBezTo>
                  <a:pt x="212284" y="95719"/>
                  <a:pt x="212224" y="95960"/>
                  <a:pt x="212103" y="96202"/>
                </a:cubicBezTo>
                <a:cubicBezTo>
                  <a:pt x="211379" y="96202"/>
                  <a:pt x="210806" y="96594"/>
                  <a:pt x="210384" y="97378"/>
                </a:cubicBezTo>
                <a:cubicBezTo>
                  <a:pt x="209961" y="98162"/>
                  <a:pt x="209750" y="98615"/>
                  <a:pt x="209750" y="98735"/>
                </a:cubicBezTo>
                <a:cubicBezTo>
                  <a:pt x="209147" y="99700"/>
                  <a:pt x="208544" y="100485"/>
                  <a:pt x="207940" y="101088"/>
                </a:cubicBezTo>
                <a:cubicBezTo>
                  <a:pt x="207337" y="101691"/>
                  <a:pt x="206855" y="102264"/>
                  <a:pt x="206493" y="102807"/>
                </a:cubicBezTo>
                <a:cubicBezTo>
                  <a:pt x="206131" y="103350"/>
                  <a:pt x="205829" y="103803"/>
                  <a:pt x="205588" y="104165"/>
                </a:cubicBezTo>
                <a:cubicBezTo>
                  <a:pt x="204985" y="104888"/>
                  <a:pt x="204321" y="105552"/>
                  <a:pt x="203597" y="106155"/>
                </a:cubicBezTo>
                <a:lnTo>
                  <a:pt x="201787" y="107965"/>
                </a:lnTo>
                <a:cubicBezTo>
                  <a:pt x="201787" y="107965"/>
                  <a:pt x="201667" y="108116"/>
                  <a:pt x="201425" y="108417"/>
                </a:cubicBezTo>
                <a:cubicBezTo>
                  <a:pt x="201184" y="108719"/>
                  <a:pt x="200822" y="108749"/>
                  <a:pt x="200340" y="108508"/>
                </a:cubicBezTo>
                <a:cubicBezTo>
                  <a:pt x="200219" y="108508"/>
                  <a:pt x="200038" y="108629"/>
                  <a:pt x="199797" y="108870"/>
                </a:cubicBezTo>
                <a:cubicBezTo>
                  <a:pt x="199435" y="109473"/>
                  <a:pt x="199012" y="109775"/>
                  <a:pt x="198530" y="109775"/>
                </a:cubicBezTo>
                <a:lnTo>
                  <a:pt x="197625" y="109413"/>
                </a:lnTo>
                <a:lnTo>
                  <a:pt x="196177" y="110499"/>
                </a:lnTo>
                <a:lnTo>
                  <a:pt x="195634" y="110137"/>
                </a:lnTo>
                <a:cubicBezTo>
                  <a:pt x="194307" y="110619"/>
                  <a:pt x="193462" y="110921"/>
                  <a:pt x="193101" y="111042"/>
                </a:cubicBezTo>
                <a:cubicBezTo>
                  <a:pt x="192980" y="111162"/>
                  <a:pt x="192799" y="111132"/>
                  <a:pt x="192558" y="110951"/>
                </a:cubicBezTo>
                <a:cubicBezTo>
                  <a:pt x="192316" y="110770"/>
                  <a:pt x="192135" y="110680"/>
                  <a:pt x="192015" y="110680"/>
                </a:cubicBezTo>
                <a:cubicBezTo>
                  <a:pt x="191170" y="111162"/>
                  <a:pt x="189903" y="111765"/>
                  <a:pt x="188214" y="112489"/>
                </a:cubicBezTo>
                <a:lnTo>
                  <a:pt x="187490" y="111946"/>
                </a:lnTo>
                <a:cubicBezTo>
                  <a:pt x="187249" y="112067"/>
                  <a:pt x="187008" y="112369"/>
                  <a:pt x="186766" y="112851"/>
                </a:cubicBezTo>
                <a:cubicBezTo>
                  <a:pt x="186646" y="113213"/>
                  <a:pt x="186435" y="113364"/>
                  <a:pt x="186133" y="113304"/>
                </a:cubicBezTo>
                <a:cubicBezTo>
                  <a:pt x="185831" y="113243"/>
                  <a:pt x="185560" y="113213"/>
                  <a:pt x="185319" y="113213"/>
                </a:cubicBezTo>
                <a:lnTo>
                  <a:pt x="185138" y="113756"/>
                </a:lnTo>
                <a:lnTo>
                  <a:pt x="183871" y="114299"/>
                </a:lnTo>
                <a:lnTo>
                  <a:pt x="183509" y="114480"/>
                </a:lnTo>
                <a:cubicBezTo>
                  <a:pt x="183147" y="114359"/>
                  <a:pt x="182664" y="114299"/>
                  <a:pt x="182061" y="114299"/>
                </a:cubicBezTo>
                <a:cubicBezTo>
                  <a:pt x="181940" y="114178"/>
                  <a:pt x="181820" y="114118"/>
                  <a:pt x="181699" y="114118"/>
                </a:cubicBezTo>
                <a:cubicBezTo>
                  <a:pt x="181578" y="114118"/>
                  <a:pt x="181518" y="114058"/>
                  <a:pt x="181518" y="113937"/>
                </a:cubicBezTo>
                <a:cubicBezTo>
                  <a:pt x="181397" y="113455"/>
                  <a:pt x="181096" y="113334"/>
                  <a:pt x="180613" y="113575"/>
                </a:cubicBezTo>
                <a:cubicBezTo>
                  <a:pt x="180493" y="113696"/>
                  <a:pt x="180251" y="113756"/>
                  <a:pt x="179889" y="113756"/>
                </a:cubicBezTo>
                <a:cubicBezTo>
                  <a:pt x="180493" y="112429"/>
                  <a:pt x="180794" y="111705"/>
                  <a:pt x="180794" y="111584"/>
                </a:cubicBezTo>
                <a:cubicBezTo>
                  <a:pt x="181036" y="111102"/>
                  <a:pt x="181367" y="110680"/>
                  <a:pt x="181790" y="110318"/>
                </a:cubicBezTo>
                <a:cubicBezTo>
                  <a:pt x="182212" y="109956"/>
                  <a:pt x="182544" y="109533"/>
                  <a:pt x="182785" y="109051"/>
                </a:cubicBezTo>
                <a:lnTo>
                  <a:pt x="183328" y="108146"/>
                </a:lnTo>
                <a:lnTo>
                  <a:pt x="184052" y="107241"/>
                </a:lnTo>
                <a:cubicBezTo>
                  <a:pt x="184293" y="107120"/>
                  <a:pt x="184534" y="106819"/>
                  <a:pt x="184776" y="106336"/>
                </a:cubicBezTo>
                <a:cubicBezTo>
                  <a:pt x="185138" y="105974"/>
                  <a:pt x="185560" y="105311"/>
                  <a:pt x="186042" y="104345"/>
                </a:cubicBezTo>
                <a:cubicBezTo>
                  <a:pt x="186163" y="104225"/>
                  <a:pt x="186224" y="104044"/>
                  <a:pt x="186224" y="103803"/>
                </a:cubicBezTo>
                <a:cubicBezTo>
                  <a:pt x="186465" y="103079"/>
                  <a:pt x="186827" y="102656"/>
                  <a:pt x="187309" y="102536"/>
                </a:cubicBezTo>
                <a:cubicBezTo>
                  <a:pt x="187551" y="102536"/>
                  <a:pt x="187671" y="102355"/>
                  <a:pt x="187671" y="101993"/>
                </a:cubicBezTo>
                <a:cubicBezTo>
                  <a:pt x="187671" y="101269"/>
                  <a:pt x="188094" y="100786"/>
                  <a:pt x="188938" y="100545"/>
                </a:cubicBezTo>
                <a:lnTo>
                  <a:pt x="189481" y="100364"/>
                </a:lnTo>
                <a:cubicBezTo>
                  <a:pt x="191170" y="98434"/>
                  <a:pt x="192377" y="96986"/>
                  <a:pt x="193101" y="96021"/>
                </a:cubicBezTo>
                <a:lnTo>
                  <a:pt x="197444" y="90591"/>
                </a:lnTo>
                <a:cubicBezTo>
                  <a:pt x="198409" y="89264"/>
                  <a:pt x="199736" y="87274"/>
                  <a:pt x="201425" y="84619"/>
                </a:cubicBezTo>
                <a:cubicBezTo>
                  <a:pt x="203356" y="82327"/>
                  <a:pt x="205105" y="80035"/>
                  <a:pt x="206674" y="77742"/>
                </a:cubicBezTo>
                <a:lnTo>
                  <a:pt x="211741" y="71408"/>
                </a:lnTo>
                <a:lnTo>
                  <a:pt x="215360" y="67427"/>
                </a:lnTo>
                <a:cubicBezTo>
                  <a:pt x="215481" y="67306"/>
                  <a:pt x="216688" y="65918"/>
                  <a:pt x="218980" y="63264"/>
                </a:cubicBezTo>
                <a:lnTo>
                  <a:pt x="220971" y="60911"/>
                </a:lnTo>
                <a:cubicBezTo>
                  <a:pt x="221091" y="60670"/>
                  <a:pt x="221182" y="60489"/>
                  <a:pt x="221242" y="60369"/>
                </a:cubicBezTo>
                <a:cubicBezTo>
                  <a:pt x="221302" y="60248"/>
                  <a:pt x="221393" y="60127"/>
                  <a:pt x="221514" y="60007"/>
                </a:cubicBezTo>
                <a:lnTo>
                  <a:pt x="222780" y="58921"/>
                </a:lnTo>
                <a:lnTo>
                  <a:pt x="229296" y="50958"/>
                </a:lnTo>
                <a:lnTo>
                  <a:pt x="233277" y="46253"/>
                </a:lnTo>
                <a:lnTo>
                  <a:pt x="233820" y="45529"/>
                </a:lnTo>
                <a:lnTo>
                  <a:pt x="230562" y="45891"/>
                </a:lnTo>
                <a:cubicBezTo>
                  <a:pt x="229356" y="45891"/>
                  <a:pt x="227425" y="46011"/>
                  <a:pt x="224771" y="46253"/>
                </a:cubicBezTo>
                <a:cubicBezTo>
                  <a:pt x="223565" y="46494"/>
                  <a:pt x="222780" y="46614"/>
                  <a:pt x="222418" y="46614"/>
                </a:cubicBezTo>
                <a:cubicBezTo>
                  <a:pt x="218920" y="46614"/>
                  <a:pt x="216326" y="46554"/>
                  <a:pt x="214637" y="46433"/>
                </a:cubicBezTo>
                <a:lnTo>
                  <a:pt x="211017" y="46614"/>
                </a:lnTo>
                <a:cubicBezTo>
                  <a:pt x="208845" y="46614"/>
                  <a:pt x="207217" y="46675"/>
                  <a:pt x="206131" y="46795"/>
                </a:cubicBezTo>
                <a:lnTo>
                  <a:pt x="199435" y="46795"/>
                </a:lnTo>
                <a:cubicBezTo>
                  <a:pt x="199193" y="46795"/>
                  <a:pt x="198982" y="46856"/>
                  <a:pt x="198801" y="46976"/>
                </a:cubicBezTo>
                <a:cubicBezTo>
                  <a:pt x="198620" y="47097"/>
                  <a:pt x="198469" y="47218"/>
                  <a:pt x="198349" y="47338"/>
                </a:cubicBezTo>
                <a:cubicBezTo>
                  <a:pt x="197987" y="47459"/>
                  <a:pt x="196660" y="47942"/>
                  <a:pt x="194367" y="48786"/>
                </a:cubicBezTo>
                <a:lnTo>
                  <a:pt x="193462" y="48786"/>
                </a:lnTo>
                <a:cubicBezTo>
                  <a:pt x="192497" y="48786"/>
                  <a:pt x="191532" y="48967"/>
                  <a:pt x="190567" y="49329"/>
                </a:cubicBezTo>
                <a:cubicBezTo>
                  <a:pt x="189843" y="49329"/>
                  <a:pt x="189300" y="49269"/>
                  <a:pt x="188938" y="49148"/>
                </a:cubicBezTo>
                <a:cubicBezTo>
                  <a:pt x="188697" y="49027"/>
                  <a:pt x="188033" y="48726"/>
                  <a:pt x="186947" y="48243"/>
                </a:cubicBezTo>
                <a:lnTo>
                  <a:pt x="186404" y="47519"/>
                </a:lnTo>
                <a:cubicBezTo>
                  <a:pt x="185922" y="46916"/>
                  <a:pt x="185620" y="46253"/>
                  <a:pt x="185500" y="45529"/>
                </a:cubicBezTo>
                <a:cubicBezTo>
                  <a:pt x="185379" y="45287"/>
                  <a:pt x="185319" y="44956"/>
                  <a:pt x="185319" y="44533"/>
                </a:cubicBezTo>
                <a:cubicBezTo>
                  <a:pt x="185319" y="44111"/>
                  <a:pt x="185258" y="43779"/>
                  <a:pt x="185138" y="43538"/>
                </a:cubicBezTo>
                <a:lnTo>
                  <a:pt x="184957" y="42090"/>
                </a:lnTo>
                <a:cubicBezTo>
                  <a:pt x="184715" y="41366"/>
                  <a:pt x="184655" y="40823"/>
                  <a:pt x="184776" y="40461"/>
                </a:cubicBezTo>
                <a:cubicBezTo>
                  <a:pt x="185017" y="39134"/>
                  <a:pt x="184595" y="37988"/>
                  <a:pt x="183509" y="37023"/>
                </a:cubicBezTo>
                <a:cubicBezTo>
                  <a:pt x="183268" y="36661"/>
                  <a:pt x="183147" y="36178"/>
                  <a:pt x="183147" y="35575"/>
                </a:cubicBezTo>
                <a:lnTo>
                  <a:pt x="183147" y="34670"/>
                </a:lnTo>
                <a:cubicBezTo>
                  <a:pt x="183147" y="34067"/>
                  <a:pt x="183087" y="33645"/>
                  <a:pt x="182966" y="33403"/>
                </a:cubicBezTo>
                <a:cubicBezTo>
                  <a:pt x="182604" y="33041"/>
                  <a:pt x="182604" y="32619"/>
                  <a:pt x="182966" y="32136"/>
                </a:cubicBezTo>
                <a:lnTo>
                  <a:pt x="184414" y="30327"/>
                </a:lnTo>
                <a:lnTo>
                  <a:pt x="184414" y="29784"/>
                </a:lnTo>
                <a:cubicBezTo>
                  <a:pt x="184414" y="28095"/>
                  <a:pt x="184474" y="26828"/>
                  <a:pt x="184595" y="25983"/>
                </a:cubicBezTo>
                <a:lnTo>
                  <a:pt x="185500" y="24716"/>
                </a:lnTo>
                <a:lnTo>
                  <a:pt x="187671" y="22726"/>
                </a:lnTo>
                <a:cubicBezTo>
                  <a:pt x="188275" y="22123"/>
                  <a:pt x="188697" y="21761"/>
                  <a:pt x="188938" y="21640"/>
                </a:cubicBezTo>
                <a:cubicBezTo>
                  <a:pt x="189783" y="21399"/>
                  <a:pt x="190507" y="21399"/>
                  <a:pt x="191110" y="21640"/>
                </a:cubicBezTo>
                <a:cubicBezTo>
                  <a:pt x="191713" y="21881"/>
                  <a:pt x="192618" y="22364"/>
                  <a:pt x="193824" y="23088"/>
                </a:cubicBezTo>
                <a:cubicBezTo>
                  <a:pt x="194066" y="23088"/>
                  <a:pt x="194307" y="23329"/>
                  <a:pt x="194548" y="23812"/>
                </a:cubicBezTo>
                <a:lnTo>
                  <a:pt x="195634" y="26707"/>
                </a:lnTo>
                <a:cubicBezTo>
                  <a:pt x="195996" y="27190"/>
                  <a:pt x="196418" y="27431"/>
                  <a:pt x="196901" y="27431"/>
                </a:cubicBezTo>
                <a:lnTo>
                  <a:pt x="203778" y="27431"/>
                </a:lnTo>
                <a:cubicBezTo>
                  <a:pt x="205467" y="27310"/>
                  <a:pt x="208302" y="27009"/>
                  <a:pt x="212284" y="26526"/>
                </a:cubicBezTo>
                <a:cubicBezTo>
                  <a:pt x="215059" y="26406"/>
                  <a:pt x="218920" y="26104"/>
                  <a:pt x="223866" y="25621"/>
                </a:cubicBezTo>
                <a:cubicBezTo>
                  <a:pt x="225073" y="25621"/>
                  <a:pt x="226098" y="25561"/>
                  <a:pt x="226943" y="25440"/>
                </a:cubicBezTo>
                <a:cubicBezTo>
                  <a:pt x="227787" y="25320"/>
                  <a:pt x="228451" y="25199"/>
                  <a:pt x="228934" y="25078"/>
                </a:cubicBezTo>
                <a:cubicBezTo>
                  <a:pt x="229416" y="24958"/>
                  <a:pt x="230080" y="24897"/>
                  <a:pt x="230924" y="24897"/>
                </a:cubicBezTo>
                <a:lnTo>
                  <a:pt x="237439" y="24536"/>
                </a:lnTo>
                <a:lnTo>
                  <a:pt x="242326" y="24174"/>
                </a:lnTo>
                <a:cubicBezTo>
                  <a:pt x="242929" y="24174"/>
                  <a:pt x="243231" y="23932"/>
                  <a:pt x="243231" y="23450"/>
                </a:cubicBezTo>
                <a:lnTo>
                  <a:pt x="243412" y="13677"/>
                </a:lnTo>
                <a:cubicBezTo>
                  <a:pt x="243412" y="13315"/>
                  <a:pt x="243351" y="13044"/>
                  <a:pt x="243231" y="12863"/>
                </a:cubicBezTo>
                <a:cubicBezTo>
                  <a:pt x="243110" y="12682"/>
                  <a:pt x="242869" y="12591"/>
                  <a:pt x="242507" y="12591"/>
                </a:cubicBezTo>
                <a:lnTo>
                  <a:pt x="241783" y="12591"/>
                </a:lnTo>
                <a:lnTo>
                  <a:pt x="241783" y="10600"/>
                </a:lnTo>
                <a:lnTo>
                  <a:pt x="240697" y="11143"/>
                </a:lnTo>
                <a:cubicBezTo>
                  <a:pt x="240214" y="8972"/>
                  <a:pt x="239973" y="7524"/>
                  <a:pt x="239973" y="6800"/>
                </a:cubicBezTo>
                <a:cubicBezTo>
                  <a:pt x="239973" y="5835"/>
                  <a:pt x="240818" y="5051"/>
                  <a:pt x="242507" y="4447"/>
                </a:cubicBezTo>
                <a:lnTo>
                  <a:pt x="242507" y="3542"/>
                </a:lnTo>
                <a:cubicBezTo>
                  <a:pt x="242748" y="2457"/>
                  <a:pt x="243291" y="1914"/>
                  <a:pt x="244135" y="1914"/>
                </a:cubicBezTo>
                <a:close/>
                <a:moveTo>
                  <a:pt x="651672" y="1190"/>
                </a:moveTo>
                <a:cubicBezTo>
                  <a:pt x="652155" y="1190"/>
                  <a:pt x="652758" y="1310"/>
                  <a:pt x="653482" y="1552"/>
                </a:cubicBezTo>
                <a:cubicBezTo>
                  <a:pt x="654688" y="2034"/>
                  <a:pt x="655654" y="2577"/>
                  <a:pt x="656377" y="3180"/>
                </a:cubicBezTo>
                <a:cubicBezTo>
                  <a:pt x="657705" y="4387"/>
                  <a:pt x="658368" y="6197"/>
                  <a:pt x="658368" y="8610"/>
                </a:cubicBezTo>
                <a:cubicBezTo>
                  <a:pt x="658610" y="9816"/>
                  <a:pt x="658730" y="10721"/>
                  <a:pt x="658730" y="11324"/>
                </a:cubicBezTo>
                <a:cubicBezTo>
                  <a:pt x="658851" y="11807"/>
                  <a:pt x="658971" y="12350"/>
                  <a:pt x="659092" y="12953"/>
                </a:cubicBezTo>
                <a:cubicBezTo>
                  <a:pt x="659213" y="13556"/>
                  <a:pt x="659273" y="14280"/>
                  <a:pt x="659273" y="15125"/>
                </a:cubicBezTo>
                <a:cubicBezTo>
                  <a:pt x="659514" y="17297"/>
                  <a:pt x="659635" y="18805"/>
                  <a:pt x="659635" y="19649"/>
                </a:cubicBezTo>
                <a:cubicBezTo>
                  <a:pt x="659756" y="20614"/>
                  <a:pt x="659786" y="21429"/>
                  <a:pt x="659726" y="22092"/>
                </a:cubicBezTo>
                <a:cubicBezTo>
                  <a:pt x="659665" y="22756"/>
                  <a:pt x="659635" y="23329"/>
                  <a:pt x="659635" y="23812"/>
                </a:cubicBezTo>
                <a:lnTo>
                  <a:pt x="659454" y="28336"/>
                </a:lnTo>
                <a:lnTo>
                  <a:pt x="659454" y="30327"/>
                </a:lnTo>
                <a:cubicBezTo>
                  <a:pt x="659454" y="30809"/>
                  <a:pt x="659695" y="31051"/>
                  <a:pt x="660178" y="31051"/>
                </a:cubicBezTo>
                <a:cubicBezTo>
                  <a:pt x="663074" y="31051"/>
                  <a:pt x="667296" y="31171"/>
                  <a:pt x="672846" y="31413"/>
                </a:cubicBezTo>
                <a:cubicBezTo>
                  <a:pt x="674415" y="31413"/>
                  <a:pt x="676767" y="31292"/>
                  <a:pt x="679904" y="31051"/>
                </a:cubicBezTo>
                <a:lnTo>
                  <a:pt x="689677" y="30146"/>
                </a:lnTo>
                <a:cubicBezTo>
                  <a:pt x="691849" y="30025"/>
                  <a:pt x="695227" y="29723"/>
                  <a:pt x="699812" y="29241"/>
                </a:cubicBezTo>
                <a:cubicBezTo>
                  <a:pt x="701742" y="29000"/>
                  <a:pt x="703310" y="28758"/>
                  <a:pt x="704517" y="28517"/>
                </a:cubicBezTo>
                <a:cubicBezTo>
                  <a:pt x="704879" y="28517"/>
                  <a:pt x="705301" y="28396"/>
                  <a:pt x="705784" y="28155"/>
                </a:cubicBezTo>
                <a:cubicBezTo>
                  <a:pt x="707111" y="27069"/>
                  <a:pt x="707895" y="26466"/>
                  <a:pt x="708136" y="26345"/>
                </a:cubicBezTo>
                <a:cubicBezTo>
                  <a:pt x="708257" y="26225"/>
                  <a:pt x="708679" y="26044"/>
                  <a:pt x="709403" y="25802"/>
                </a:cubicBezTo>
                <a:lnTo>
                  <a:pt x="710489" y="28517"/>
                </a:lnTo>
                <a:lnTo>
                  <a:pt x="711213" y="28879"/>
                </a:lnTo>
                <a:cubicBezTo>
                  <a:pt x="711696" y="29120"/>
                  <a:pt x="711997" y="29362"/>
                  <a:pt x="712118" y="29603"/>
                </a:cubicBezTo>
                <a:cubicBezTo>
                  <a:pt x="712359" y="29965"/>
                  <a:pt x="712600" y="30478"/>
                  <a:pt x="712842" y="31141"/>
                </a:cubicBezTo>
                <a:cubicBezTo>
                  <a:pt x="713083" y="31805"/>
                  <a:pt x="713324" y="32317"/>
                  <a:pt x="713566" y="32679"/>
                </a:cubicBezTo>
                <a:cubicBezTo>
                  <a:pt x="713807" y="33041"/>
                  <a:pt x="714018" y="33433"/>
                  <a:pt x="714199" y="33856"/>
                </a:cubicBezTo>
                <a:cubicBezTo>
                  <a:pt x="714380" y="34278"/>
                  <a:pt x="714591" y="34670"/>
                  <a:pt x="714832" y="35032"/>
                </a:cubicBezTo>
                <a:cubicBezTo>
                  <a:pt x="714953" y="35153"/>
                  <a:pt x="715194" y="35213"/>
                  <a:pt x="715556" y="35213"/>
                </a:cubicBezTo>
                <a:cubicBezTo>
                  <a:pt x="716160" y="35213"/>
                  <a:pt x="716552" y="35273"/>
                  <a:pt x="716733" y="35394"/>
                </a:cubicBezTo>
                <a:cubicBezTo>
                  <a:pt x="716914" y="35515"/>
                  <a:pt x="717004" y="35877"/>
                  <a:pt x="717004" y="36480"/>
                </a:cubicBezTo>
                <a:lnTo>
                  <a:pt x="717547" y="37023"/>
                </a:lnTo>
                <a:cubicBezTo>
                  <a:pt x="718512" y="37747"/>
                  <a:pt x="719055" y="38531"/>
                  <a:pt x="719176" y="39375"/>
                </a:cubicBezTo>
                <a:cubicBezTo>
                  <a:pt x="719176" y="39375"/>
                  <a:pt x="719176" y="39436"/>
                  <a:pt x="719176" y="39556"/>
                </a:cubicBezTo>
                <a:cubicBezTo>
                  <a:pt x="719176" y="39677"/>
                  <a:pt x="719176" y="39737"/>
                  <a:pt x="719176" y="39737"/>
                </a:cubicBezTo>
                <a:cubicBezTo>
                  <a:pt x="719055" y="40099"/>
                  <a:pt x="719116" y="40401"/>
                  <a:pt x="719357" y="40642"/>
                </a:cubicBezTo>
                <a:cubicBezTo>
                  <a:pt x="719598" y="40884"/>
                  <a:pt x="719900" y="41004"/>
                  <a:pt x="720262" y="41004"/>
                </a:cubicBezTo>
                <a:cubicBezTo>
                  <a:pt x="720262" y="41366"/>
                  <a:pt x="720111" y="41698"/>
                  <a:pt x="719809" y="42000"/>
                </a:cubicBezTo>
                <a:cubicBezTo>
                  <a:pt x="719508" y="42301"/>
                  <a:pt x="719296" y="42512"/>
                  <a:pt x="719176" y="42633"/>
                </a:cubicBezTo>
                <a:cubicBezTo>
                  <a:pt x="718693" y="42874"/>
                  <a:pt x="718301" y="43146"/>
                  <a:pt x="718000" y="43447"/>
                </a:cubicBezTo>
                <a:cubicBezTo>
                  <a:pt x="717698" y="43749"/>
                  <a:pt x="717607" y="44201"/>
                  <a:pt x="717728" y="44805"/>
                </a:cubicBezTo>
                <a:cubicBezTo>
                  <a:pt x="717728" y="45046"/>
                  <a:pt x="717366" y="45529"/>
                  <a:pt x="716642" y="46253"/>
                </a:cubicBezTo>
                <a:lnTo>
                  <a:pt x="716642" y="46795"/>
                </a:lnTo>
                <a:cubicBezTo>
                  <a:pt x="716642" y="47278"/>
                  <a:pt x="716220" y="47761"/>
                  <a:pt x="715375" y="48243"/>
                </a:cubicBezTo>
                <a:cubicBezTo>
                  <a:pt x="715134" y="48364"/>
                  <a:pt x="714863" y="48485"/>
                  <a:pt x="714561" y="48605"/>
                </a:cubicBezTo>
                <a:cubicBezTo>
                  <a:pt x="714259" y="48726"/>
                  <a:pt x="713928" y="48967"/>
                  <a:pt x="713566" y="49329"/>
                </a:cubicBezTo>
                <a:cubicBezTo>
                  <a:pt x="713445" y="49570"/>
                  <a:pt x="713324" y="49782"/>
                  <a:pt x="713204" y="49963"/>
                </a:cubicBezTo>
                <a:cubicBezTo>
                  <a:pt x="713083" y="50143"/>
                  <a:pt x="712962" y="50355"/>
                  <a:pt x="712842" y="50596"/>
                </a:cubicBezTo>
                <a:cubicBezTo>
                  <a:pt x="712600" y="51079"/>
                  <a:pt x="712661" y="51501"/>
                  <a:pt x="713023" y="51863"/>
                </a:cubicBezTo>
                <a:lnTo>
                  <a:pt x="714290" y="53853"/>
                </a:lnTo>
                <a:cubicBezTo>
                  <a:pt x="714048" y="53974"/>
                  <a:pt x="713807" y="54155"/>
                  <a:pt x="713566" y="54396"/>
                </a:cubicBezTo>
                <a:cubicBezTo>
                  <a:pt x="713324" y="54638"/>
                  <a:pt x="713023" y="54879"/>
                  <a:pt x="712661" y="55120"/>
                </a:cubicBezTo>
                <a:lnTo>
                  <a:pt x="711213" y="56749"/>
                </a:lnTo>
                <a:cubicBezTo>
                  <a:pt x="711213" y="56870"/>
                  <a:pt x="711334" y="57051"/>
                  <a:pt x="711575" y="57292"/>
                </a:cubicBezTo>
                <a:cubicBezTo>
                  <a:pt x="711816" y="57533"/>
                  <a:pt x="711334" y="58046"/>
                  <a:pt x="710127" y="58830"/>
                </a:cubicBezTo>
                <a:cubicBezTo>
                  <a:pt x="708921" y="59615"/>
                  <a:pt x="708257" y="59765"/>
                  <a:pt x="708136" y="59283"/>
                </a:cubicBezTo>
                <a:lnTo>
                  <a:pt x="706146" y="60369"/>
                </a:lnTo>
                <a:cubicBezTo>
                  <a:pt x="705422" y="60851"/>
                  <a:pt x="704758" y="61092"/>
                  <a:pt x="704155" y="61092"/>
                </a:cubicBezTo>
                <a:cubicBezTo>
                  <a:pt x="703672" y="61092"/>
                  <a:pt x="703220" y="61183"/>
                  <a:pt x="702798" y="61364"/>
                </a:cubicBezTo>
                <a:cubicBezTo>
                  <a:pt x="702375" y="61545"/>
                  <a:pt x="701983" y="61635"/>
                  <a:pt x="701621" y="61635"/>
                </a:cubicBezTo>
                <a:cubicBezTo>
                  <a:pt x="701018" y="61756"/>
                  <a:pt x="700354" y="61786"/>
                  <a:pt x="699630" y="61726"/>
                </a:cubicBezTo>
                <a:cubicBezTo>
                  <a:pt x="698907" y="61666"/>
                  <a:pt x="698243" y="61696"/>
                  <a:pt x="697640" y="61816"/>
                </a:cubicBezTo>
                <a:cubicBezTo>
                  <a:pt x="697398" y="61816"/>
                  <a:pt x="696916" y="61937"/>
                  <a:pt x="696192" y="62178"/>
                </a:cubicBezTo>
                <a:lnTo>
                  <a:pt x="695468" y="62359"/>
                </a:lnTo>
                <a:cubicBezTo>
                  <a:pt x="695106" y="62359"/>
                  <a:pt x="694774" y="62299"/>
                  <a:pt x="694473" y="62178"/>
                </a:cubicBezTo>
                <a:cubicBezTo>
                  <a:pt x="694171" y="62058"/>
                  <a:pt x="693779" y="61997"/>
                  <a:pt x="693296" y="61997"/>
                </a:cubicBezTo>
                <a:cubicBezTo>
                  <a:pt x="692572" y="61997"/>
                  <a:pt x="691969" y="61937"/>
                  <a:pt x="691487" y="61816"/>
                </a:cubicBezTo>
                <a:lnTo>
                  <a:pt x="690039" y="61092"/>
                </a:lnTo>
                <a:cubicBezTo>
                  <a:pt x="689556" y="60610"/>
                  <a:pt x="688893" y="60489"/>
                  <a:pt x="688048" y="60731"/>
                </a:cubicBezTo>
                <a:lnTo>
                  <a:pt x="686057" y="60731"/>
                </a:lnTo>
                <a:cubicBezTo>
                  <a:pt x="685575" y="60489"/>
                  <a:pt x="685122" y="60308"/>
                  <a:pt x="684700" y="60188"/>
                </a:cubicBezTo>
                <a:cubicBezTo>
                  <a:pt x="684278" y="60067"/>
                  <a:pt x="683886" y="59946"/>
                  <a:pt x="683524" y="59826"/>
                </a:cubicBezTo>
                <a:cubicBezTo>
                  <a:pt x="683403" y="59826"/>
                  <a:pt x="683071" y="59735"/>
                  <a:pt x="682528" y="59554"/>
                </a:cubicBezTo>
                <a:cubicBezTo>
                  <a:pt x="681985" y="59373"/>
                  <a:pt x="681533" y="59464"/>
                  <a:pt x="681171" y="59826"/>
                </a:cubicBezTo>
                <a:cubicBezTo>
                  <a:pt x="680930" y="59946"/>
                  <a:pt x="680568" y="60007"/>
                  <a:pt x="680085" y="60007"/>
                </a:cubicBezTo>
                <a:lnTo>
                  <a:pt x="672665" y="59464"/>
                </a:lnTo>
                <a:lnTo>
                  <a:pt x="670494" y="59283"/>
                </a:lnTo>
                <a:lnTo>
                  <a:pt x="668503" y="59464"/>
                </a:lnTo>
                <a:cubicBezTo>
                  <a:pt x="667900" y="59584"/>
                  <a:pt x="667236" y="59615"/>
                  <a:pt x="666512" y="59554"/>
                </a:cubicBezTo>
                <a:cubicBezTo>
                  <a:pt x="665788" y="59494"/>
                  <a:pt x="665125" y="59524"/>
                  <a:pt x="664521" y="59645"/>
                </a:cubicBezTo>
                <a:cubicBezTo>
                  <a:pt x="663315" y="59645"/>
                  <a:pt x="662410" y="59705"/>
                  <a:pt x="661807" y="59826"/>
                </a:cubicBezTo>
                <a:cubicBezTo>
                  <a:pt x="661324" y="59826"/>
                  <a:pt x="661022" y="60067"/>
                  <a:pt x="660902" y="60550"/>
                </a:cubicBezTo>
                <a:lnTo>
                  <a:pt x="660721" y="61454"/>
                </a:lnTo>
                <a:cubicBezTo>
                  <a:pt x="660721" y="61937"/>
                  <a:pt x="660781" y="62359"/>
                  <a:pt x="660902" y="62721"/>
                </a:cubicBezTo>
                <a:cubicBezTo>
                  <a:pt x="661022" y="63083"/>
                  <a:pt x="661083" y="63505"/>
                  <a:pt x="661083" y="63988"/>
                </a:cubicBezTo>
                <a:cubicBezTo>
                  <a:pt x="661203" y="64833"/>
                  <a:pt x="661234" y="65557"/>
                  <a:pt x="661173" y="66160"/>
                </a:cubicBezTo>
                <a:cubicBezTo>
                  <a:pt x="661113" y="66763"/>
                  <a:pt x="661083" y="67246"/>
                  <a:pt x="661083" y="67608"/>
                </a:cubicBezTo>
                <a:cubicBezTo>
                  <a:pt x="661324" y="69055"/>
                  <a:pt x="661445" y="70262"/>
                  <a:pt x="661445" y="71227"/>
                </a:cubicBezTo>
                <a:lnTo>
                  <a:pt x="661445" y="73218"/>
                </a:lnTo>
                <a:lnTo>
                  <a:pt x="661445" y="75209"/>
                </a:lnTo>
                <a:cubicBezTo>
                  <a:pt x="661445" y="77260"/>
                  <a:pt x="661384" y="78768"/>
                  <a:pt x="661264" y="79733"/>
                </a:cubicBezTo>
                <a:cubicBezTo>
                  <a:pt x="661022" y="81181"/>
                  <a:pt x="660902" y="83292"/>
                  <a:pt x="660902" y="86067"/>
                </a:cubicBezTo>
                <a:lnTo>
                  <a:pt x="661083" y="92220"/>
                </a:lnTo>
                <a:cubicBezTo>
                  <a:pt x="661203" y="92703"/>
                  <a:pt x="661475" y="93065"/>
                  <a:pt x="661897" y="93306"/>
                </a:cubicBezTo>
                <a:cubicBezTo>
                  <a:pt x="662319" y="93547"/>
                  <a:pt x="662651" y="93728"/>
                  <a:pt x="662893" y="93849"/>
                </a:cubicBezTo>
                <a:lnTo>
                  <a:pt x="663074" y="92401"/>
                </a:lnTo>
                <a:cubicBezTo>
                  <a:pt x="663436" y="89747"/>
                  <a:pt x="664461" y="87696"/>
                  <a:pt x="666150" y="86248"/>
                </a:cubicBezTo>
                <a:cubicBezTo>
                  <a:pt x="668322" y="84076"/>
                  <a:pt x="669649" y="82809"/>
                  <a:pt x="670132" y="82448"/>
                </a:cubicBezTo>
                <a:lnTo>
                  <a:pt x="675380" y="77561"/>
                </a:lnTo>
                <a:cubicBezTo>
                  <a:pt x="675742" y="77199"/>
                  <a:pt x="675923" y="76958"/>
                  <a:pt x="675923" y="76837"/>
                </a:cubicBezTo>
                <a:lnTo>
                  <a:pt x="675923" y="76294"/>
                </a:lnTo>
                <a:cubicBezTo>
                  <a:pt x="675923" y="75812"/>
                  <a:pt x="676043" y="75299"/>
                  <a:pt x="676285" y="74756"/>
                </a:cubicBezTo>
                <a:cubicBezTo>
                  <a:pt x="676526" y="74213"/>
                  <a:pt x="676707" y="73761"/>
                  <a:pt x="676828" y="73399"/>
                </a:cubicBezTo>
                <a:lnTo>
                  <a:pt x="678637" y="72856"/>
                </a:lnTo>
                <a:cubicBezTo>
                  <a:pt x="678879" y="72735"/>
                  <a:pt x="679030" y="72584"/>
                  <a:pt x="679090" y="72403"/>
                </a:cubicBezTo>
                <a:cubicBezTo>
                  <a:pt x="679150" y="72222"/>
                  <a:pt x="679241" y="72072"/>
                  <a:pt x="679361" y="71951"/>
                </a:cubicBezTo>
                <a:cubicBezTo>
                  <a:pt x="679361" y="71830"/>
                  <a:pt x="679422" y="71800"/>
                  <a:pt x="679542" y="71860"/>
                </a:cubicBezTo>
                <a:cubicBezTo>
                  <a:pt x="679663" y="71921"/>
                  <a:pt x="679784" y="71891"/>
                  <a:pt x="679904" y="71770"/>
                </a:cubicBezTo>
                <a:cubicBezTo>
                  <a:pt x="680507" y="71167"/>
                  <a:pt x="680809" y="70805"/>
                  <a:pt x="680809" y="70684"/>
                </a:cubicBezTo>
                <a:cubicBezTo>
                  <a:pt x="680688" y="70322"/>
                  <a:pt x="680749" y="70051"/>
                  <a:pt x="680990" y="69870"/>
                </a:cubicBezTo>
                <a:cubicBezTo>
                  <a:pt x="681231" y="69689"/>
                  <a:pt x="681412" y="69538"/>
                  <a:pt x="681533" y="69417"/>
                </a:cubicBezTo>
                <a:cubicBezTo>
                  <a:pt x="681895" y="69176"/>
                  <a:pt x="682317" y="69297"/>
                  <a:pt x="682800" y="69779"/>
                </a:cubicBezTo>
                <a:lnTo>
                  <a:pt x="685514" y="71770"/>
                </a:lnTo>
                <a:cubicBezTo>
                  <a:pt x="686359" y="72373"/>
                  <a:pt x="686902" y="73399"/>
                  <a:pt x="687143" y="74847"/>
                </a:cubicBezTo>
                <a:cubicBezTo>
                  <a:pt x="687264" y="76053"/>
                  <a:pt x="687807" y="77018"/>
                  <a:pt x="688772" y="77742"/>
                </a:cubicBezTo>
                <a:cubicBezTo>
                  <a:pt x="690220" y="79431"/>
                  <a:pt x="690823" y="81120"/>
                  <a:pt x="690582" y="82809"/>
                </a:cubicBezTo>
                <a:cubicBezTo>
                  <a:pt x="690340" y="83775"/>
                  <a:pt x="689978" y="84438"/>
                  <a:pt x="689496" y="84800"/>
                </a:cubicBezTo>
                <a:cubicBezTo>
                  <a:pt x="687566" y="86489"/>
                  <a:pt x="685514" y="88178"/>
                  <a:pt x="683343" y="89867"/>
                </a:cubicBezTo>
                <a:cubicBezTo>
                  <a:pt x="683102" y="90109"/>
                  <a:pt x="682920" y="90229"/>
                  <a:pt x="682800" y="90229"/>
                </a:cubicBezTo>
                <a:lnTo>
                  <a:pt x="682438" y="90229"/>
                </a:lnTo>
                <a:cubicBezTo>
                  <a:pt x="681955" y="90229"/>
                  <a:pt x="681473" y="90410"/>
                  <a:pt x="680990" y="90772"/>
                </a:cubicBezTo>
                <a:cubicBezTo>
                  <a:pt x="680507" y="91134"/>
                  <a:pt x="680146" y="91376"/>
                  <a:pt x="679904" y="91496"/>
                </a:cubicBezTo>
                <a:cubicBezTo>
                  <a:pt x="679180" y="91738"/>
                  <a:pt x="678517" y="92009"/>
                  <a:pt x="677914" y="92311"/>
                </a:cubicBezTo>
                <a:cubicBezTo>
                  <a:pt x="677310" y="92612"/>
                  <a:pt x="676767" y="92884"/>
                  <a:pt x="676285" y="93125"/>
                </a:cubicBezTo>
                <a:cubicBezTo>
                  <a:pt x="675682" y="93366"/>
                  <a:pt x="675018" y="93608"/>
                  <a:pt x="674294" y="93849"/>
                </a:cubicBezTo>
                <a:lnTo>
                  <a:pt x="671941" y="94392"/>
                </a:lnTo>
                <a:cubicBezTo>
                  <a:pt x="671700" y="94392"/>
                  <a:pt x="670735" y="94693"/>
                  <a:pt x="669046" y="95297"/>
                </a:cubicBezTo>
                <a:cubicBezTo>
                  <a:pt x="668925" y="95417"/>
                  <a:pt x="668623" y="95478"/>
                  <a:pt x="668141" y="95478"/>
                </a:cubicBezTo>
                <a:cubicBezTo>
                  <a:pt x="667900" y="95598"/>
                  <a:pt x="667598" y="95659"/>
                  <a:pt x="667236" y="95659"/>
                </a:cubicBezTo>
                <a:lnTo>
                  <a:pt x="667236" y="96021"/>
                </a:lnTo>
                <a:lnTo>
                  <a:pt x="668322" y="96564"/>
                </a:lnTo>
                <a:cubicBezTo>
                  <a:pt x="669166" y="97046"/>
                  <a:pt x="669920" y="97499"/>
                  <a:pt x="670584" y="97921"/>
                </a:cubicBezTo>
                <a:cubicBezTo>
                  <a:pt x="671248" y="98343"/>
                  <a:pt x="671821" y="98675"/>
                  <a:pt x="672303" y="98916"/>
                </a:cubicBezTo>
                <a:cubicBezTo>
                  <a:pt x="672786" y="99158"/>
                  <a:pt x="673268" y="99369"/>
                  <a:pt x="673751" y="99550"/>
                </a:cubicBezTo>
                <a:cubicBezTo>
                  <a:pt x="674234" y="99731"/>
                  <a:pt x="674777" y="100002"/>
                  <a:pt x="675380" y="100364"/>
                </a:cubicBezTo>
                <a:lnTo>
                  <a:pt x="682438" y="104707"/>
                </a:lnTo>
                <a:lnTo>
                  <a:pt x="693115" y="112308"/>
                </a:lnTo>
                <a:cubicBezTo>
                  <a:pt x="695770" y="114118"/>
                  <a:pt x="697579" y="115264"/>
                  <a:pt x="698545" y="115747"/>
                </a:cubicBezTo>
                <a:cubicBezTo>
                  <a:pt x="701078" y="116953"/>
                  <a:pt x="704034" y="118281"/>
                  <a:pt x="707412" y="119728"/>
                </a:cubicBezTo>
                <a:lnTo>
                  <a:pt x="709946" y="120814"/>
                </a:lnTo>
                <a:cubicBezTo>
                  <a:pt x="710308" y="120935"/>
                  <a:pt x="711153" y="121176"/>
                  <a:pt x="712480" y="121538"/>
                </a:cubicBezTo>
                <a:lnTo>
                  <a:pt x="717547" y="122986"/>
                </a:lnTo>
                <a:cubicBezTo>
                  <a:pt x="719357" y="123589"/>
                  <a:pt x="721046" y="123891"/>
                  <a:pt x="722614" y="123891"/>
                </a:cubicBezTo>
                <a:cubicBezTo>
                  <a:pt x="724786" y="123891"/>
                  <a:pt x="726837" y="123529"/>
                  <a:pt x="728767" y="122805"/>
                </a:cubicBezTo>
                <a:cubicBezTo>
                  <a:pt x="729250" y="122684"/>
                  <a:pt x="729793" y="122413"/>
                  <a:pt x="730396" y="121991"/>
                </a:cubicBezTo>
                <a:cubicBezTo>
                  <a:pt x="731000" y="121568"/>
                  <a:pt x="731542" y="121236"/>
                  <a:pt x="732025" y="120995"/>
                </a:cubicBezTo>
                <a:cubicBezTo>
                  <a:pt x="731060" y="122202"/>
                  <a:pt x="730396" y="123167"/>
                  <a:pt x="730034" y="123891"/>
                </a:cubicBezTo>
                <a:cubicBezTo>
                  <a:pt x="729552" y="125097"/>
                  <a:pt x="728707" y="126183"/>
                  <a:pt x="727501" y="127148"/>
                </a:cubicBezTo>
                <a:cubicBezTo>
                  <a:pt x="727380" y="127148"/>
                  <a:pt x="727320" y="127329"/>
                  <a:pt x="727320" y="127691"/>
                </a:cubicBezTo>
                <a:cubicBezTo>
                  <a:pt x="727440" y="127812"/>
                  <a:pt x="727591" y="128114"/>
                  <a:pt x="727772" y="128596"/>
                </a:cubicBezTo>
                <a:cubicBezTo>
                  <a:pt x="727953" y="129079"/>
                  <a:pt x="728285" y="129380"/>
                  <a:pt x="728767" y="129501"/>
                </a:cubicBezTo>
                <a:cubicBezTo>
                  <a:pt x="728767" y="130587"/>
                  <a:pt x="728828" y="131431"/>
                  <a:pt x="728948" y="132035"/>
                </a:cubicBezTo>
                <a:cubicBezTo>
                  <a:pt x="728948" y="132397"/>
                  <a:pt x="729069" y="132578"/>
                  <a:pt x="729310" y="132578"/>
                </a:cubicBezTo>
                <a:cubicBezTo>
                  <a:pt x="729672" y="132819"/>
                  <a:pt x="729853" y="133090"/>
                  <a:pt x="729853" y="133392"/>
                </a:cubicBezTo>
                <a:cubicBezTo>
                  <a:pt x="729853" y="133694"/>
                  <a:pt x="729672" y="133905"/>
                  <a:pt x="729310" y="134025"/>
                </a:cubicBezTo>
                <a:cubicBezTo>
                  <a:pt x="728586" y="134267"/>
                  <a:pt x="728104" y="134387"/>
                  <a:pt x="727863" y="134387"/>
                </a:cubicBezTo>
                <a:cubicBezTo>
                  <a:pt x="727139" y="134629"/>
                  <a:pt x="726716" y="134870"/>
                  <a:pt x="726596" y="135111"/>
                </a:cubicBezTo>
                <a:cubicBezTo>
                  <a:pt x="726234" y="135714"/>
                  <a:pt x="726294" y="136076"/>
                  <a:pt x="726777" y="136197"/>
                </a:cubicBezTo>
                <a:cubicBezTo>
                  <a:pt x="727139" y="136438"/>
                  <a:pt x="727078" y="136740"/>
                  <a:pt x="726596" y="137102"/>
                </a:cubicBezTo>
                <a:lnTo>
                  <a:pt x="725148" y="138188"/>
                </a:lnTo>
                <a:cubicBezTo>
                  <a:pt x="725269" y="138308"/>
                  <a:pt x="725450" y="138580"/>
                  <a:pt x="725691" y="139002"/>
                </a:cubicBezTo>
                <a:cubicBezTo>
                  <a:pt x="725932" y="139424"/>
                  <a:pt x="726354" y="139515"/>
                  <a:pt x="726958" y="139274"/>
                </a:cubicBezTo>
                <a:lnTo>
                  <a:pt x="726777" y="139636"/>
                </a:lnTo>
                <a:lnTo>
                  <a:pt x="723157" y="139636"/>
                </a:lnTo>
                <a:lnTo>
                  <a:pt x="719900" y="139998"/>
                </a:lnTo>
                <a:cubicBezTo>
                  <a:pt x="719779" y="139998"/>
                  <a:pt x="719628" y="140088"/>
                  <a:pt x="719447" y="140269"/>
                </a:cubicBezTo>
                <a:cubicBezTo>
                  <a:pt x="719266" y="140450"/>
                  <a:pt x="719176" y="140601"/>
                  <a:pt x="719176" y="140721"/>
                </a:cubicBezTo>
                <a:lnTo>
                  <a:pt x="718452" y="141626"/>
                </a:lnTo>
                <a:lnTo>
                  <a:pt x="717185" y="142531"/>
                </a:lnTo>
                <a:cubicBezTo>
                  <a:pt x="716582" y="143134"/>
                  <a:pt x="716280" y="143557"/>
                  <a:pt x="716280" y="143798"/>
                </a:cubicBezTo>
                <a:lnTo>
                  <a:pt x="716280" y="144160"/>
                </a:lnTo>
                <a:cubicBezTo>
                  <a:pt x="716280" y="144401"/>
                  <a:pt x="716160" y="144673"/>
                  <a:pt x="715918" y="144974"/>
                </a:cubicBezTo>
                <a:cubicBezTo>
                  <a:pt x="715677" y="145276"/>
                  <a:pt x="715496" y="145608"/>
                  <a:pt x="715375" y="145970"/>
                </a:cubicBezTo>
                <a:cubicBezTo>
                  <a:pt x="715255" y="146573"/>
                  <a:pt x="714712" y="146875"/>
                  <a:pt x="713747" y="146875"/>
                </a:cubicBezTo>
                <a:cubicBezTo>
                  <a:pt x="713264" y="146995"/>
                  <a:pt x="712600" y="147056"/>
                  <a:pt x="711756" y="147056"/>
                </a:cubicBezTo>
                <a:cubicBezTo>
                  <a:pt x="710791" y="147056"/>
                  <a:pt x="710067" y="146935"/>
                  <a:pt x="709584" y="146694"/>
                </a:cubicBezTo>
                <a:cubicBezTo>
                  <a:pt x="708981" y="146573"/>
                  <a:pt x="708378" y="146452"/>
                  <a:pt x="707774" y="146332"/>
                </a:cubicBezTo>
                <a:cubicBezTo>
                  <a:pt x="707171" y="146211"/>
                  <a:pt x="706568" y="146090"/>
                  <a:pt x="705965" y="145970"/>
                </a:cubicBezTo>
                <a:cubicBezTo>
                  <a:pt x="705482" y="145970"/>
                  <a:pt x="704999" y="145849"/>
                  <a:pt x="704517" y="145608"/>
                </a:cubicBezTo>
                <a:cubicBezTo>
                  <a:pt x="700656" y="143677"/>
                  <a:pt x="697821" y="142169"/>
                  <a:pt x="696011" y="141083"/>
                </a:cubicBezTo>
                <a:cubicBezTo>
                  <a:pt x="695046" y="140480"/>
                  <a:pt x="694111" y="139786"/>
                  <a:pt x="693206" y="139002"/>
                </a:cubicBezTo>
                <a:cubicBezTo>
                  <a:pt x="692301" y="138218"/>
                  <a:pt x="691366" y="137524"/>
                  <a:pt x="690401" y="136921"/>
                </a:cubicBezTo>
                <a:cubicBezTo>
                  <a:pt x="689556" y="136318"/>
                  <a:pt x="688591" y="135714"/>
                  <a:pt x="687505" y="135111"/>
                </a:cubicBezTo>
                <a:lnTo>
                  <a:pt x="684067" y="132940"/>
                </a:lnTo>
                <a:cubicBezTo>
                  <a:pt x="683825" y="132819"/>
                  <a:pt x="683494" y="132668"/>
                  <a:pt x="683071" y="132487"/>
                </a:cubicBezTo>
                <a:cubicBezTo>
                  <a:pt x="682649" y="132306"/>
                  <a:pt x="682317" y="132095"/>
                  <a:pt x="682076" y="131854"/>
                </a:cubicBezTo>
                <a:cubicBezTo>
                  <a:pt x="681593" y="131492"/>
                  <a:pt x="681081" y="131039"/>
                  <a:pt x="680538" y="130496"/>
                </a:cubicBezTo>
                <a:cubicBezTo>
                  <a:pt x="679995" y="129953"/>
                  <a:pt x="679603" y="129501"/>
                  <a:pt x="679361" y="129139"/>
                </a:cubicBezTo>
                <a:cubicBezTo>
                  <a:pt x="679361" y="129139"/>
                  <a:pt x="678396" y="128174"/>
                  <a:pt x="676466" y="126243"/>
                </a:cubicBezTo>
                <a:lnTo>
                  <a:pt x="674113" y="123167"/>
                </a:lnTo>
                <a:lnTo>
                  <a:pt x="673570" y="122624"/>
                </a:lnTo>
                <a:lnTo>
                  <a:pt x="669589" y="117195"/>
                </a:lnTo>
                <a:lnTo>
                  <a:pt x="669408" y="116652"/>
                </a:lnTo>
                <a:cubicBezTo>
                  <a:pt x="669528" y="116410"/>
                  <a:pt x="669589" y="116049"/>
                  <a:pt x="669589" y="115566"/>
                </a:cubicBezTo>
                <a:cubicBezTo>
                  <a:pt x="669589" y="114721"/>
                  <a:pt x="669227" y="113817"/>
                  <a:pt x="668503" y="112851"/>
                </a:cubicBezTo>
                <a:lnTo>
                  <a:pt x="666512" y="109051"/>
                </a:lnTo>
                <a:lnTo>
                  <a:pt x="666331" y="108870"/>
                </a:lnTo>
                <a:lnTo>
                  <a:pt x="664340" y="106155"/>
                </a:lnTo>
                <a:cubicBezTo>
                  <a:pt x="664340" y="107241"/>
                  <a:pt x="664823" y="108749"/>
                  <a:pt x="665788" y="110680"/>
                </a:cubicBezTo>
                <a:lnTo>
                  <a:pt x="665607" y="110680"/>
                </a:lnTo>
                <a:cubicBezTo>
                  <a:pt x="665366" y="110438"/>
                  <a:pt x="665245" y="110257"/>
                  <a:pt x="665245" y="110137"/>
                </a:cubicBezTo>
                <a:cubicBezTo>
                  <a:pt x="665245" y="110016"/>
                  <a:pt x="665125" y="109805"/>
                  <a:pt x="664883" y="109503"/>
                </a:cubicBezTo>
                <a:cubicBezTo>
                  <a:pt x="664642" y="109202"/>
                  <a:pt x="664280" y="109171"/>
                  <a:pt x="663797" y="109413"/>
                </a:cubicBezTo>
                <a:cubicBezTo>
                  <a:pt x="663677" y="109413"/>
                  <a:pt x="663496" y="109292"/>
                  <a:pt x="663254" y="109051"/>
                </a:cubicBezTo>
                <a:cubicBezTo>
                  <a:pt x="663013" y="108810"/>
                  <a:pt x="662832" y="108568"/>
                  <a:pt x="662712" y="108327"/>
                </a:cubicBezTo>
                <a:cubicBezTo>
                  <a:pt x="662591" y="108086"/>
                  <a:pt x="662591" y="107844"/>
                  <a:pt x="662712" y="107603"/>
                </a:cubicBezTo>
                <a:cubicBezTo>
                  <a:pt x="662832" y="107362"/>
                  <a:pt x="663074" y="107181"/>
                  <a:pt x="663436" y="107060"/>
                </a:cubicBezTo>
                <a:cubicBezTo>
                  <a:pt x="663315" y="106939"/>
                  <a:pt x="663194" y="106698"/>
                  <a:pt x="663074" y="106336"/>
                </a:cubicBezTo>
                <a:cubicBezTo>
                  <a:pt x="662953" y="105974"/>
                  <a:pt x="662651" y="105854"/>
                  <a:pt x="662169" y="105974"/>
                </a:cubicBezTo>
                <a:cubicBezTo>
                  <a:pt x="662048" y="105854"/>
                  <a:pt x="661988" y="105612"/>
                  <a:pt x="661988" y="105250"/>
                </a:cubicBezTo>
                <a:cubicBezTo>
                  <a:pt x="661988" y="105130"/>
                  <a:pt x="662018" y="104858"/>
                  <a:pt x="662078" y="104436"/>
                </a:cubicBezTo>
                <a:cubicBezTo>
                  <a:pt x="662138" y="104014"/>
                  <a:pt x="661867" y="103682"/>
                  <a:pt x="661264" y="103441"/>
                </a:cubicBezTo>
                <a:lnTo>
                  <a:pt x="661264" y="104345"/>
                </a:lnTo>
                <a:lnTo>
                  <a:pt x="661264" y="107603"/>
                </a:lnTo>
                <a:lnTo>
                  <a:pt x="660902" y="110680"/>
                </a:lnTo>
                <a:cubicBezTo>
                  <a:pt x="660540" y="112248"/>
                  <a:pt x="660359" y="114721"/>
                  <a:pt x="660359" y="118100"/>
                </a:cubicBezTo>
                <a:lnTo>
                  <a:pt x="660359" y="120995"/>
                </a:lnTo>
                <a:cubicBezTo>
                  <a:pt x="660359" y="122202"/>
                  <a:pt x="660238" y="123891"/>
                  <a:pt x="659997" y="126062"/>
                </a:cubicBezTo>
                <a:lnTo>
                  <a:pt x="659997" y="128777"/>
                </a:lnTo>
                <a:cubicBezTo>
                  <a:pt x="659997" y="129742"/>
                  <a:pt x="659937" y="130466"/>
                  <a:pt x="659816" y="130949"/>
                </a:cubicBezTo>
                <a:cubicBezTo>
                  <a:pt x="659816" y="133121"/>
                  <a:pt x="659695" y="136499"/>
                  <a:pt x="659454" y="141083"/>
                </a:cubicBezTo>
                <a:cubicBezTo>
                  <a:pt x="659454" y="143014"/>
                  <a:pt x="659273" y="144884"/>
                  <a:pt x="658911" y="146694"/>
                </a:cubicBezTo>
                <a:cubicBezTo>
                  <a:pt x="658911" y="146935"/>
                  <a:pt x="658851" y="147508"/>
                  <a:pt x="658730" y="148413"/>
                </a:cubicBezTo>
                <a:cubicBezTo>
                  <a:pt x="658610" y="149318"/>
                  <a:pt x="658308" y="150072"/>
                  <a:pt x="657825" y="150675"/>
                </a:cubicBezTo>
                <a:cubicBezTo>
                  <a:pt x="657343" y="151158"/>
                  <a:pt x="657041" y="151520"/>
                  <a:pt x="656920" y="151761"/>
                </a:cubicBezTo>
                <a:lnTo>
                  <a:pt x="656016" y="151037"/>
                </a:lnTo>
                <a:cubicBezTo>
                  <a:pt x="656016" y="151037"/>
                  <a:pt x="655774" y="151278"/>
                  <a:pt x="655292" y="151761"/>
                </a:cubicBezTo>
                <a:cubicBezTo>
                  <a:pt x="654809" y="151399"/>
                  <a:pt x="654326" y="151580"/>
                  <a:pt x="653844" y="152304"/>
                </a:cubicBezTo>
                <a:lnTo>
                  <a:pt x="653120" y="153390"/>
                </a:lnTo>
                <a:lnTo>
                  <a:pt x="652758" y="153209"/>
                </a:lnTo>
                <a:lnTo>
                  <a:pt x="653120" y="151942"/>
                </a:lnTo>
                <a:lnTo>
                  <a:pt x="652758" y="152123"/>
                </a:lnTo>
                <a:cubicBezTo>
                  <a:pt x="652396" y="152967"/>
                  <a:pt x="651672" y="153269"/>
                  <a:pt x="650586" y="153028"/>
                </a:cubicBezTo>
                <a:cubicBezTo>
                  <a:pt x="650466" y="153028"/>
                  <a:pt x="650345" y="153088"/>
                  <a:pt x="650224" y="153209"/>
                </a:cubicBezTo>
                <a:cubicBezTo>
                  <a:pt x="650104" y="153329"/>
                  <a:pt x="650043" y="153510"/>
                  <a:pt x="650043" y="153752"/>
                </a:cubicBezTo>
                <a:lnTo>
                  <a:pt x="649681" y="155199"/>
                </a:lnTo>
                <a:cubicBezTo>
                  <a:pt x="649681" y="155320"/>
                  <a:pt x="649561" y="155501"/>
                  <a:pt x="649319" y="155742"/>
                </a:cubicBezTo>
                <a:cubicBezTo>
                  <a:pt x="649319" y="155622"/>
                  <a:pt x="649259" y="155531"/>
                  <a:pt x="649138" y="155471"/>
                </a:cubicBezTo>
                <a:cubicBezTo>
                  <a:pt x="649018" y="155411"/>
                  <a:pt x="648958" y="155320"/>
                  <a:pt x="648958" y="155199"/>
                </a:cubicBezTo>
                <a:lnTo>
                  <a:pt x="648958" y="154114"/>
                </a:lnTo>
                <a:cubicBezTo>
                  <a:pt x="648113" y="154355"/>
                  <a:pt x="647691" y="154053"/>
                  <a:pt x="647691" y="153209"/>
                </a:cubicBezTo>
                <a:cubicBezTo>
                  <a:pt x="647087" y="154053"/>
                  <a:pt x="646786" y="154536"/>
                  <a:pt x="646786" y="154657"/>
                </a:cubicBezTo>
                <a:cubicBezTo>
                  <a:pt x="646665" y="155260"/>
                  <a:pt x="646183" y="155561"/>
                  <a:pt x="645338" y="155561"/>
                </a:cubicBezTo>
                <a:cubicBezTo>
                  <a:pt x="644976" y="155561"/>
                  <a:pt x="644765" y="155411"/>
                  <a:pt x="644705" y="155109"/>
                </a:cubicBezTo>
                <a:cubicBezTo>
                  <a:pt x="644644" y="154807"/>
                  <a:pt x="644614" y="154596"/>
                  <a:pt x="644614" y="154476"/>
                </a:cubicBezTo>
                <a:cubicBezTo>
                  <a:pt x="644373" y="153510"/>
                  <a:pt x="643830" y="153390"/>
                  <a:pt x="642985" y="154114"/>
                </a:cubicBezTo>
                <a:lnTo>
                  <a:pt x="642442" y="152666"/>
                </a:lnTo>
                <a:cubicBezTo>
                  <a:pt x="642442" y="152545"/>
                  <a:pt x="642382" y="152364"/>
                  <a:pt x="642261" y="152123"/>
                </a:cubicBezTo>
                <a:cubicBezTo>
                  <a:pt x="642141" y="151882"/>
                  <a:pt x="641900" y="151761"/>
                  <a:pt x="641538" y="151761"/>
                </a:cubicBezTo>
                <a:cubicBezTo>
                  <a:pt x="641417" y="151882"/>
                  <a:pt x="641296" y="151851"/>
                  <a:pt x="641176" y="151670"/>
                </a:cubicBezTo>
                <a:cubicBezTo>
                  <a:pt x="641055" y="151489"/>
                  <a:pt x="640995" y="151339"/>
                  <a:pt x="640995" y="151218"/>
                </a:cubicBezTo>
                <a:cubicBezTo>
                  <a:pt x="640753" y="150012"/>
                  <a:pt x="640633" y="149107"/>
                  <a:pt x="640633" y="148503"/>
                </a:cubicBezTo>
                <a:cubicBezTo>
                  <a:pt x="640633" y="146694"/>
                  <a:pt x="640271" y="144944"/>
                  <a:pt x="639547" y="143255"/>
                </a:cubicBezTo>
                <a:cubicBezTo>
                  <a:pt x="639547" y="143134"/>
                  <a:pt x="639517" y="143044"/>
                  <a:pt x="639456" y="142984"/>
                </a:cubicBezTo>
                <a:cubicBezTo>
                  <a:pt x="639396" y="142923"/>
                  <a:pt x="639426" y="142833"/>
                  <a:pt x="639547" y="142712"/>
                </a:cubicBezTo>
                <a:cubicBezTo>
                  <a:pt x="639788" y="142350"/>
                  <a:pt x="639909" y="141807"/>
                  <a:pt x="639909" y="141083"/>
                </a:cubicBezTo>
                <a:cubicBezTo>
                  <a:pt x="639909" y="140601"/>
                  <a:pt x="639667" y="139756"/>
                  <a:pt x="639185" y="138550"/>
                </a:cubicBezTo>
                <a:cubicBezTo>
                  <a:pt x="638823" y="137705"/>
                  <a:pt x="638763" y="136921"/>
                  <a:pt x="639004" y="136197"/>
                </a:cubicBezTo>
                <a:cubicBezTo>
                  <a:pt x="639124" y="135835"/>
                  <a:pt x="639185" y="135232"/>
                  <a:pt x="639185" y="134387"/>
                </a:cubicBezTo>
                <a:cubicBezTo>
                  <a:pt x="639185" y="133784"/>
                  <a:pt x="639064" y="132879"/>
                  <a:pt x="638823" y="131673"/>
                </a:cubicBezTo>
                <a:cubicBezTo>
                  <a:pt x="638823" y="131190"/>
                  <a:pt x="639064" y="130949"/>
                  <a:pt x="639547" y="130949"/>
                </a:cubicBezTo>
                <a:cubicBezTo>
                  <a:pt x="640029" y="131673"/>
                  <a:pt x="640331" y="132216"/>
                  <a:pt x="640452" y="132578"/>
                </a:cubicBezTo>
                <a:lnTo>
                  <a:pt x="640814" y="132578"/>
                </a:lnTo>
                <a:lnTo>
                  <a:pt x="640995" y="131673"/>
                </a:lnTo>
                <a:cubicBezTo>
                  <a:pt x="640995" y="129139"/>
                  <a:pt x="641115" y="125339"/>
                  <a:pt x="641357" y="120271"/>
                </a:cubicBezTo>
                <a:cubicBezTo>
                  <a:pt x="641357" y="118703"/>
                  <a:pt x="641477" y="116230"/>
                  <a:pt x="641718" y="112851"/>
                </a:cubicBezTo>
                <a:lnTo>
                  <a:pt x="641900" y="106336"/>
                </a:lnTo>
                <a:lnTo>
                  <a:pt x="642442" y="97468"/>
                </a:lnTo>
                <a:cubicBezTo>
                  <a:pt x="642684" y="92884"/>
                  <a:pt x="642804" y="89445"/>
                  <a:pt x="642804" y="87153"/>
                </a:cubicBezTo>
                <a:cubicBezTo>
                  <a:pt x="642925" y="84619"/>
                  <a:pt x="642985" y="80758"/>
                  <a:pt x="642985" y="75570"/>
                </a:cubicBezTo>
                <a:cubicBezTo>
                  <a:pt x="642985" y="74726"/>
                  <a:pt x="642925" y="74032"/>
                  <a:pt x="642804" y="73489"/>
                </a:cubicBezTo>
                <a:cubicBezTo>
                  <a:pt x="642684" y="72946"/>
                  <a:pt x="642563" y="72434"/>
                  <a:pt x="642442" y="71951"/>
                </a:cubicBezTo>
                <a:lnTo>
                  <a:pt x="642080" y="71951"/>
                </a:lnTo>
                <a:cubicBezTo>
                  <a:pt x="641960" y="72072"/>
                  <a:pt x="641839" y="72222"/>
                  <a:pt x="641718" y="72403"/>
                </a:cubicBezTo>
                <a:cubicBezTo>
                  <a:pt x="641598" y="72584"/>
                  <a:pt x="641538" y="72735"/>
                  <a:pt x="641538" y="72856"/>
                </a:cubicBezTo>
                <a:lnTo>
                  <a:pt x="642261" y="63445"/>
                </a:lnTo>
                <a:cubicBezTo>
                  <a:pt x="642261" y="61394"/>
                  <a:pt x="642201" y="59886"/>
                  <a:pt x="642080" y="58921"/>
                </a:cubicBezTo>
                <a:cubicBezTo>
                  <a:pt x="642080" y="58800"/>
                  <a:pt x="641960" y="58679"/>
                  <a:pt x="641718" y="58559"/>
                </a:cubicBezTo>
                <a:cubicBezTo>
                  <a:pt x="641477" y="58438"/>
                  <a:pt x="641296" y="58378"/>
                  <a:pt x="641176" y="58378"/>
                </a:cubicBezTo>
                <a:lnTo>
                  <a:pt x="640452" y="58378"/>
                </a:lnTo>
                <a:cubicBezTo>
                  <a:pt x="639728" y="58378"/>
                  <a:pt x="638883" y="58257"/>
                  <a:pt x="637918" y="58016"/>
                </a:cubicBezTo>
                <a:cubicBezTo>
                  <a:pt x="636953" y="57775"/>
                  <a:pt x="636229" y="57594"/>
                  <a:pt x="635746" y="57473"/>
                </a:cubicBezTo>
                <a:cubicBezTo>
                  <a:pt x="635626" y="57473"/>
                  <a:pt x="635445" y="57382"/>
                  <a:pt x="635203" y="57202"/>
                </a:cubicBezTo>
                <a:cubicBezTo>
                  <a:pt x="634962" y="57021"/>
                  <a:pt x="634781" y="56870"/>
                  <a:pt x="634660" y="56749"/>
                </a:cubicBezTo>
                <a:cubicBezTo>
                  <a:pt x="633575" y="56266"/>
                  <a:pt x="632338" y="55935"/>
                  <a:pt x="630950" y="55754"/>
                </a:cubicBezTo>
                <a:cubicBezTo>
                  <a:pt x="629563" y="55573"/>
                  <a:pt x="628568" y="55422"/>
                  <a:pt x="627964" y="55301"/>
                </a:cubicBezTo>
                <a:cubicBezTo>
                  <a:pt x="627482" y="55181"/>
                  <a:pt x="626758" y="55120"/>
                  <a:pt x="625793" y="55120"/>
                </a:cubicBezTo>
                <a:cubicBezTo>
                  <a:pt x="624707" y="55120"/>
                  <a:pt x="623078" y="55241"/>
                  <a:pt x="620906" y="55482"/>
                </a:cubicBezTo>
                <a:cubicBezTo>
                  <a:pt x="620544" y="55603"/>
                  <a:pt x="620182" y="55633"/>
                  <a:pt x="619820" y="55573"/>
                </a:cubicBezTo>
                <a:cubicBezTo>
                  <a:pt x="619459" y="55512"/>
                  <a:pt x="619157" y="55543"/>
                  <a:pt x="618916" y="55663"/>
                </a:cubicBezTo>
                <a:lnTo>
                  <a:pt x="615658" y="57473"/>
                </a:lnTo>
                <a:cubicBezTo>
                  <a:pt x="615296" y="57714"/>
                  <a:pt x="614753" y="57956"/>
                  <a:pt x="614029" y="58197"/>
                </a:cubicBezTo>
                <a:lnTo>
                  <a:pt x="611315" y="59283"/>
                </a:lnTo>
                <a:cubicBezTo>
                  <a:pt x="610953" y="59283"/>
                  <a:pt x="610350" y="59373"/>
                  <a:pt x="609505" y="59554"/>
                </a:cubicBezTo>
                <a:cubicBezTo>
                  <a:pt x="608660" y="59735"/>
                  <a:pt x="607936" y="59826"/>
                  <a:pt x="607333" y="59826"/>
                </a:cubicBezTo>
                <a:cubicBezTo>
                  <a:pt x="603472" y="59826"/>
                  <a:pt x="600336" y="60550"/>
                  <a:pt x="597923" y="61997"/>
                </a:cubicBezTo>
                <a:cubicBezTo>
                  <a:pt x="597561" y="62239"/>
                  <a:pt x="597078" y="62420"/>
                  <a:pt x="596475" y="62540"/>
                </a:cubicBezTo>
                <a:cubicBezTo>
                  <a:pt x="595872" y="62661"/>
                  <a:pt x="595449" y="62721"/>
                  <a:pt x="595208" y="62721"/>
                </a:cubicBezTo>
                <a:lnTo>
                  <a:pt x="593760" y="63264"/>
                </a:lnTo>
                <a:cubicBezTo>
                  <a:pt x="593278" y="63264"/>
                  <a:pt x="592916" y="63204"/>
                  <a:pt x="592674" y="63083"/>
                </a:cubicBezTo>
                <a:cubicBezTo>
                  <a:pt x="592554" y="63083"/>
                  <a:pt x="592342" y="62993"/>
                  <a:pt x="592041" y="62812"/>
                </a:cubicBezTo>
                <a:cubicBezTo>
                  <a:pt x="591739" y="62631"/>
                  <a:pt x="591528" y="62601"/>
                  <a:pt x="591407" y="62721"/>
                </a:cubicBezTo>
                <a:lnTo>
                  <a:pt x="591046" y="62721"/>
                </a:lnTo>
                <a:cubicBezTo>
                  <a:pt x="590442" y="62721"/>
                  <a:pt x="589779" y="62480"/>
                  <a:pt x="589055" y="61997"/>
                </a:cubicBezTo>
                <a:cubicBezTo>
                  <a:pt x="588331" y="61635"/>
                  <a:pt x="587728" y="61756"/>
                  <a:pt x="587245" y="62359"/>
                </a:cubicBezTo>
                <a:lnTo>
                  <a:pt x="587245" y="62540"/>
                </a:lnTo>
                <a:cubicBezTo>
                  <a:pt x="586883" y="63144"/>
                  <a:pt x="586400" y="63264"/>
                  <a:pt x="585797" y="62902"/>
                </a:cubicBezTo>
                <a:cubicBezTo>
                  <a:pt x="585677" y="62782"/>
                  <a:pt x="585646" y="62601"/>
                  <a:pt x="585707" y="62359"/>
                </a:cubicBezTo>
                <a:cubicBezTo>
                  <a:pt x="585767" y="62118"/>
                  <a:pt x="585797" y="61937"/>
                  <a:pt x="585797" y="61816"/>
                </a:cubicBezTo>
                <a:cubicBezTo>
                  <a:pt x="584953" y="61816"/>
                  <a:pt x="584410" y="61424"/>
                  <a:pt x="584168" y="60640"/>
                </a:cubicBezTo>
                <a:cubicBezTo>
                  <a:pt x="583927" y="59856"/>
                  <a:pt x="583746" y="59343"/>
                  <a:pt x="583626" y="59102"/>
                </a:cubicBezTo>
                <a:lnTo>
                  <a:pt x="582721" y="58016"/>
                </a:lnTo>
                <a:cubicBezTo>
                  <a:pt x="581876" y="57171"/>
                  <a:pt x="581454" y="56749"/>
                  <a:pt x="581454" y="56749"/>
                </a:cubicBezTo>
                <a:lnTo>
                  <a:pt x="580730" y="57292"/>
                </a:lnTo>
                <a:lnTo>
                  <a:pt x="580549" y="57111"/>
                </a:lnTo>
                <a:lnTo>
                  <a:pt x="581092" y="56568"/>
                </a:lnTo>
                <a:cubicBezTo>
                  <a:pt x="581574" y="56327"/>
                  <a:pt x="581695" y="56025"/>
                  <a:pt x="581454" y="55663"/>
                </a:cubicBezTo>
                <a:cubicBezTo>
                  <a:pt x="580971" y="55663"/>
                  <a:pt x="580670" y="55724"/>
                  <a:pt x="580549" y="55844"/>
                </a:cubicBezTo>
                <a:cubicBezTo>
                  <a:pt x="580428" y="55844"/>
                  <a:pt x="580247" y="55965"/>
                  <a:pt x="580006" y="56206"/>
                </a:cubicBezTo>
                <a:lnTo>
                  <a:pt x="578739" y="53672"/>
                </a:lnTo>
                <a:lnTo>
                  <a:pt x="578015" y="53130"/>
                </a:lnTo>
                <a:cubicBezTo>
                  <a:pt x="577412" y="53130"/>
                  <a:pt x="577110" y="52707"/>
                  <a:pt x="577110" y="51863"/>
                </a:cubicBezTo>
                <a:lnTo>
                  <a:pt x="577110" y="51501"/>
                </a:lnTo>
                <a:cubicBezTo>
                  <a:pt x="577110" y="51139"/>
                  <a:pt x="576960" y="50717"/>
                  <a:pt x="576658" y="50234"/>
                </a:cubicBezTo>
                <a:cubicBezTo>
                  <a:pt x="576356" y="49751"/>
                  <a:pt x="576145" y="49329"/>
                  <a:pt x="576025" y="48967"/>
                </a:cubicBezTo>
                <a:cubicBezTo>
                  <a:pt x="575180" y="48605"/>
                  <a:pt x="574758" y="48062"/>
                  <a:pt x="574758" y="47338"/>
                </a:cubicBezTo>
                <a:cubicBezTo>
                  <a:pt x="574758" y="47097"/>
                  <a:pt x="574818" y="46795"/>
                  <a:pt x="574939" y="46433"/>
                </a:cubicBezTo>
                <a:cubicBezTo>
                  <a:pt x="575059" y="46072"/>
                  <a:pt x="575120" y="45770"/>
                  <a:pt x="575120" y="45529"/>
                </a:cubicBezTo>
                <a:cubicBezTo>
                  <a:pt x="575120" y="45046"/>
                  <a:pt x="574999" y="44624"/>
                  <a:pt x="574758" y="44262"/>
                </a:cubicBezTo>
                <a:cubicBezTo>
                  <a:pt x="574516" y="43900"/>
                  <a:pt x="574154" y="43659"/>
                  <a:pt x="573672" y="43538"/>
                </a:cubicBezTo>
                <a:cubicBezTo>
                  <a:pt x="573551" y="43538"/>
                  <a:pt x="573461" y="43478"/>
                  <a:pt x="573400" y="43357"/>
                </a:cubicBezTo>
                <a:cubicBezTo>
                  <a:pt x="573340" y="43236"/>
                  <a:pt x="573310" y="43116"/>
                  <a:pt x="573310" y="42995"/>
                </a:cubicBezTo>
                <a:cubicBezTo>
                  <a:pt x="573551" y="42754"/>
                  <a:pt x="573672" y="42452"/>
                  <a:pt x="573672" y="42090"/>
                </a:cubicBezTo>
                <a:cubicBezTo>
                  <a:pt x="573672" y="41728"/>
                  <a:pt x="573581" y="41396"/>
                  <a:pt x="573400" y="41095"/>
                </a:cubicBezTo>
                <a:cubicBezTo>
                  <a:pt x="573219" y="40793"/>
                  <a:pt x="573069" y="40522"/>
                  <a:pt x="572948" y="40280"/>
                </a:cubicBezTo>
                <a:lnTo>
                  <a:pt x="570776" y="37204"/>
                </a:lnTo>
                <a:cubicBezTo>
                  <a:pt x="570535" y="36721"/>
                  <a:pt x="570414" y="36359"/>
                  <a:pt x="570414" y="36118"/>
                </a:cubicBezTo>
                <a:cubicBezTo>
                  <a:pt x="570414" y="35394"/>
                  <a:pt x="570716" y="34730"/>
                  <a:pt x="571319" y="34127"/>
                </a:cubicBezTo>
                <a:cubicBezTo>
                  <a:pt x="571681" y="33886"/>
                  <a:pt x="572164" y="33645"/>
                  <a:pt x="572767" y="33403"/>
                </a:cubicBezTo>
                <a:cubicBezTo>
                  <a:pt x="573370" y="33162"/>
                  <a:pt x="573792" y="32921"/>
                  <a:pt x="574034" y="32679"/>
                </a:cubicBezTo>
                <a:cubicBezTo>
                  <a:pt x="574758" y="32197"/>
                  <a:pt x="575632" y="31895"/>
                  <a:pt x="576658" y="31775"/>
                </a:cubicBezTo>
                <a:cubicBezTo>
                  <a:pt x="577684" y="31654"/>
                  <a:pt x="578438" y="31533"/>
                  <a:pt x="578920" y="31413"/>
                </a:cubicBezTo>
                <a:lnTo>
                  <a:pt x="579101" y="31413"/>
                </a:lnTo>
                <a:cubicBezTo>
                  <a:pt x="579222" y="31413"/>
                  <a:pt x="579825" y="31594"/>
                  <a:pt x="580911" y="31955"/>
                </a:cubicBezTo>
                <a:cubicBezTo>
                  <a:pt x="580911" y="31955"/>
                  <a:pt x="580941" y="31986"/>
                  <a:pt x="581001" y="32046"/>
                </a:cubicBezTo>
                <a:cubicBezTo>
                  <a:pt x="581062" y="32106"/>
                  <a:pt x="581092" y="32136"/>
                  <a:pt x="581092" y="32136"/>
                </a:cubicBezTo>
                <a:cubicBezTo>
                  <a:pt x="581454" y="32257"/>
                  <a:pt x="581997" y="32529"/>
                  <a:pt x="582721" y="32951"/>
                </a:cubicBezTo>
                <a:cubicBezTo>
                  <a:pt x="583445" y="33373"/>
                  <a:pt x="584168" y="33584"/>
                  <a:pt x="584892" y="33584"/>
                </a:cubicBezTo>
                <a:cubicBezTo>
                  <a:pt x="586823" y="33584"/>
                  <a:pt x="589839" y="33464"/>
                  <a:pt x="593941" y="33222"/>
                </a:cubicBezTo>
                <a:lnTo>
                  <a:pt x="601180" y="32498"/>
                </a:lnTo>
                <a:cubicBezTo>
                  <a:pt x="606609" y="32016"/>
                  <a:pt x="610530" y="31714"/>
                  <a:pt x="612944" y="31594"/>
                </a:cubicBezTo>
                <a:cubicBezTo>
                  <a:pt x="614150" y="31473"/>
                  <a:pt x="615899" y="31413"/>
                  <a:pt x="618192" y="31413"/>
                </a:cubicBezTo>
                <a:lnTo>
                  <a:pt x="631222" y="31594"/>
                </a:lnTo>
                <a:lnTo>
                  <a:pt x="642442" y="31594"/>
                </a:lnTo>
                <a:cubicBezTo>
                  <a:pt x="642201" y="30628"/>
                  <a:pt x="642080" y="30085"/>
                  <a:pt x="642080" y="29965"/>
                </a:cubicBezTo>
                <a:cubicBezTo>
                  <a:pt x="642080" y="29723"/>
                  <a:pt x="642080" y="29452"/>
                  <a:pt x="642080" y="29150"/>
                </a:cubicBezTo>
                <a:cubicBezTo>
                  <a:pt x="642080" y="28849"/>
                  <a:pt x="641960" y="28638"/>
                  <a:pt x="641718" y="28517"/>
                </a:cubicBezTo>
                <a:cubicBezTo>
                  <a:pt x="641598" y="28517"/>
                  <a:pt x="641658" y="28215"/>
                  <a:pt x="641900" y="27612"/>
                </a:cubicBezTo>
                <a:cubicBezTo>
                  <a:pt x="642744" y="25682"/>
                  <a:pt x="643166" y="24113"/>
                  <a:pt x="643166" y="22907"/>
                </a:cubicBezTo>
                <a:lnTo>
                  <a:pt x="643166" y="21097"/>
                </a:lnTo>
                <a:cubicBezTo>
                  <a:pt x="643166" y="20252"/>
                  <a:pt x="643347" y="19649"/>
                  <a:pt x="643709" y="19287"/>
                </a:cubicBezTo>
                <a:cubicBezTo>
                  <a:pt x="643709" y="18925"/>
                  <a:pt x="643649" y="18684"/>
                  <a:pt x="643528" y="18563"/>
                </a:cubicBezTo>
                <a:cubicBezTo>
                  <a:pt x="642925" y="17116"/>
                  <a:pt x="642623" y="15849"/>
                  <a:pt x="642623" y="14763"/>
                </a:cubicBezTo>
                <a:cubicBezTo>
                  <a:pt x="642623" y="14039"/>
                  <a:pt x="642684" y="13496"/>
                  <a:pt x="642804" y="13134"/>
                </a:cubicBezTo>
                <a:cubicBezTo>
                  <a:pt x="642925" y="12893"/>
                  <a:pt x="642985" y="12561"/>
                  <a:pt x="642985" y="12139"/>
                </a:cubicBezTo>
                <a:cubicBezTo>
                  <a:pt x="642985" y="11716"/>
                  <a:pt x="642985" y="11385"/>
                  <a:pt x="642985" y="11143"/>
                </a:cubicBezTo>
                <a:cubicBezTo>
                  <a:pt x="642985" y="10661"/>
                  <a:pt x="643076" y="10208"/>
                  <a:pt x="643257" y="9786"/>
                </a:cubicBezTo>
                <a:cubicBezTo>
                  <a:pt x="643438" y="9364"/>
                  <a:pt x="643589" y="8972"/>
                  <a:pt x="643709" y="8610"/>
                </a:cubicBezTo>
                <a:cubicBezTo>
                  <a:pt x="643950" y="7886"/>
                  <a:pt x="644071" y="7403"/>
                  <a:pt x="644071" y="7162"/>
                </a:cubicBezTo>
                <a:cubicBezTo>
                  <a:pt x="644192" y="6921"/>
                  <a:pt x="644312" y="6529"/>
                  <a:pt x="644433" y="5986"/>
                </a:cubicBezTo>
                <a:cubicBezTo>
                  <a:pt x="644554" y="5443"/>
                  <a:pt x="644735" y="4960"/>
                  <a:pt x="644976" y="4538"/>
                </a:cubicBezTo>
                <a:cubicBezTo>
                  <a:pt x="645217" y="4116"/>
                  <a:pt x="645640" y="3844"/>
                  <a:pt x="646243" y="3723"/>
                </a:cubicBezTo>
                <a:cubicBezTo>
                  <a:pt x="646605" y="3723"/>
                  <a:pt x="646786" y="3603"/>
                  <a:pt x="646786" y="3361"/>
                </a:cubicBezTo>
                <a:cubicBezTo>
                  <a:pt x="647027" y="2517"/>
                  <a:pt x="647540" y="2034"/>
                  <a:pt x="648324" y="1914"/>
                </a:cubicBezTo>
                <a:cubicBezTo>
                  <a:pt x="649108" y="1793"/>
                  <a:pt x="649621" y="1672"/>
                  <a:pt x="649862" y="1552"/>
                </a:cubicBezTo>
                <a:lnTo>
                  <a:pt x="650224" y="1733"/>
                </a:lnTo>
                <a:cubicBezTo>
                  <a:pt x="650828" y="1371"/>
                  <a:pt x="651310" y="1190"/>
                  <a:pt x="651672" y="1190"/>
                </a:cubicBezTo>
                <a:close/>
                <a:moveTo>
                  <a:pt x="825046" y="466"/>
                </a:moveTo>
                <a:cubicBezTo>
                  <a:pt x="825529" y="466"/>
                  <a:pt x="826072" y="647"/>
                  <a:pt x="826675" y="1009"/>
                </a:cubicBezTo>
                <a:cubicBezTo>
                  <a:pt x="827640" y="1491"/>
                  <a:pt x="828364" y="1733"/>
                  <a:pt x="828847" y="1733"/>
                </a:cubicBezTo>
                <a:cubicBezTo>
                  <a:pt x="829329" y="1733"/>
                  <a:pt x="829752" y="1612"/>
                  <a:pt x="830113" y="1371"/>
                </a:cubicBezTo>
                <a:cubicBezTo>
                  <a:pt x="830475" y="1129"/>
                  <a:pt x="830837" y="1129"/>
                  <a:pt x="831199" y="1371"/>
                </a:cubicBezTo>
                <a:cubicBezTo>
                  <a:pt x="833854" y="2698"/>
                  <a:pt x="835784" y="3603"/>
                  <a:pt x="836990" y="4085"/>
                </a:cubicBezTo>
                <a:lnTo>
                  <a:pt x="837534" y="4809"/>
                </a:lnTo>
                <a:lnTo>
                  <a:pt x="838438" y="6619"/>
                </a:lnTo>
                <a:cubicBezTo>
                  <a:pt x="838438" y="6740"/>
                  <a:pt x="838468" y="6830"/>
                  <a:pt x="838529" y="6890"/>
                </a:cubicBezTo>
                <a:cubicBezTo>
                  <a:pt x="838589" y="6951"/>
                  <a:pt x="838559" y="7041"/>
                  <a:pt x="838438" y="7162"/>
                </a:cubicBezTo>
                <a:lnTo>
                  <a:pt x="838438" y="9877"/>
                </a:lnTo>
                <a:cubicBezTo>
                  <a:pt x="838438" y="10118"/>
                  <a:pt x="838468" y="10510"/>
                  <a:pt x="838529" y="11053"/>
                </a:cubicBezTo>
                <a:cubicBezTo>
                  <a:pt x="838589" y="11596"/>
                  <a:pt x="838197" y="12471"/>
                  <a:pt x="837352" y="13677"/>
                </a:cubicBezTo>
                <a:lnTo>
                  <a:pt x="841153" y="13858"/>
                </a:lnTo>
                <a:lnTo>
                  <a:pt x="851468" y="13677"/>
                </a:lnTo>
                <a:lnTo>
                  <a:pt x="863051" y="13496"/>
                </a:lnTo>
                <a:cubicBezTo>
                  <a:pt x="869566" y="13737"/>
                  <a:pt x="874452" y="14039"/>
                  <a:pt x="877710" y="14401"/>
                </a:cubicBezTo>
                <a:cubicBezTo>
                  <a:pt x="879158" y="14522"/>
                  <a:pt x="880817" y="14763"/>
                  <a:pt x="882687" y="15125"/>
                </a:cubicBezTo>
                <a:cubicBezTo>
                  <a:pt x="884557" y="15487"/>
                  <a:pt x="885914" y="15728"/>
                  <a:pt x="886759" y="15849"/>
                </a:cubicBezTo>
                <a:cubicBezTo>
                  <a:pt x="887603" y="15969"/>
                  <a:pt x="888327" y="16150"/>
                  <a:pt x="888930" y="16392"/>
                </a:cubicBezTo>
                <a:cubicBezTo>
                  <a:pt x="889534" y="16633"/>
                  <a:pt x="890076" y="16814"/>
                  <a:pt x="890559" y="16935"/>
                </a:cubicBezTo>
                <a:lnTo>
                  <a:pt x="894179" y="18020"/>
                </a:lnTo>
                <a:cubicBezTo>
                  <a:pt x="895144" y="18262"/>
                  <a:pt x="896049" y="18684"/>
                  <a:pt x="896893" y="19287"/>
                </a:cubicBezTo>
                <a:cubicBezTo>
                  <a:pt x="897134" y="19649"/>
                  <a:pt x="897557" y="20011"/>
                  <a:pt x="898160" y="20373"/>
                </a:cubicBezTo>
                <a:cubicBezTo>
                  <a:pt x="898763" y="20735"/>
                  <a:pt x="899186" y="21037"/>
                  <a:pt x="899427" y="21278"/>
                </a:cubicBezTo>
                <a:cubicBezTo>
                  <a:pt x="899548" y="21519"/>
                  <a:pt x="899759" y="21881"/>
                  <a:pt x="900060" y="22364"/>
                </a:cubicBezTo>
                <a:cubicBezTo>
                  <a:pt x="900362" y="22846"/>
                  <a:pt x="900513" y="23269"/>
                  <a:pt x="900513" y="23631"/>
                </a:cubicBezTo>
                <a:lnTo>
                  <a:pt x="900513" y="24174"/>
                </a:lnTo>
                <a:cubicBezTo>
                  <a:pt x="900995" y="24656"/>
                  <a:pt x="901237" y="25259"/>
                  <a:pt x="901237" y="25983"/>
                </a:cubicBezTo>
                <a:lnTo>
                  <a:pt x="901056" y="27974"/>
                </a:lnTo>
                <a:lnTo>
                  <a:pt x="901237" y="28879"/>
                </a:lnTo>
                <a:lnTo>
                  <a:pt x="901056" y="32317"/>
                </a:lnTo>
                <a:lnTo>
                  <a:pt x="901056" y="36661"/>
                </a:lnTo>
                <a:cubicBezTo>
                  <a:pt x="900814" y="37626"/>
                  <a:pt x="900573" y="38290"/>
                  <a:pt x="900332" y="38652"/>
                </a:cubicBezTo>
                <a:cubicBezTo>
                  <a:pt x="899970" y="39014"/>
                  <a:pt x="899668" y="39556"/>
                  <a:pt x="899427" y="40280"/>
                </a:cubicBezTo>
                <a:cubicBezTo>
                  <a:pt x="899186" y="41004"/>
                  <a:pt x="899005" y="41547"/>
                  <a:pt x="898884" y="41909"/>
                </a:cubicBezTo>
                <a:cubicBezTo>
                  <a:pt x="898401" y="42633"/>
                  <a:pt x="898009" y="43327"/>
                  <a:pt x="897708" y="43990"/>
                </a:cubicBezTo>
                <a:cubicBezTo>
                  <a:pt x="897406" y="44654"/>
                  <a:pt x="897195" y="45167"/>
                  <a:pt x="897074" y="45529"/>
                </a:cubicBezTo>
                <a:lnTo>
                  <a:pt x="895807" y="45348"/>
                </a:lnTo>
                <a:cubicBezTo>
                  <a:pt x="895325" y="46433"/>
                  <a:pt x="894360" y="46976"/>
                  <a:pt x="892912" y="46976"/>
                </a:cubicBezTo>
                <a:lnTo>
                  <a:pt x="891645" y="46976"/>
                </a:lnTo>
                <a:cubicBezTo>
                  <a:pt x="890800" y="46976"/>
                  <a:pt x="890137" y="47459"/>
                  <a:pt x="889654" y="48424"/>
                </a:cubicBezTo>
                <a:lnTo>
                  <a:pt x="888930" y="46795"/>
                </a:lnTo>
                <a:lnTo>
                  <a:pt x="888387" y="44624"/>
                </a:lnTo>
                <a:cubicBezTo>
                  <a:pt x="888026" y="43417"/>
                  <a:pt x="887724" y="42271"/>
                  <a:pt x="887482" y="41185"/>
                </a:cubicBezTo>
                <a:cubicBezTo>
                  <a:pt x="887241" y="40099"/>
                  <a:pt x="886940" y="38953"/>
                  <a:pt x="886578" y="37747"/>
                </a:cubicBezTo>
                <a:cubicBezTo>
                  <a:pt x="885612" y="34368"/>
                  <a:pt x="884949" y="31835"/>
                  <a:pt x="884587" y="30146"/>
                </a:cubicBezTo>
                <a:cubicBezTo>
                  <a:pt x="884587" y="29784"/>
                  <a:pt x="884406" y="29603"/>
                  <a:pt x="884044" y="29603"/>
                </a:cubicBezTo>
                <a:lnTo>
                  <a:pt x="880606" y="29784"/>
                </a:lnTo>
                <a:lnTo>
                  <a:pt x="874271" y="30146"/>
                </a:lnTo>
                <a:lnTo>
                  <a:pt x="866490" y="31413"/>
                </a:lnTo>
                <a:cubicBezTo>
                  <a:pt x="866128" y="31413"/>
                  <a:pt x="865283" y="31714"/>
                  <a:pt x="863956" y="32317"/>
                </a:cubicBezTo>
                <a:cubicBezTo>
                  <a:pt x="862629" y="32800"/>
                  <a:pt x="861362" y="33041"/>
                  <a:pt x="860155" y="33041"/>
                </a:cubicBezTo>
                <a:lnTo>
                  <a:pt x="854726" y="33222"/>
                </a:lnTo>
                <a:lnTo>
                  <a:pt x="847306" y="33222"/>
                </a:lnTo>
                <a:cubicBezTo>
                  <a:pt x="845376" y="33222"/>
                  <a:pt x="843506" y="33041"/>
                  <a:pt x="841696" y="32679"/>
                </a:cubicBezTo>
                <a:cubicBezTo>
                  <a:pt x="841093" y="32559"/>
                  <a:pt x="840127" y="32498"/>
                  <a:pt x="838800" y="32498"/>
                </a:cubicBezTo>
                <a:lnTo>
                  <a:pt x="835724" y="32498"/>
                </a:lnTo>
                <a:lnTo>
                  <a:pt x="830837" y="32679"/>
                </a:lnTo>
                <a:cubicBezTo>
                  <a:pt x="827218" y="32679"/>
                  <a:pt x="824503" y="32740"/>
                  <a:pt x="822694" y="32860"/>
                </a:cubicBezTo>
                <a:lnTo>
                  <a:pt x="817445" y="32860"/>
                </a:lnTo>
                <a:lnTo>
                  <a:pt x="809663" y="33222"/>
                </a:lnTo>
                <a:cubicBezTo>
                  <a:pt x="808698" y="33343"/>
                  <a:pt x="807311" y="33403"/>
                  <a:pt x="805501" y="33403"/>
                </a:cubicBezTo>
                <a:cubicBezTo>
                  <a:pt x="804294" y="33403"/>
                  <a:pt x="802786" y="33705"/>
                  <a:pt x="800976" y="34308"/>
                </a:cubicBezTo>
                <a:cubicBezTo>
                  <a:pt x="798564" y="34911"/>
                  <a:pt x="795728" y="35334"/>
                  <a:pt x="792471" y="35575"/>
                </a:cubicBezTo>
                <a:cubicBezTo>
                  <a:pt x="790540" y="35575"/>
                  <a:pt x="789092" y="35635"/>
                  <a:pt x="788127" y="35756"/>
                </a:cubicBezTo>
                <a:lnTo>
                  <a:pt x="787222" y="35937"/>
                </a:lnTo>
                <a:cubicBezTo>
                  <a:pt x="786378" y="35696"/>
                  <a:pt x="785654" y="35846"/>
                  <a:pt x="785051" y="36389"/>
                </a:cubicBezTo>
                <a:cubicBezTo>
                  <a:pt x="784448" y="36932"/>
                  <a:pt x="784086" y="37264"/>
                  <a:pt x="783965" y="37385"/>
                </a:cubicBezTo>
                <a:cubicBezTo>
                  <a:pt x="783844" y="37626"/>
                  <a:pt x="783301" y="38048"/>
                  <a:pt x="782336" y="38652"/>
                </a:cubicBezTo>
                <a:cubicBezTo>
                  <a:pt x="781492" y="38772"/>
                  <a:pt x="780949" y="39375"/>
                  <a:pt x="780707" y="40461"/>
                </a:cubicBezTo>
                <a:cubicBezTo>
                  <a:pt x="779622" y="44443"/>
                  <a:pt x="778958" y="47157"/>
                  <a:pt x="778717" y="48605"/>
                </a:cubicBezTo>
                <a:cubicBezTo>
                  <a:pt x="777993" y="50898"/>
                  <a:pt x="777570" y="52768"/>
                  <a:pt x="777450" y="54215"/>
                </a:cubicBezTo>
                <a:cubicBezTo>
                  <a:pt x="777329" y="54698"/>
                  <a:pt x="777088" y="55422"/>
                  <a:pt x="776726" y="56387"/>
                </a:cubicBezTo>
                <a:cubicBezTo>
                  <a:pt x="776364" y="57352"/>
                  <a:pt x="776183" y="58137"/>
                  <a:pt x="776183" y="58740"/>
                </a:cubicBezTo>
                <a:cubicBezTo>
                  <a:pt x="776183" y="59222"/>
                  <a:pt x="776062" y="59464"/>
                  <a:pt x="775821" y="59464"/>
                </a:cubicBezTo>
                <a:cubicBezTo>
                  <a:pt x="775218" y="59826"/>
                  <a:pt x="774765" y="60369"/>
                  <a:pt x="774464" y="61092"/>
                </a:cubicBezTo>
                <a:cubicBezTo>
                  <a:pt x="774162" y="61816"/>
                  <a:pt x="773951" y="62299"/>
                  <a:pt x="773830" y="62540"/>
                </a:cubicBezTo>
                <a:lnTo>
                  <a:pt x="773649" y="62721"/>
                </a:lnTo>
                <a:cubicBezTo>
                  <a:pt x="772925" y="63445"/>
                  <a:pt x="772563" y="64109"/>
                  <a:pt x="772563" y="64712"/>
                </a:cubicBezTo>
                <a:lnTo>
                  <a:pt x="772563" y="65074"/>
                </a:lnTo>
                <a:cubicBezTo>
                  <a:pt x="772684" y="65436"/>
                  <a:pt x="772563" y="65647"/>
                  <a:pt x="772202" y="65707"/>
                </a:cubicBezTo>
                <a:cubicBezTo>
                  <a:pt x="771840" y="65768"/>
                  <a:pt x="771538" y="65677"/>
                  <a:pt x="771297" y="65436"/>
                </a:cubicBezTo>
                <a:cubicBezTo>
                  <a:pt x="770573" y="65074"/>
                  <a:pt x="770150" y="65255"/>
                  <a:pt x="770030" y="65979"/>
                </a:cubicBezTo>
                <a:cubicBezTo>
                  <a:pt x="769788" y="66582"/>
                  <a:pt x="769487" y="66914"/>
                  <a:pt x="769125" y="66974"/>
                </a:cubicBezTo>
                <a:cubicBezTo>
                  <a:pt x="768763" y="67034"/>
                  <a:pt x="768401" y="66823"/>
                  <a:pt x="768039" y="66341"/>
                </a:cubicBezTo>
                <a:cubicBezTo>
                  <a:pt x="766832" y="65496"/>
                  <a:pt x="766229" y="64290"/>
                  <a:pt x="766229" y="62721"/>
                </a:cubicBezTo>
                <a:cubicBezTo>
                  <a:pt x="765505" y="59102"/>
                  <a:pt x="765083" y="56206"/>
                  <a:pt x="764962" y="54034"/>
                </a:cubicBezTo>
                <a:cubicBezTo>
                  <a:pt x="764480" y="48846"/>
                  <a:pt x="764178" y="44805"/>
                  <a:pt x="764058" y="41909"/>
                </a:cubicBezTo>
                <a:cubicBezTo>
                  <a:pt x="764058" y="39014"/>
                  <a:pt x="764178" y="34670"/>
                  <a:pt x="764420" y="28879"/>
                </a:cubicBezTo>
                <a:lnTo>
                  <a:pt x="764239" y="27793"/>
                </a:lnTo>
                <a:lnTo>
                  <a:pt x="763153" y="24174"/>
                </a:lnTo>
                <a:cubicBezTo>
                  <a:pt x="762911" y="23570"/>
                  <a:pt x="763002" y="23027"/>
                  <a:pt x="763424" y="22545"/>
                </a:cubicBezTo>
                <a:cubicBezTo>
                  <a:pt x="763846" y="22062"/>
                  <a:pt x="764118" y="21761"/>
                  <a:pt x="764239" y="21640"/>
                </a:cubicBezTo>
                <a:cubicBezTo>
                  <a:pt x="764359" y="21640"/>
                  <a:pt x="764782" y="21761"/>
                  <a:pt x="765505" y="22002"/>
                </a:cubicBezTo>
                <a:cubicBezTo>
                  <a:pt x="765385" y="21881"/>
                  <a:pt x="765355" y="21730"/>
                  <a:pt x="765415" y="21549"/>
                </a:cubicBezTo>
                <a:cubicBezTo>
                  <a:pt x="765475" y="21368"/>
                  <a:pt x="765445" y="21218"/>
                  <a:pt x="765324" y="21097"/>
                </a:cubicBezTo>
                <a:cubicBezTo>
                  <a:pt x="765083" y="20494"/>
                  <a:pt x="765385" y="20252"/>
                  <a:pt x="766229" y="20373"/>
                </a:cubicBezTo>
                <a:cubicBezTo>
                  <a:pt x="766591" y="20494"/>
                  <a:pt x="767044" y="20614"/>
                  <a:pt x="767587" y="20735"/>
                </a:cubicBezTo>
                <a:cubicBezTo>
                  <a:pt x="768130" y="20856"/>
                  <a:pt x="768522" y="20916"/>
                  <a:pt x="768763" y="20916"/>
                </a:cubicBezTo>
                <a:lnTo>
                  <a:pt x="768763" y="20011"/>
                </a:lnTo>
                <a:lnTo>
                  <a:pt x="771297" y="20011"/>
                </a:lnTo>
                <a:cubicBezTo>
                  <a:pt x="771900" y="20976"/>
                  <a:pt x="772744" y="21459"/>
                  <a:pt x="773830" y="21459"/>
                </a:cubicBezTo>
                <a:lnTo>
                  <a:pt x="774735" y="21278"/>
                </a:lnTo>
                <a:lnTo>
                  <a:pt x="778717" y="20192"/>
                </a:lnTo>
                <a:cubicBezTo>
                  <a:pt x="783904" y="18986"/>
                  <a:pt x="787645" y="18262"/>
                  <a:pt x="789937" y="18020"/>
                </a:cubicBezTo>
                <a:cubicBezTo>
                  <a:pt x="793315" y="17417"/>
                  <a:pt x="798624" y="16754"/>
                  <a:pt x="805863" y="16030"/>
                </a:cubicBezTo>
                <a:lnTo>
                  <a:pt x="815092" y="15668"/>
                </a:lnTo>
                <a:lnTo>
                  <a:pt x="821427" y="14944"/>
                </a:lnTo>
                <a:cubicBezTo>
                  <a:pt x="820944" y="12651"/>
                  <a:pt x="820642" y="11143"/>
                  <a:pt x="820522" y="10419"/>
                </a:cubicBezTo>
                <a:cubicBezTo>
                  <a:pt x="820522" y="8610"/>
                  <a:pt x="819979" y="7222"/>
                  <a:pt x="818893" y="6257"/>
                </a:cubicBezTo>
                <a:cubicBezTo>
                  <a:pt x="818410" y="5895"/>
                  <a:pt x="818169" y="5232"/>
                  <a:pt x="818169" y="4266"/>
                </a:cubicBezTo>
                <a:cubicBezTo>
                  <a:pt x="817928" y="3663"/>
                  <a:pt x="818048" y="3241"/>
                  <a:pt x="818531" y="2999"/>
                </a:cubicBezTo>
                <a:cubicBezTo>
                  <a:pt x="818652" y="2879"/>
                  <a:pt x="818742" y="2728"/>
                  <a:pt x="818802" y="2547"/>
                </a:cubicBezTo>
                <a:cubicBezTo>
                  <a:pt x="818863" y="2366"/>
                  <a:pt x="818953" y="2215"/>
                  <a:pt x="819074" y="2095"/>
                </a:cubicBezTo>
                <a:cubicBezTo>
                  <a:pt x="819315" y="1612"/>
                  <a:pt x="819617" y="1431"/>
                  <a:pt x="819979" y="1552"/>
                </a:cubicBezTo>
                <a:cubicBezTo>
                  <a:pt x="820220" y="1552"/>
                  <a:pt x="820642" y="1733"/>
                  <a:pt x="821246" y="2095"/>
                </a:cubicBezTo>
                <a:cubicBezTo>
                  <a:pt x="822211" y="2457"/>
                  <a:pt x="822874" y="2276"/>
                  <a:pt x="823236" y="1552"/>
                </a:cubicBezTo>
                <a:cubicBezTo>
                  <a:pt x="823719" y="828"/>
                  <a:pt x="824322" y="466"/>
                  <a:pt x="825046" y="466"/>
                </a:cubicBezTo>
                <a:close/>
                <a:moveTo>
                  <a:pt x="1248032" y="104"/>
                </a:moveTo>
                <a:cubicBezTo>
                  <a:pt x="1248394" y="-137"/>
                  <a:pt x="1248998" y="44"/>
                  <a:pt x="1249842" y="647"/>
                </a:cubicBezTo>
                <a:cubicBezTo>
                  <a:pt x="1250204" y="888"/>
                  <a:pt x="1250536" y="1160"/>
                  <a:pt x="1250838" y="1461"/>
                </a:cubicBezTo>
                <a:cubicBezTo>
                  <a:pt x="1251139" y="1763"/>
                  <a:pt x="1251471" y="2034"/>
                  <a:pt x="1251833" y="2276"/>
                </a:cubicBezTo>
                <a:cubicBezTo>
                  <a:pt x="1252557" y="2517"/>
                  <a:pt x="1253643" y="2758"/>
                  <a:pt x="1255090" y="2999"/>
                </a:cubicBezTo>
                <a:cubicBezTo>
                  <a:pt x="1255332" y="2999"/>
                  <a:pt x="1255573" y="3120"/>
                  <a:pt x="1255814" y="3361"/>
                </a:cubicBezTo>
                <a:cubicBezTo>
                  <a:pt x="1256538" y="4085"/>
                  <a:pt x="1257443" y="4447"/>
                  <a:pt x="1258529" y="4447"/>
                </a:cubicBezTo>
                <a:cubicBezTo>
                  <a:pt x="1258891" y="4447"/>
                  <a:pt x="1259313" y="4628"/>
                  <a:pt x="1259796" y="4990"/>
                </a:cubicBezTo>
                <a:cubicBezTo>
                  <a:pt x="1260278" y="5352"/>
                  <a:pt x="1260640" y="5593"/>
                  <a:pt x="1260882" y="5714"/>
                </a:cubicBezTo>
                <a:cubicBezTo>
                  <a:pt x="1261606" y="5955"/>
                  <a:pt x="1262178" y="6348"/>
                  <a:pt x="1262601" y="6890"/>
                </a:cubicBezTo>
                <a:cubicBezTo>
                  <a:pt x="1263023" y="7433"/>
                  <a:pt x="1263295" y="7825"/>
                  <a:pt x="1263415" y="8067"/>
                </a:cubicBezTo>
                <a:cubicBezTo>
                  <a:pt x="1263777" y="8549"/>
                  <a:pt x="1263958" y="9273"/>
                  <a:pt x="1263958" y="10238"/>
                </a:cubicBezTo>
                <a:cubicBezTo>
                  <a:pt x="1263958" y="11445"/>
                  <a:pt x="1263596" y="12350"/>
                  <a:pt x="1262872" y="12953"/>
                </a:cubicBezTo>
                <a:lnTo>
                  <a:pt x="1262329" y="13134"/>
                </a:lnTo>
                <a:cubicBezTo>
                  <a:pt x="1261606" y="12772"/>
                  <a:pt x="1260942" y="12802"/>
                  <a:pt x="1260339" y="13225"/>
                </a:cubicBezTo>
                <a:cubicBezTo>
                  <a:pt x="1259735" y="13647"/>
                  <a:pt x="1259374" y="13858"/>
                  <a:pt x="1259253" y="13858"/>
                </a:cubicBezTo>
                <a:cubicBezTo>
                  <a:pt x="1258770" y="14099"/>
                  <a:pt x="1258408" y="14220"/>
                  <a:pt x="1258167" y="14220"/>
                </a:cubicBezTo>
                <a:cubicBezTo>
                  <a:pt x="1257443" y="14220"/>
                  <a:pt x="1256780" y="14522"/>
                  <a:pt x="1256176" y="15125"/>
                </a:cubicBezTo>
                <a:cubicBezTo>
                  <a:pt x="1256176" y="15125"/>
                  <a:pt x="1256056" y="15276"/>
                  <a:pt x="1255814" y="15577"/>
                </a:cubicBezTo>
                <a:cubicBezTo>
                  <a:pt x="1255573" y="15879"/>
                  <a:pt x="1255211" y="15909"/>
                  <a:pt x="1254728" y="15668"/>
                </a:cubicBezTo>
                <a:lnTo>
                  <a:pt x="1254004" y="16030"/>
                </a:lnTo>
                <a:cubicBezTo>
                  <a:pt x="1252436" y="16512"/>
                  <a:pt x="1251471" y="16874"/>
                  <a:pt x="1251109" y="17116"/>
                </a:cubicBezTo>
                <a:cubicBezTo>
                  <a:pt x="1249299" y="17839"/>
                  <a:pt x="1248213" y="18382"/>
                  <a:pt x="1247851" y="18744"/>
                </a:cubicBezTo>
                <a:lnTo>
                  <a:pt x="1241879" y="22726"/>
                </a:lnTo>
                <a:cubicBezTo>
                  <a:pt x="1241638" y="22846"/>
                  <a:pt x="1241336" y="22967"/>
                  <a:pt x="1240974" y="23088"/>
                </a:cubicBezTo>
                <a:cubicBezTo>
                  <a:pt x="1240612" y="23208"/>
                  <a:pt x="1240311" y="23329"/>
                  <a:pt x="1240070" y="23450"/>
                </a:cubicBezTo>
                <a:cubicBezTo>
                  <a:pt x="1238863" y="24415"/>
                  <a:pt x="1237958" y="25078"/>
                  <a:pt x="1237355" y="25440"/>
                </a:cubicBezTo>
                <a:lnTo>
                  <a:pt x="1232650" y="28698"/>
                </a:lnTo>
                <a:lnTo>
                  <a:pt x="1225592" y="32498"/>
                </a:lnTo>
                <a:cubicBezTo>
                  <a:pt x="1224747" y="33102"/>
                  <a:pt x="1223752" y="33614"/>
                  <a:pt x="1222605" y="34037"/>
                </a:cubicBezTo>
                <a:cubicBezTo>
                  <a:pt x="1221459" y="34459"/>
                  <a:pt x="1220705" y="34730"/>
                  <a:pt x="1220343" y="34851"/>
                </a:cubicBezTo>
                <a:cubicBezTo>
                  <a:pt x="1220343" y="34972"/>
                  <a:pt x="1220283" y="35032"/>
                  <a:pt x="1220162" y="35032"/>
                </a:cubicBezTo>
                <a:cubicBezTo>
                  <a:pt x="1219680" y="34911"/>
                  <a:pt x="1219137" y="35032"/>
                  <a:pt x="1218533" y="35394"/>
                </a:cubicBezTo>
                <a:cubicBezTo>
                  <a:pt x="1217930" y="35756"/>
                  <a:pt x="1217387" y="35997"/>
                  <a:pt x="1216905" y="36118"/>
                </a:cubicBezTo>
                <a:lnTo>
                  <a:pt x="1215276" y="36842"/>
                </a:lnTo>
                <a:lnTo>
                  <a:pt x="1210752" y="38833"/>
                </a:lnTo>
                <a:lnTo>
                  <a:pt x="1204960" y="41004"/>
                </a:lnTo>
                <a:cubicBezTo>
                  <a:pt x="1204357" y="41246"/>
                  <a:pt x="1203452" y="41487"/>
                  <a:pt x="1202246" y="41728"/>
                </a:cubicBezTo>
                <a:lnTo>
                  <a:pt x="1202065" y="41728"/>
                </a:lnTo>
                <a:cubicBezTo>
                  <a:pt x="1201462" y="42090"/>
                  <a:pt x="1200918" y="42271"/>
                  <a:pt x="1200436" y="42271"/>
                </a:cubicBezTo>
                <a:cubicBezTo>
                  <a:pt x="1199953" y="42271"/>
                  <a:pt x="1199109" y="42150"/>
                  <a:pt x="1197902" y="41909"/>
                </a:cubicBezTo>
                <a:lnTo>
                  <a:pt x="1197178" y="41366"/>
                </a:lnTo>
                <a:cubicBezTo>
                  <a:pt x="1196937" y="40884"/>
                  <a:pt x="1196937" y="40341"/>
                  <a:pt x="1197178" y="39737"/>
                </a:cubicBezTo>
                <a:cubicBezTo>
                  <a:pt x="1197420" y="39134"/>
                  <a:pt x="1197782" y="38712"/>
                  <a:pt x="1198264" y="38471"/>
                </a:cubicBezTo>
                <a:lnTo>
                  <a:pt x="1205684" y="34127"/>
                </a:lnTo>
                <a:cubicBezTo>
                  <a:pt x="1208821" y="32076"/>
                  <a:pt x="1211838" y="30447"/>
                  <a:pt x="1214733" y="29241"/>
                </a:cubicBezTo>
                <a:cubicBezTo>
                  <a:pt x="1215940" y="28638"/>
                  <a:pt x="1217025" y="28034"/>
                  <a:pt x="1217990" y="27431"/>
                </a:cubicBezTo>
                <a:cubicBezTo>
                  <a:pt x="1218956" y="26828"/>
                  <a:pt x="1219800" y="26345"/>
                  <a:pt x="1220524" y="25983"/>
                </a:cubicBezTo>
                <a:lnTo>
                  <a:pt x="1225410" y="23450"/>
                </a:lnTo>
                <a:lnTo>
                  <a:pt x="1225772" y="23450"/>
                </a:lnTo>
                <a:cubicBezTo>
                  <a:pt x="1225893" y="22967"/>
                  <a:pt x="1226285" y="22545"/>
                  <a:pt x="1226949" y="22183"/>
                </a:cubicBezTo>
                <a:cubicBezTo>
                  <a:pt x="1227612" y="21821"/>
                  <a:pt x="1228125" y="21459"/>
                  <a:pt x="1228487" y="21097"/>
                </a:cubicBezTo>
                <a:cubicBezTo>
                  <a:pt x="1228849" y="20735"/>
                  <a:pt x="1229332" y="20313"/>
                  <a:pt x="1229935" y="19830"/>
                </a:cubicBezTo>
                <a:cubicBezTo>
                  <a:pt x="1230538" y="19348"/>
                  <a:pt x="1231021" y="18865"/>
                  <a:pt x="1231383" y="18382"/>
                </a:cubicBezTo>
                <a:cubicBezTo>
                  <a:pt x="1231865" y="18141"/>
                  <a:pt x="1232227" y="17900"/>
                  <a:pt x="1232469" y="17658"/>
                </a:cubicBezTo>
                <a:lnTo>
                  <a:pt x="1233192" y="17116"/>
                </a:lnTo>
                <a:lnTo>
                  <a:pt x="1233192" y="16754"/>
                </a:lnTo>
                <a:lnTo>
                  <a:pt x="1231745" y="16754"/>
                </a:lnTo>
                <a:cubicBezTo>
                  <a:pt x="1231503" y="16754"/>
                  <a:pt x="1231202" y="16784"/>
                  <a:pt x="1230840" y="16844"/>
                </a:cubicBezTo>
                <a:cubicBezTo>
                  <a:pt x="1230478" y="16904"/>
                  <a:pt x="1230116" y="16874"/>
                  <a:pt x="1229754" y="16754"/>
                </a:cubicBezTo>
                <a:cubicBezTo>
                  <a:pt x="1227462" y="16150"/>
                  <a:pt x="1224566" y="15969"/>
                  <a:pt x="1221067" y="16211"/>
                </a:cubicBezTo>
                <a:cubicBezTo>
                  <a:pt x="1220102" y="16211"/>
                  <a:pt x="1219378" y="16150"/>
                  <a:pt x="1218896" y="16030"/>
                </a:cubicBezTo>
                <a:cubicBezTo>
                  <a:pt x="1218292" y="15909"/>
                  <a:pt x="1217387" y="15849"/>
                  <a:pt x="1216181" y="15849"/>
                </a:cubicBezTo>
                <a:cubicBezTo>
                  <a:pt x="1214733" y="15849"/>
                  <a:pt x="1213587" y="15969"/>
                  <a:pt x="1212742" y="16211"/>
                </a:cubicBezTo>
                <a:lnTo>
                  <a:pt x="1209485" y="16573"/>
                </a:lnTo>
                <a:cubicBezTo>
                  <a:pt x="1209002" y="16573"/>
                  <a:pt x="1208610" y="16633"/>
                  <a:pt x="1208308" y="16754"/>
                </a:cubicBezTo>
                <a:cubicBezTo>
                  <a:pt x="1208007" y="16874"/>
                  <a:pt x="1207735" y="16995"/>
                  <a:pt x="1207494" y="17116"/>
                </a:cubicBezTo>
                <a:cubicBezTo>
                  <a:pt x="1206770" y="17357"/>
                  <a:pt x="1206770" y="17658"/>
                  <a:pt x="1207494" y="18020"/>
                </a:cubicBezTo>
                <a:cubicBezTo>
                  <a:pt x="1205926" y="18744"/>
                  <a:pt x="1205021" y="19227"/>
                  <a:pt x="1204779" y="19468"/>
                </a:cubicBezTo>
                <a:cubicBezTo>
                  <a:pt x="1204176" y="19710"/>
                  <a:pt x="1203573" y="20041"/>
                  <a:pt x="1202970" y="20464"/>
                </a:cubicBezTo>
                <a:cubicBezTo>
                  <a:pt x="1202366" y="20886"/>
                  <a:pt x="1201763" y="21218"/>
                  <a:pt x="1201160" y="21459"/>
                </a:cubicBezTo>
                <a:cubicBezTo>
                  <a:pt x="1200798" y="21580"/>
                  <a:pt x="1200376" y="21821"/>
                  <a:pt x="1199893" y="22183"/>
                </a:cubicBezTo>
                <a:cubicBezTo>
                  <a:pt x="1199410" y="22545"/>
                  <a:pt x="1198928" y="22726"/>
                  <a:pt x="1198445" y="22726"/>
                </a:cubicBezTo>
                <a:lnTo>
                  <a:pt x="1197902" y="22726"/>
                </a:lnTo>
                <a:cubicBezTo>
                  <a:pt x="1197661" y="22605"/>
                  <a:pt x="1197299" y="22635"/>
                  <a:pt x="1196816" y="22816"/>
                </a:cubicBezTo>
                <a:cubicBezTo>
                  <a:pt x="1196334" y="22997"/>
                  <a:pt x="1195912" y="23088"/>
                  <a:pt x="1195550" y="23088"/>
                </a:cubicBezTo>
                <a:lnTo>
                  <a:pt x="1195369" y="23088"/>
                </a:lnTo>
                <a:cubicBezTo>
                  <a:pt x="1194765" y="23088"/>
                  <a:pt x="1194253" y="23208"/>
                  <a:pt x="1193830" y="23450"/>
                </a:cubicBezTo>
                <a:cubicBezTo>
                  <a:pt x="1193408" y="23691"/>
                  <a:pt x="1192986" y="24053"/>
                  <a:pt x="1192564" y="24536"/>
                </a:cubicBezTo>
                <a:cubicBezTo>
                  <a:pt x="1192141" y="25018"/>
                  <a:pt x="1191810" y="25380"/>
                  <a:pt x="1191568" y="25621"/>
                </a:cubicBezTo>
                <a:cubicBezTo>
                  <a:pt x="1191327" y="25863"/>
                  <a:pt x="1191206" y="26104"/>
                  <a:pt x="1191206" y="26345"/>
                </a:cubicBezTo>
                <a:cubicBezTo>
                  <a:pt x="1190965" y="26949"/>
                  <a:pt x="1190724" y="27853"/>
                  <a:pt x="1190482" y="29060"/>
                </a:cubicBezTo>
                <a:lnTo>
                  <a:pt x="1189578" y="29422"/>
                </a:lnTo>
                <a:cubicBezTo>
                  <a:pt x="1189336" y="29542"/>
                  <a:pt x="1188914" y="29482"/>
                  <a:pt x="1188311" y="29241"/>
                </a:cubicBezTo>
                <a:cubicBezTo>
                  <a:pt x="1188069" y="29120"/>
                  <a:pt x="1187738" y="28879"/>
                  <a:pt x="1187315" y="28517"/>
                </a:cubicBezTo>
                <a:cubicBezTo>
                  <a:pt x="1186893" y="28155"/>
                  <a:pt x="1186561" y="27974"/>
                  <a:pt x="1186320" y="27974"/>
                </a:cubicBezTo>
                <a:cubicBezTo>
                  <a:pt x="1185837" y="27974"/>
                  <a:pt x="1185475" y="28095"/>
                  <a:pt x="1185234" y="28336"/>
                </a:cubicBezTo>
                <a:lnTo>
                  <a:pt x="1184148" y="24897"/>
                </a:lnTo>
                <a:lnTo>
                  <a:pt x="1183786" y="24536"/>
                </a:lnTo>
                <a:cubicBezTo>
                  <a:pt x="1183304" y="24415"/>
                  <a:pt x="1182640" y="24053"/>
                  <a:pt x="1181796" y="23450"/>
                </a:cubicBezTo>
                <a:cubicBezTo>
                  <a:pt x="1181434" y="23329"/>
                  <a:pt x="1181192" y="23027"/>
                  <a:pt x="1181072" y="22545"/>
                </a:cubicBezTo>
                <a:cubicBezTo>
                  <a:pt x="1181072" y="22183"/>
                  <a:pt x="1181011" y="22002"/>
                  <a:pt x="1180891" y="22002"/>
                </a:cubicBezTo>
                <a:cubicBezTo>
                  <a:pt x="1180167" y="21881"/>
                  <a:pt x="1179744" y="21459"/>
                  <a:pt x="1179624" y="20735"/>
                </a:cubicBezTo>
                <a:cubicBezTo>
                  <a:pt x="1179503" y="20011"/>
                  <a:pt x="1179383" y="19529"/>
                  <a:pt x="1179262" y="19287"/>
                </a:cubicBezTo>
                <a:cubicBezTo>
                  <a:pt x="1179141" y="19046"/>
                  <a:pt x="1179020" y="18774"/>
                  <a:pt x="1178900" y="18473"/>
                </a:cubicBezTo>
                <a:cubicBezTo>
                  <a:pt x="1178779" y="18171"/>
                  <a:pt x="1178659" y="17900"/>
                  <a:pt x="1178538" y="17658"/>
                </a:cubicBezTo>
                <a:cubicBezTo>
                  <a:pt x="1178176" y="17055"/>
                  <a:pt x="1177995" y="16573"/>
                  <a:pt x="1177995" y="16211"/>
                </a:cubicBezTo>
                <a:cubicBezTo>
                  <a:pt x="1177995" y="15487"/>
                  <a:pt x="1178417" y="14703"/>
                  <a:pt x="1179262" y="13858"/>
                </a:cubicBezTo>
                <a:cubicBezTo>
                  <a:pt x="1179624" y="13496"/>
                  <a:pt x="1180197" y="12983"/>
                  <a:pt x="1180981" y="12320"/>
                </a:cubicBezTo>
                <a:cubicBezTo>
                  <a:pt x="1181766" y="11656"/>
                  <a:pt x="1182338" y="11023"/>
                  <a:pt x="1182700" y="10419"/>
                </a:cubicBezTo>
                <a:cubicBezTo>
                  <a:pt x="1183304" y="9454"/>
                  <a:pt x="1184450" y="8489"/>
                  <a:pt x="1186139" y="7524"/>
                </a:cubicBezTo>
                <a:cubicBezTo>
                  <a:pt x="1186742" y="7162"/>
                  <a:pt x="1187707" y="6860"/>
                  <a:pt x="1189034" y="6619"/>
                </a:cubicBezTo>
                <a:lnTo>
                  <a:pt x="1190663" y="6257"/>
                </a:lnTo>
                <a:lnTo>
                  <a:pt x="1191568" y="6257"/>
                </a:lnTo>
                <a:lnTo>
                  <a:pt x="1192473" y="6257"/>
                </a:lnTo>
                <a:lnTo>
                  <a:pt x="1193378" y="5895"/>
                </a:lnTo>
                <a:cubicBezTo>
                  <a:pt x="1193981" y="5895"/>
                  <a:pt x="1194464" y="5835"/>
                  <a:pt x="1194826" y="5714"/>
                </a:cubicBezTo>
                <a:lnTo>
                  <a:pt x="1196274" y="5171"/>
                </a:lnTo>
                <a:lnTo>
                  <a:pt x="1196997" y="6619"/>
                </a:lnTo>
                <a:cubicBezTo>
                  <a:pt x="1197359" y="6981"/>
                  <a:pt x="1197721" y="7162"/>
                  <a:pt x="1198083" y="7162"/>
                </a:cubicBezTo>
                <a:cubicBezTo>
                  <a:pt x="1199290" y="7162"/>
                  <a:pt x="1200436" y="6981"/>
                  <a:pt x="1201522" y="6619"/>
                </a:cubicBezTo>
                <a:lnTo>
                  <a:pt x="1208037" y="5533"/>
                </a:lnTo>
                <a:cubicBezTo>
                  <a:pt x="1209485" y="5292"/>
                  <a:pt x="1211415" y="5051"/>
                  <a:pt x="1213828" y="4809"/>
                </a:cubicBezTo>
                <a:lnTo>
                  <a:pt x="1219800" y="3723"/>
                </a:lnTo>
                <a:cubicBezTo>
                  <a:pt x="1220404" y="3723"/>
                  <a:pt x="1221158" y="3693"/>
                  <a:pt x="1222062" y="3633"/>
                </a:cubicBezTo>
                <a:cubicBezTo>
                  <a:pt x="1222967" y="3573"/>
                  <a:pt x="1224023" y="3422"/>
                  <a:pt x="1225230" y="3180"/>
                </a:cubicBezTo>
                <a:cubicBezTo>
                  <a:pt x="1225350" y="3180"/>
                  <a:pt x="1226315" y="2999"/>
                  <a:pt x="1228125" y="2638"/>
                </a:cubicBezTo>
                <a:lnTo>
                  <a:pt x="1233012" y="2638"/>
                </a:lnTo>
                <a:lnTo>
                  <a:pt x="1243508" y="2819"/>
                </a:lnTo>
                <a:lnTo>
                  <a:pt x="1244594" y="2819"/>
                </a:lnTo>
                <a:cubicBezTo>
                  <a:pt x="1245076" y="2819"/>
                  <a:pt x="1245378" y="2638"/>
                  <a:pt x="1245499" y="2276"/>
                </a:cubicBezTo>
                <a:cubicBezTo>
                  <a:pt x="1245861" y="2034"/>
                  <a:pt x="1246253" y="1702"/>
                  <a:pt x="1246675" y="1280"/>
                </a:cubicBezTo>
                <a:cubicBezTo>
                  <a:pt x="1247097" y="858"/>
                  <a:pt x="1247550" y="466"/>
                  <a:pt x="1248032" y="104"/>
                </a:cubicBez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68580" tIns="34290" rIns="68580" bIns="34290" numCol="1" spcCol="0" rtlCol="0" fromWordArt="0" anchor="t" anchorCtr="0" forceAA="0" compatLnSpc="1">
            <a:noAutofit/>
          </a:bodyPr>
          <a:lstStyle/>
          <a:p>
            <a:pPr algn="ctr"/>
            <a:endParaRPr lang="zh-CN" altLang="en-US" sz="1050" dirty="0">
              <a:solidFill>
                <a:srgbClr val="222222">
                  <a:alpha val="20000"/>
                </a:srgbClr>
              </a:solidFill>
              <a:latin typeface="演示佛系体" panose="00000500000000000000" pitchFamily="2" charset="-122"/>
              <a:ea typeface="演示佛系体" panose="00000500000000000000" pitchFamily="2" charset="-122"/>
              <a:cs typeface="方正颜宋简体_准" panose="02000000000000000000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过渡页 Dark">
    <p:bg>
      <p:bgPr>
        <a:gradFill>
          <a:gsLst>
            <a:gs pos="0">
              <a:srgbClr val="222222">
                <a:alpha val="95000"/>
              </a:srgbClr>
            </a:gs>
            <a:gs pos="100000">
              <a:srgbClr val="222222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矩形 19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rgbClr val="222222">
                  <a:alpha val="1000"/>
                </a:srgbClr>
              </a:gs>
              <a:gs pos="0">
                <a:srgbClr val="222222">
                  <a:alpha val="4000"/>
                </a:srgbClr>
              </a:gs>
              <a:gs pos="100000">
                <a:srgbClr val="222222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23" name="图片 22" descr="建筑与房屋的城市空拍图黑白照&#10;&#10;描述已自动生成"/>
          <p:cNvPicPr>
            <a:picLocks noChangeAspect="1"/>
          </p:cNvPicPr>
          <p:nvPr userDrawn="1"/>
        </p:nvPicPr>
        <p:blipFill rotWithShape="1">
          <a:blip r:embed="rId2" cstate="print">
            <a:alphaModFix amt="7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700"/>
                    </a14:imgEffect>
                    <a14:imgEffect>
                      <a14:saturation sat="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0" y="1"/>
            <a:ext cx="9144000" cy="6857999"/>
          </a:xfrm>
          <a:prstGeom prst="rect">
            <a:avLst/>
          </a:prstGeom>
          <a:gradFill>
            <a:gsLst>
              <a:gs pos="0">
                <a:sysClr val="windowText" lastClr="000000">
                  <a:alpha val="95000"/>
                  <a:lumMod val="95000"/>
                  <a:lumOff val="5000"/>
                </a:sysClr>
              </a:gs>
              <a:gs pos="100000">
                <a:sysClr val="windowText" lastClr="000000">
                  <a:alpha val="85000"/>
                </a:sysClr>
              </a:gs>
            </a:gsLst>
            <a:lin ang="5400000" scaled="1"/>
          </a:gradFill>
        </p:spPr>
      </p:pic>
      <p:grpSp>
        <p:nvGrpSpPr>
          <p:cNvPr id="24" name="图形 24"/>
          <p:cNvGrpSpPr/>
          <p:nvPr userDrawn="1"/>
        </p:nvGrpSpPr>
        <p:grpSpPr>
          <a:xfrm>
            <a:off x="415811" y="549274"/>
            <a:ext cx="846058" cy="343014"/>
            <a:chOff x="334963" y="549274"/>
            <a:chExt cx="1439862" cy="437818"/>
          </a:xfrm>
          <a:solidFill>
            <a:srgbClr val="F8F8F8"/>
          </a:solidFill>
        </p:grpSpPr>
        <p:sp>
          <p:nvSpPr>
            <p:cNvPr id="25" name="任意多边形: 形状 24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26" name="任意多边形: 形状 25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sp>
        <p:nvSpPr>
          <p:cNvPr id="27" name="文本框 26"/>
          <p:cNvSpPr txBox="1"/>
          <p:nvPr userDrawn="1"/>
        </p:nvSpPr>
        <p:spPr>
          <a:xfrm>
            <a:off x="7622886" y="668274"/>
            <a:ext cx="1105304" cy="164429"/>
          </a:xfrm>
          <a:custGeom>
            <a:avLst/>
            <a:gdLst/>
            <a:ahLst/>
            <a:cxnLst/>
            <a:rect l="l" t="t" r="r" b="b"/>
            <a:pathLst>
              <a:path w="1473738" h="164429">
                <a:moveTo>
                  <a:pt x="838981" y="152123"/>
                </a:moveTo>
                <a:lnTo>
                  <a:pt x="840610" y="153752"/>
                </a:lnTo>
                <a:lnTo>
                  <a:pt x="840972" y="153209"/>
                </a:lnTo>
                <a:lnTo>
                  <a:pt x="842239" y="153933"/>
                </a:lnTo>
                <a:cubicBezTo>
                  <a:pt x="842963" y="154415"/>
                  <a:pt x="843868" y="154958"/>
                  <a:pt x="844954" y="155561"/>
                </a:cubicBezTo>
                <a:cubicBezTo>
                  <a:pt x="846039" y="156165"/>
                  <a:pt x="846944" y="156828"/>
                  <a:pt x="847668" y="157552"/>
                </a:cubicBezTo>
                <a:cubicBezTo>
                  <a:pt x="848151" y="158517"/>
                  <a:pt x="848392" y="159362"/>
                  <a:pt x="848392" y="160086"/>
                </a:cubicBezTo>
                <a:cubicBezTo>
                  <a:pt x="848392" y="160689"/>
                  <a:pt x="848271" y="161111"/>
                  <a:pt x="848030" y="161353"/>
                </a:cubicBezTo>
                <a:cubicBezTo>
                  <a:pt x="847789" y="161594"/>
                  <a:pt x="847668" y="161715"/>
                  <a:pt x="847668" y="161715"/>
                </a:cubicBezTo>
                <a:lnTo>
                  <a:pt x="844048" y="161715"/>
                </a:lnTo>
                <a:cubicBezTo>
                  <a:pt x="843928" y="161715"/>
                  <a:pt x="843144" y="162016"/>
                  <a:pt x="841696" y="162619"/>
                </a:cubicBezTo>
                <a:cubicBezTo>
                  <a:pt x="840007" y="160930"/>
                  <a:pt x="838981" y="159483"/>
                  <a:pt x="838619" y="158276"/>
                </a:cubicBezTo>
                <a:cubicBezTo>
                  <a:pt x="838378" y="157190"/>
                  <a:pt x="838137" y="155441"/>
                  <a:pt x="837895" y="153028"/>
                </a:cubicBezTo>
                <a:close/>
                <a:moveTo>
                  <a:pt x="820884" y="148322"/>
                </a:moveTo>
                <a:cubicBezTo>
                  <a:pt x="821728" y="149891"/>
                  <a:pt x="822935" y="151158"/>
                  <a:pt x="824503" y="152123"/>
                </a:cubicBezTo>
                <a:cubicBezTo>
                  <a:pt x="826313" y="153329"/>
                  <a:pt x="827459" y="154717"/>
                  <a:pt x="827942" y="156285"/>
                </a:cubicBezTo>
                <a:cubicBezTo>
                  <a:pt x="828183" y="156647"/>
                  <a:pt x="828213" y="157070"/>
                  <a:pt x="828032" y="157552"/>
                </a:cubicBezTo>
                <a:cubicBezTo>
                  <a:pt x="827851" y="158035"/>
                  <a:pt x="827520" y="158457"/>
                  <a:pt x="827037" y="158819"/>
                </a:cubicBezTo>
                <a:cubicBezTo>
                  <a:pt x="825710" y="159905"/>
                  <a:pt x="824745" y="160568"/>
                  <a:pt x="824141" y="160810"/>
                </a:cubicBezTo>
                <a:cubicBezTo>
                  <a:pt x="823900" y="160930"/>
                  <a:pt x="823598" y="161051"/>
                  <a:pt x="823236" y="161172"/>
                </a:cubicBezTo>
                <a:cubicBezTo>
                  <a:pt x="822874" y="161292"/>
                  <a:pt x="822573" y="161353"/>
                  <a:pt x="822332" y="161353"/>
                </a:cubicBezTo>
                <a:lnTo>
                  <a:pt x="818169" y="162077"/>
                </a:lnTo>
                <a:cubicBezTo>
                  <a:pt x="817325" y="160870"/>
                  <a:pt x="816902" y="159664"/>
                  <a:pt x="816902" y="158457"/>
                </a:cubicBezTo>
                <a:cubicBezTo>
                  <a:pt x="816902" y="157492"/>
                  <a:pt x="817264" y="156044"/>
                  <a:pt x="817988" y="154114"/>
                </a:cubicBezTo>
                <a:lnTo>
                  <a:pt x="818893" y="151580"/>
                </a:lnTo>
                <a:cubicBezTo>
                  <a:pt x="819738" y="150735"/>
                  <a:pt x="820160" y="150313"/>
                  <a:pt x="820160" y="150313"/>
                </a:cubicBezTo>
                <a:cubicBezTo>
                  <a:pt x="820280" y="149951"/>
                  <a:pt x="820401" y="149619"/>
                  <a:pt x="820522" y="149318"/>
                </a:cubicBezTo>
                <a:cubicBezTo>
                  <a:pt x="820642" y="149016"/>
                  <a:pt x="820763" y="148684"/>
                  <a:pt x="820884" y="148322"/>
                </a:cubicBezTo>
                <a:close/>
                <a:moveTo>
                  <a:pt x="250470" y="132578"/>
                </a:moveTo>
                <a:cubicBezTo>
                  <a:pt x="249504" y="132578"/>
                  <a:pt x="248841" y="132638"/>
                  <a:pt x="248479" y="132759"/>
                </a:cubicBezTo>
                <a:cubicBezTo>
                  <a:pt x="247876" y="132759"/>
                  <a:pt x="247333" y="132819"/>
                  <a:pt x="246850" y="132940"/>
                </a:cubicBezTo>
                <a:cubicBezTo>
                  <a:pt x="246368" y="133060"/>
                  <a:pt x="245825" y="133121"/>
                  <a:pt x="245221" y="133121"/>
                </a:cubicBezTo>
                <a:cubicBezTo>
                  <a:pt x="242084" y="133121"/>
                  <a:pt x="239671" y="133301"/>
                  <a:pt x="237982" y="133663"/>
                </a:cubicBezTo>
                <a:cubicBezTo>
                  <a:pt x="237620" y="133784"/>
                  <a:pt x="237138" y="133965"/>
                  <a:pt x="236534" y="134206"/>
                </a:cubicBezTo>
                <a:cubicBezTo>
                  <a:pt x="235931" y="134448"/>
                  <a:pt x="235388" y="134568"/>
                  <a:pt x="234906" y="134568"/>
                </a:cubicBezTo>
                <a:lnTo>
                  <a:pt x="234182" y="134568"/>
                </a:lnTo>
                <a:lnTo>
                  <a:pt x="234001" y="134568"/>
                </a:lnTo>
                <a:cubicBezTo>
                  <a:pt x="234242" y="136981"/>
                  <a:pt x="234363" y="138791"/>
                  <a:pt x="234363" y="139998"/>
                </a:cubicBezTo>
                <a:lnTo>
                  <a:pt x="234725" y="139998"/>
                </a:lnTo>
                <a:lnTo>
                  <a:pt x="244859" y="139093"/>
                </a:lnTo>
                <a:lnTo>
                  <a:pt x="249927" y="139093"/>
                </a:lnTo>
                <a:cubicBezTo>
                  <a:pt x="250530" y="139093"/>
                  <a:pt x="250771" y="138851"/>
                  <a:pt x="250651" y="138369"/>
                </a:cubicBezTo>
                <a:lnTo>
                  <a:pt x="250651" y="134930"/>
                </a:lnTo>
                <a:close/>
                <a:moveTo>
                  <a:pt x="260604" y="130949"/>
                </a:moveTo>
                <a:cubicBezTo>
                  <a:pt x="259880" y="130949"/>
                  <a:pt x="259458" y="131009"/>
                  <a:pt x="259337" y="131130"/>
                </a:cubicBezTo>
                <a:cubicBezTo>
                  <a:pt x="259217" y="131250"/>
                  <a:pt x="259156" y="131673"/>
                  <a:pt x="259156" y="132397"/>
                </a:cubicBezTo>
                <a:lnTo>
                  <a:pt x="259156" y="132759"/>
                </a:lnTo>
                <a:cubicBezTo>
                  <a:pt x="258915" y="133844"/>
                  <a:pt x="258674" y="135594"/>
                  <a:pt x="258432" y="138007"/>
                </a:cubicBezTo>
                <a:cubicBezTo>
                  <a:pt x="258191" y="138610"/>
                  <a:pt x="258432" y="138912"/>
                  <a:pt x="259156" y="138912"/>
                </a:cubicBezTo>
                <a:lnTo>
                  <a:pt x="262233" y="139093"/>
                </a:lnTo>
                <a:lnTo>
                  <a:pt x="262957" y="138912"/>
                </a:lnTo>
                <a:lnTo>
                  <a:pt x="264224" y="138369"/>
                </a:lnTo>
                <a:lnTo>
                  <a:pt x="267481" y="138188"/>
                </a:lnTo>
                <a:cubicBezTo>
                  <a:pt x="268084" y="137947"/>
                  <a:pt x="268326" y="137585"/>
                  <a:pt x="268205" y="137102"/>
                </a:cubicBezTo>
                <a:lnTo>
                  <a:pt x="268024" y="134749"/>
                </a:lnTo>
                <a:lnTo>
                  <a:pt x="268024" y="131311"/>
                </a:lnTo>
                <a:lnTo>
                  <a:pt x="266395" y="130949"/>
                </a:lnTo>
                <a:lnTo>
                  <a:pt x="262052" y="130949"/>
                </a:lnTo>
                <a:close/>
                <a:moveTo>
                  <a:pt x="264224" y="115023"/>
                </a:moveTo>
                <a:lnTo>
                  <a:pt x="260242" y="115204"/>
                </a:lnTo>
                <a:cubicBezTo>
                  <a:pt x="259760" y="115083"/>
                  <a:pt x="259368" y="115144"/>
                  <a:pt x="259066" y="115385"/>
                </a:cubicBezTo>
                <a:cubicBezTo>
                  <a:pt x="258764" y="115626"/>
                  <a:pt x="258614" y="115988"/>
                  <a:pt x="258614" y="116471"/>
                </a:cubicBezTo>
                <a:lnTo>
                  <a:pt x="258614" y="118823"/>
                </a:lnTo>
                <a:cubicBezTo>
                  <a:pt x="258614" y="119065"/>
                  <a:pt x="258794" y="119185"/>
                  <a:pt x="259156" y="119185"/>
                </a:cubicBezTo>
                <a:cubicBezTo>
                  <a:pt x="261087" y="119427"/>
                  <a:pt x="262414" y="119547"/>
                  <a:pt x="263138" y="119547"/>
                </a:cubicBezTo>
                <a:cubicBezTo>
                  <a:pt x="263982" y="119547"/>
                  <a:pt x="265370" y="119427"/>
                  <a:pt x="267300" y="119185"/>
                </a:cubicBezTo>
                <a:cubicBezTo>
                  <a:pt x="267904" y="119185"/>
                  <a:pt x="268145" y="118944"/>
                  <a:pt x="268024" y="118462"/>
                </a:cubicBezTo>
                <a:cubicBezTo>
                  <a:pt x="268024" y="117738"/>
                  <a:pt x="267904" y="116772"/>
                  <a:pt x="267662" y="115566"/>
                </a:cubicBezTo>
                <a:cubicBezTo>
                  <a:pt x="267662" y="115204"/>
                  <a:pt x="267542" y="115023"/>
                  <a:pt x="267300" y="115023"/>
                </a:cubicBezTo>
                <a:close/>
                <a:moveTo>
                  <a:pt x="232734" y="113756"/>
                </a:moveTo>
                <a:lnTo>
                  <a:pt x="233096" y="118462"/>
                </a:lnTo>
                <a:lnTo>
                  <a:pt x="232915" y="119185"/>
                </a:lnTo>
                <a:lnTo>
                  <a:pt x="232734" y="121357"/>
                </a:lnTo>
                <a:lnTo>
                  <a:pt x="233277" y="121538"/>
                </a:lnTo>
                <a:cubicBezTo>
                  <a:pt x="235207" y="121297"/>
                  <a:pt x="236655" y="121176"/>
                  <a:pt x="237620" y="121176"/>
                </a:cubicBezTo>
                <a:cubicBezTo>
                  <a:pt x="239551" y="120935"/>
                  <a:pt x="242326" y="120694"/>
                  <a:pt x="245945" y="120452"/>
                </a:cubicBezTo>
                <a:lnTo>
                  <a:pt x="249565" y="120090"/>
                </a:lnTo>
                <a:cubicBezTo>
                  <a:pt x="249927" y="120090"/>
                  <a:pt x="250108" y="119970"/>
                  <a:pt x="250108" y="119728"/>
                </a:cubicBezTo>
                <a:lnTo>
                  <a:pt x="249927" y="116471"/>
                </a:lnTo>
                <a:cubicBezTo>
                  <a:pt x="249927" y="116350"/>
                  <a:pt x="249866" y="116230"/>
                  <a:pt x="249746" y="116109"/>
                </a:cubicBezTo>
                <a:cubicBezTo>
                  <a:pt x="249625" y="115988"/>
                  <a:pt x="249504" y="115928"/>
                  <a:pt x="249384" y="115928"/>
                </a:cubicBezTo>
                <a:cubicBezTo>
                  <a:pt x="247574" y="115928"/>
                  <a:pt x="246247" y="115988"/>
                  <a:pt x="245402" y="116109"/>
                </a:cubicBezTo>
                <a:lnTo>
                  <a:pt x="241964" y="116833"/>
                </a:lnTo>
                <a:cubicBezTo>
                  <a:pt x="240999" y="116953"/>
                  <a:pt x="240154" y="117376"/>
                  <a:pt x="239430" y="118100"/>
                </a:cubicBezTo>
                <a:cubicBezTo>
                  <a:pt x="238827" y="118703"/>
                  <a:pt x="238405" y="118643"/>
                  <a:pt x="238163" y="117919"/>
                </a:cubicBezTo>
                <a:cubicBezTo>
                  <a:pt x="237922" y="116833"/>
                  <a:pt x="237349" y="115988"/>
                  <a:pt x="236444" y="115385"/>
                </a:cubicBezTo>
                <a:cubicBezTo>
                  <a:pt x="235539" y="114782"/>
                  <a:pt x="234966" y="114420"/>
                  <a:pt x="234725" y="114299"/>
                </a:cubicBezTo>
                <a:cubicBezTo>
                  <a:pt x="234604" y="114178"/>
                  <a:pt x="233941" y="113997"/>
                  <a:pt x="232734" y="113756"/>
                </a:cubicBezTo>
                <a:close/>
                <a:moveTo>
                  <a:pt x="1347207" y="103622"/>
                </a:moveTo>
                <a:cubicBezTo>
                  <a:pt x="1346724" y="103984"/>
                  <a:pt x="1346302" y="104225"/>
                  <a:pt x="1345940" y="104345"/>
                </a:cubicBezTo>
                <a:cubicBezTo>
                  <a:pt x="1345578" y="104466"/>
                  <a:pt x="1345276" y="104587"/>
                  <a:pt x="1345035" y="104707"/>
                </a:cubicBezTo>
                <a:cubicBezTo>
                  <a:pt x="1344552" y="104949"/>
                  <a:pt x="1343708" y="105250"/>
                  <a:pt x="1342501" y="105612"/>
                </a:cubicBezTo>
                <a:cubicBezTo>
                  <a:pt x="1341295" y="105974"/>
                  <a:pt x="1340510" y="106638"/>
                  <a:pt x="1340149" y="107603"/>
                </a:cubicBezTo>
                <a:lnTo>
                  <a:pt x="1339968" y="107603"/>
                </a:lnTo>
                <a:cubicBezTo>
                  <a:pt x="1339123" y="107965"/>
                  <a:pt x="1338460" y="108508"/>
                  <a:pt x="1337977" y="109232"/>
                </a:cubicBezTo>
                <a:cubicBezTo>
                  <a:pt x="1337494" y="109714"/>
                  <a:pt x="1337012" y="110016"/>
                  <a:pt x="1336529" y="110137"/>
                </a:cubicBezTo>
                <a:cubicBezTo>
                  <a:pt x="1336167" y="110499"/>
                  <a:pt x="1336047" y="110921"/>
                  <a:pt x="1336167" y="111404"/>
                </a:cubicBezTo>
                <a:lnTo>
                  <a:pt x="1337434" y="110499"/>
                </a:lnTo>
                <a:cubicBezTo>
                  <a:pt x="1337796" y="110137"/>
                  <a:pt x="1338399" y="109745"/>
                  <a:pt x="1339244" y="109322"/>
                </a:cubicBezTo>
                <a:cubicBezTo>
                  <a:pt x="1340088" y="108900"/>
                  <a:pt x="1340692" y="108387"/>
                  <a:pt x="1341054" y="107784"/>
                </a:cubicBezTo>
                <a:cubicBezTo>
                  <a:pt x="1341295" y="107543"/>
                  <a:pt x="1341596" y="107422"/>
                  <a:pt x="1341958" y="107422"/>
                </a:cubicBezTo>
                <a:cubicBezTo>
                  <a:pt x="1342562" y="107181"/>
                  <a:pt x="1343406" y="106638"/>
                  <a:pt x="1344492" y="105793"/>
                </a:cubicBezTo>
                <a:cubicBezTo>
                  <a:pt x="1344854" y="105431"/>
                  <a:pt x="1345367" y="105069"/>
                  <a:pt x="1346030" y="104707"/>
                </a:cubicBezTo>
                <a:cubicBezTo>
                  <a:pt x="1346694" y="104345"/>
                  <a:pt x="1347146" y="104104"/>
                  <a:pt x="1347388" y="103984"/>
                </a:cubicBezTo>
                <a:cubicBezTo>
                  <a:pt x="1347267" y="103984"/>
                  <a:pt x="1347207" y="103953"/>
                  <a:pt x="1347207" y="103893"/>
                </a:cubicBezTo>
                <a:cubicBezTo>
                  <a:pt x="1347207" y="103833"/>
                  <a:pt x="1347207" y="103742"/>
                  <a:pt x="1347207" y="103622"/>
                </a:cubicBezTo>
                <a:close/>
                <a:moveTo>
                  <a:pt x="269834" y="99278"/>
                </a:moveTo>
                <a:cubicBezTo>
                  <a:pt x="270799" y="99158"/>
                  <a:pt x="271794" y="99339"/>
                  <a:pt x="272820" y="99821"/>
                </a:cubicBezTo>
                <a:cubicBezTo>
                  <a:pt x="273846" y="100304"/>
                  <a:pt x="274600" y="100605"/>
                  <a:pt x="275082" y="100726"/>
                </a:cubicBezTo>
                <a:lnTo>
                  <a:pt x="278340" y="102174"/>
                </a:lnTo>
                <a:cubicBezTo>
                  <a:pt x="280753" y="103018"/>
                  <a:pt x="282261" y="103622"/>
                  <a:pt x="282864" y="103984"/>
                </a:cubicBezTo>
                <a:lnTo>
                  <a:pt x="283950" y="105431"/>
                </a:lnTo>
                <a:lnTo>
                  <a:pt x="284312" y="105974"/>
                </a:lnTo>
                <a:cubicBezTo>
                  <a:pt x="285277" y="106698"/>
                  <a:pt x="285760" y="107422"/>
                  <a:pt x="285760" y="108146"/>
                </a:cubicBezTo>
                <a:cubicBezTo>
                  <a:pt x="285760" y="108508"/>
                  <a:pt x="285639" y="109051"/>
                  <a:pt x="285398" y="109775"/>
                </a:cubicBezTo>
                <a:cubicBezTo>
                  <a:pt x="285036" y="110499"/>
                  <a:pt x="284855" y="111283"/>
                  <a:pt x="284855" y="112127"/>
                </a:cubicBezTo>
                <a:cubicBezTo>
                  <a:pt x="284855" y="112610"/>
                  <a:pt x="284855" y="113243"/>
                  <a:pt x="284855" y="114028"/>
                </a:cubicBezTo>
                <a:cubicBezTo>
                  <a:pt x="284855" y="114812"/>
                  <a:pt x="284976" y="115445"/>
                  <a:pt x="285217" y="115928"/>
                </a:cubicBezTo>
                <a:cubicBezTo>
                  <a:pt x="285337" y="116049"/>
                  <a:pt x="285368" y="116139"/>
                  <a:pt x="285307" y="116199"/>
                </a:cubicBezTo>
                <a:cubicBezTo>
                  <a:pt x="285247" y="116260"/>
                  <a:pt x="285217" y="116350"/>
                  <a:pt x="285217" y="116471"/>
                </a:cubicBezTo>
                <a:lnTo>
                  <a:pt x="285036" y="118462"/>
                </a:lnTo>
                <a:cubicBezTo>
                  <a:pt x="285036" y="119065"/>
                  <a:pt x="285066" y="119789"/>
                  <a:pt x="285126" y="120633"/>
                </a:cubicBezTo>
                <a:cubicBezTo>
                  <a:pt x="285187" y="121478"/>
                  <a:pt x="285156" y="122503"/>
                  <a:pt x="285036" y="123710"/>
                </a:cubicBezTo>
                <a:lnTo>
                  <a:pt x="284855" y="128053"/>
                </a:lnTo>
                <a:cubicBezTo>
                  <a:pt x="284734" y="128415"/>
                  <a:pt x="284674" y="129018"/>
                  <a:pt x="284674" y="129863"/>
                </a:cubicBezTo>
                <a:cubicBezTo>
                  <a:pt x="284674" y="129984"/>
                  <a:pt x="284644" y="130225"/>
                  <a:pt x="284583" y="130587"/>
                </a:cubicBezTo>
                <a:cubicBezTo>
                  <a:pt x="284523" y="130949"/>
                  <a:pt x="284372" y="131190"/>
                  <a:pt x="284131" y="131311"/>
                </a:cubicBezTo>
                <a:lnTo>
                  <a:pt x="284131" y="131854"/>
                </a:lnTo>
                <a:lnTo>
                  <a:pt x="283588" y="133663"/>
                </a:lnTo>
                <a:lnTo>
                  <a:pt x="283407" y="134568"/>
                </a:lnTo>
                <a:lnTo>
                  <a:pt x="282321" y="139093"/>
                </a:lnTo>
                <a:cubicBezTo>
                  <a:pt x="282321" y="139575"/>
                  <a:pt x="282080" y="140179"/>
                  <a:pt x="281597" y="140902"/>
                </a:cubicBezTo>
                <a:cubicBezTo>
                  <a:pt x="281597" y="141144"/>
                  <a:pt x="281356" y="141264"/>
                  <a:pt x="280873" y="141264"/>
                </a:cubicBezTo>
                <a:cubicBezTo>
                  <a:pt x="280753" y="141385"/>
                  <a:pt x="280511" y="141657"/>
                  <a:pt x="280150" y="142079"/>
                </a:cubicBezTo>
                <a:cubicBezTo>
                  <a:pt x="279788" y="142501"/>
                  <a:pt x="279365" y="142712"/>
                  <a:pt x="278883" y="142712"/>
                </a:cubicBezTo>
                <a:lnTo>
                  <a:pt x="278521" y="142712"/>
                </a:lnTo>
                <a:cubicBezTo>
                  <a:pt x="278038" y="142471"/>
                  <a:pt x="277736" y="142230"/>
                  <a:pt x="277616" y="141988"/>
                </a:cubicBezTo>
                <a:cubicBezTo>
                  <a:pt x="277254" y="141747"/>
                  <a:pt x="276832" y="141868"/>
                  <a:pt x="276349" y="142350"/>
                </a:cubicBezTo>
                <a:cubicBezTo>
                  <a:pt x="275746" y="143074"/>
                  <a:pt x="275685" y="143798"/>
                  <a:pt x="276168" y="144522"/>
                </a:cubicBezTo>
                <a:cubicBezTo>
                  <a:pt x="275927" y="144522"/>
                  <a:pt x="275685" y="144492"/>
                  <a:pt x="275444" y="144431"/>
                </a:cubicBezTo>
                <a:cubicBezTo>
                  <a:pt x="275203" y="144371"/>
                  <a:pt x="274901" y="144401"/>
                  <a:pt x="274539" y="144522"/>
                </a:cubicBezTo>
                <a:cubicBezTo>
                  <a:pt x="274298" y="144522"/>
                  <a:pt x="274117" y="144582"/>
                  <a:pt x="273996" y="144703"/>
                </a:cubicBezTo>
                <a:cubicBezTo>
                  <a:pt x="273876" y="144824"/>
                  <a:pt x="273755" y="144944"/>
                  <a:pt x="273634" y="145065"/>
                </a:cubicBezTo>
                <a:cubicBezTo>
                  <a:pt x="273393" y="145186"/>
                  <a:pt x="273031" y="145487"/>
                  <a:pt x="272549" y="145970"/>
                </a:cubicBezTo>
                <a:lnTo>
                  <a:pt x="271282" y="146513"/>
                </a:lnTo>
                <a:cubicBezTo>
                  <a:pt x="270920" y="146271"/>
                  <a:pt x="270678" y="146181"/>
                  <a:pt x="270558" y="146241"/>
                </a:cubicBezTo>
                <a:cubicBezTo>
                  <a:pt x="270437" y="146302"/>
                  <a:pt x="270317" y="146573"/>
                  <a:pt x="270196" y="147056"/>
                </a:cubicBezTo>
                <a:cubicBezTo>
                  <a:pt x="269955" y="147418"/>
                  <a:pt x="269593" y="147538"/>
                  <a:pt x="269110" y="147418"/>
                </a:cubicBezTo>
                <a:cubicBezTo>
                  <a:pt x="268869" y="147418"/>
                  <a:pt x="268688" y="147357"/>
                  <a:pt x="268567" y="147237"/>
                </a:cubicBezTo>
                <a:cubicBezTo>
                  <a:pt x="268446" y="147116"/>
                  <a:pt x="268265" y="147056"/>
                  <a:pt x="268024" y="147056"/>
                </a:cubicBezTo>
                <a:cubicBezTo>
                  <a:pt x="267783" y="147056"/>
                  <a:pt x="267300" y="147176"/>
                  <a:pt x="266576" y="147418"/>
                </a:cubicBezTo>
                <a:lnTo>
                  <a:pt x="267119" y="148684"/>
                </a:lnTo>
                <a:cubicBezTo>
                  <a:pt x="267119" y="148805"/>
                  <a:pt x="267240" y="148865"/>
                  <a:pt x="267481" y="148865"/>
                </a:cubicBezTo>
                <a:lnTo>
                  <a:pt x="267481" y="149951"/>
                </a:lnTo>
                <a:cubicBezTo>
                  <a:pt x="266878" y="149951"/>
                  <a:pt x="265973" y="149831"/>
                  <a:pt x="264767" y="149589"/>
                </a:cubicBezTo>
                <a:cubicBezTo>
                  <a:pt x="262836" y="149348"/>
                  <a:pt x="261328" y="149227"/>
                  <a:pt x="260242" y="149227"/>
                </a:cubicBezTo>
                <a:lnTo>
                  <a:pt x="255537" y="149408"/>
                </a:lnTo>
                <a:lnTo>
                  <a:pt x="250108" y="149408"/>
                </a:lnTo>
                <a:cubicBezTo>
                  <a:pt x="247695" y="149167"/>
                  <a:pt x="245825" y="149046"/>
                  <a:pt x="244497" y="149046"/>
                </a:cubicBezTo>
                <a:cubicBezTo>
                  <a:pt x="243774" y="149046"/>
                  <a:pt x="243170" y="149107"/>
                  <a:pt x="242688" y="149227"/>
                </a:cubicBezTo>
                <a:cubicBezTo>
                  <a:pt x="242205" y="149348"/>
                  <a:pt x="241783" y="149469"/>
                  <a:pt x="241421" y="149589"/>
                </a:cubicBezTo>
                <a:lnTo>
                  <a:pt x="240335" y="149589"/>
                </a:lnTo>
                <a:cubicBezTo>
                  <a:pt x="239249" y="149589"/>
                  <a:pt x="238193" y="149257"/>
                  <a:pt x="237168" y="148594"/>
                </a:cubicBezTo>
                <a:cubicBezTo>
                  <a:pt x="236142" y="147930"/>
                  <a:pt x="235388" y="147478"/>
                  <a:pt x="234906" y="147237"/>
                </a:cubicBezTo>
                <a:cubicBezTo>
                  <a:pt x="234906" y="147357"/>
                  <a:pt x="234785" y="147538"/>
                  <a:pt x="234544" y="147779"/>
                </a:cubicBezTo>
                <a:cubicBezTo>
                  <a:pt x="234423" y="148383"/>
                  <a:pt x="234122" y="148896"/>
                  <a:pt x="233639" y="149318"/>
                </a:cubicBezTo>
                <a:cubicBezTo>
                  <a:pt x="233156" y="149740"/>
                  <a:pt x="232855" y="150012"/>
                  <a:pt x="232734" y="150132"/>
                </a:cubicBezTo>
                <a:cubicBezTo>
                  <a:pt x="232613" y="150253"/>
                  <a:pt x="232463" y="150343"/>
                  <a:pt x="232282" y="150404"/>
                </a:cubicBezTo>
                <a:cubicBezTo>
                  <a:pt x="232101" y="150464"/>
                  <a:pt x="231950" y="150434"/>
                  <a:pt x="231829" y="150313"/>
                </a:cubicBezTo>
                <a:cubicBezTo>
                  <a:pt x="231347" y="150192"/>
                  <a:pt x="230623" y="150373"/>
                  <a:pt x="229657" y="150856"/>
                </a:cubicBezTo>
                <a:cubicBezTo>
                  <a:pt x="229175" y="151097"/>
                  <a:pt x="228813" y="151097"/>
                  <a:pt x="228572" y="150856"/>
                </a:cubicBezTo>
                <a:cubicBezTo>
                  <a:pt x="228089" y="150253"/>
                  <a:pt x="227305" y="150192"/>
                  <a:pt x="226219" y="150675"/>
                </a:cubicBezTo>
                <a:lnTo>
                  <a:pt x="226038" y="149770"/>
                </a:lnTo>
                <a:cubicBezTo>
                  <a:pt x="226038" y="148926"/>
                  <a:pt x="225797" y="148202"/>
                  <a:pt x="225314" y="147599"/>
                </a:cubicBezTo>
                <a:cubicBezTo>
                  <a:pt x="225193" y="147357"/>
                  <a:pt x="225073" y="146995"/>
                  <a:pt x="224952" y="146513"/>
                </a:cubicBezTo>
                <a:cubicBezTo>
                  <a:pt x="224831" y="146030"/>
                  <a:pt x="224771" y="145668"/>
                  <a:pt x="224771" y="145427"/>
                </a:cubicBezTo>
                <a:cubicBezTo>
                  <a:pt x="224771" y="144824"/>
                  <a:pt x="224711" y="144401"/>
                  <a:pt x="224590" y="144160"/>
                </a:cubicBezTo>
                <a:cubicBezTo>
                  <a:pt x="224590" y="143074"/>
                  <a:pt x="224108" y="142531"/>
                  <a:pt x="223142" y="142531"/>
                </a:cubicBezTo>
                <a:cubicBezTo>
                  <a:pt x="223263" y="142411"/>
                  <a:pt x="223384" y="142260"/>
                  <a:pt x="223504" y="142079"/>
                </a:cubicBezTo>
                <a:cubicBezTo>
                  <a:pt x="223625" y="141898"/>
                  <a:pt x="223685" y="141747"/>
                  <a:pt x="223685" y="141626"/>
                </a:cubicBezTo>
                <a:cubicBezTo>
                  <a:pt x="223806" y="141144"/>
                  <a:pt x="223927" y="140571"/>
                  <a:pt x="224047" y="139907"/>
                </a:cubicBezTo>
                <a:cubicBezTo>
                  <a:pt x="224168" y="139243"/>
                  <a:pt x="224228" y="138489"/>
                  <a:pt x="224228" y="137645"/>
                </a:cubicBezTo>
                <a:lnTo>
                  <a:pt x="224228" y="136921"/>
                </a:lnTo>
                <a:cubicBezTo>
                  <a:pt x="223987" y="135111"/>
                  <a:pt x="223746" y="132155"/>
                  <a:pt x="223504" y="128053"/>
                </a:cubicBezTo>
                <a:cubicBezTo>
                  <a:pt x="223263" y="123227"/>
                  <a:pt x="223142" y="119668"/>
                  <a:pt x="223142" y="117376"/>
                </a:cubicBezTo>
                <a:cubicBezTo>
                  <a:pt x="223142" y="115928"/>
                  <a:pt x="223082" y="114842"/>
                  <a:pt x="222961" y="114118"/>
                </a:cubicBezTo>
                <a:cubicBezTo>
                  <a:pt x="222961" y="113756"/>
                  <a:pt x="222841" y="113364"/>
                  <a:pt x="222599" y="112942"/>
                </a:cubicBezTo>
                <a:cubicBezTo>
                  <a:pt x="222358" y="112520"/>
                  <a:pt x="222177" y="112188"/>
                  <a:pt x="222056" y="111946"/>
                </a:cubicBezTo>
                <a:cubicBezTo>
                  <a:pt x="221815" y="111343"/>
                  <a:pt x="221152" y="111162"/>
                  <a:pt x="220066" y="111404"/>
                </a:cubicBezTo>
                <a:cubicBezTo>
                  <a:pt x="220066" y="110921"/>
                  <a:pt x="219945" y="109956"/>
                  <a:pt x="219704" y="108508"/>
                </a:cubicBezTo>
                <a:cubicBezTo>
                  <a:pt x="220910" y="107663"/>
                  <a:pt x="222117" y="107000"/>
                  <a:pt x="223323" y="106517"/>
                </a:cubicBezTo>
                <a:cubicBezTo>
                  <a:pt x="223323" y="106517"/>
                  <a:pt x="223293" y="106487"/>
                  <a:pt x="223233" y="106427"/>
                </a:cubicBezTo>
                <a:cubicBezTo>
                  <a:pt x="223173" y="106366"/>
                  <a:pt x="223142" y="106336"/>
                  <a:pt x="223142" y="106336"/>
                </a:cubicBezTo>
                <a:lnTo>
                  <a:pt x="224228" y="104345"/>
                </a:lnTo>
                <a:cubicBezTo>
                  <a:pt x="224228" y="104225"/>
                  <a:pt x="224319" y="104195"/>
                  <a:pt x="224500" y="104255"/>
                </a:cubicBezTo>
                <a:cubicBezTo>
                  <a:pt x="224681" y="104315"/>
                  <a:pt x="224831" y="104345"/>
                  <a:pt x="224952" y="104345"/>
                </a:cubicBezTo>
                <a:cubicBezTo>
                  <a:pt x="225073" y="104345"/>
                  <a:pt x="225314" y="104376"/>
                  <a:pt x="225676" y="104436"/>
                </a:cubicBezTo>
                <a:cubicBezTo>
                  <a:pt x="226038" y="104496"/>
                  <a:pt x="226279" y="104466"/>
                  <a:pt x="226400" y="104345"/>
                </a:cubicBezTo>
                <a:cubicBezTo>
                  <a:pt x="229175" y="103018"/>
                  <a:pt x="232432" y="102174"/>
                  <a:pt x="236173" y="101812"/>
                </a:cubicBezTo>
                <a:lnTo>
                  <a:pt x="238887" y="101269"/>
                </a:lnTo>
                <a:cubicBezTo>
                  <a:pt x="241903" y="100786"/>
                  <a:pt x="243954" y="100485"/>
                  <a:pt x="245040" y="100364"/>
                </a:cubicBezTo>
                <a:lnTo>
                  <a:pt x="248660" y="99821"/>
                </a:lnTo>
                <a:cubicBezTo>
                  <a:pt x="249022" y="99821"/>
                  <a:pt x="251978" y="99731"/>
                  <a:pt x="257528" y="99550"/>
                </a:cubicBezTo>
                <a:cubicBezTo>
                  <a:pt x="263078" y="99369"/>
                  <a:pt x="266516" y="99339"/>
                  <a:pt x="267843" y="99459"/>
                </a:cubicBezTo>
                <a:cubicBezTo>
                  <a:pt x="268808" y="99459"/>
                  <a:pt x="269472" y="99399"/>
                  <a:pt x="269834" y="99278"/>
                </a:cubicBezTo>
                <a:close/>
                <a:moveTo>
                  <a:pt x="1160983" y="92039"/>
                </a:moveTo>
                <a:cubicBezTo>
                  <a:pt x="1161225" y="92642"/>
                  <a:pt x="1161255" y="93547"/>
                  <a:pt x="1161074" y="94754"/>
                </a:cubicBezTo>
                <a:cubicBezTo>
                  <a:pt x="1160893" y="95960"/>
                  <a:pt x="1160863" y="96865"/>
                  <a:pt x="1160983" y="97468"/>
                </a:cubicBezTo>
                <a:cubicBezTo>
                  <a:pt x="1161345" y="97468"/>
                  <a:pt x="1162130" y="97348"/>
                  <a:pt x="1163336" y="97106"/>
                </a:cubicBezTo>
                <a:cubicBezTo>
                  <a:pt x="1164542" y="96865"/>
                  <a:pt x="1165508" y="96745"/>
                  <a:pt x="1166232" y="96745"/>
                </a:cubicBezTo>
                <a:lnTo>
                  <a:pt x="1166956" y="96745"/>
                </a:lnTo>
                <a:cubicBezTo>
                  <a:pt x="1167318" y="96865"/>
                  <a:pt x="1167770" y="97076"/>
                  <a:pt x="1168313" y="97378"/>
                </a:cubicBezTo>
                <a:cubicBezTo>
                  <a:pt x="1168856" y="97680"/>
                  <a:pt x="1169248" y="97891"/>
                  <a:pt x="1169489" y="98011"/>
                </a:cubicBezTo>
                <a:lnTo>
                  <a:pt x="1170575" y="98735"/>
                </a:lnTo>
                <a:lnTo>
                  <a:pt x="1171118" y="99278"/>
                </a:lnTo>
                <a:cubicBezTo>
                  <a:pt x="1171359" y="100485"/>
                  <a:pt x="1171480" y="101329"/>
                  <a:pt x="1171480" y="101812"/>
                </a:cubicBezTo>
                <a:cubicBezTo>
                  <a:pt x="1171480" y="102656"/>
                  <a:pt x="1171299" y="103561"/>
                  <a:pt x="1170937" y="104526"/>
                </a:cubicBezTo>
                <a:cubicBezTo>
                  <a:pt x="1170334" y="105733"/>
                  <a:pt x="1169731" y="107151"/>
                  <a:pt x="1169127" y="108779"/>
                </a:cubicBezTo>
                <a:cubicBezTo>
                  <a:pt x="1168524" y="110408"/>
                  <a:pt x="1168041" y="111645"/>
                  <a:pt x="1167680" y="112489"/>
                </a:cubicBezTo>
                <a:lnTo>
                  <a:pt x="1165327" y="118281"/>
                </a:lnTo>
                <a:cubicBezTo>
                  <a:pt x="1164724" y="119366"/>
                  <a:pt x="1164241" y="120392"/>
                  <a:pt x="1163879" y="121357"/>
                </a:cubicBezTo>
                <a:lnTo>
                  <a:pt x="1162069" y="126967"/>
                </a:lnTo>
                <a:lnTo>
                  <a:pt x="1164784" y="126605"/>
                </a:lnTo>
                <a:cubicBezTo>
                  <a:pt x="1167680" y="125882"/>
                  <a:pt x="1170636" y="125520"/>
                  <a:pt x="1173652" y="125520"/>
                </a:cubicBezTo>
                <a:cubicBezTo>
                  <a:pt x="1175703" y="125520"/>
                  <a:pt x="1177814" y="125701"/>
                  <a:pt x="1179986" y="126062"/>
                </a:cubicBezTo>
                <a:cubicBezTo>
                  <a:pt x="1185294" y="126786"/>
                  <a:pt x="1189276" y="127269"/>
                  <a:pt x="1191930" y="127510"/>
                </a:cubicBezTo>
                <a:cubicBezTo>
                  <a:pt x="1193619" y="127752"/>
                  <a:pt x="1196153" y="127993"/>
                  <a:pt x="1199531" y="128234"/>
                </a:cubicBezTo>
                <a:lnTo>
                  <a:pt x="1204960" y="128777"/>
                </a:lnTo>
                <a:cubicBezTo>
                  <a:pt x="1206288" y="128898"/>
                  <a:pt x="1207886" y="129018"/>
                  <a:pt x="1209756" y="129139"/>
                </a:cubicBezTo>
                <a:cubicBezTo>
                  <a:pt x="1211626" y="129260"/>
                  <a:pt x="1213768" y="129501"/>
                  <a:pt x="1216181" y="129863"/>
                </a:cubicBezTo>
                <a:cubicBezTo>
                  <a:pt x="1217267" y="129984"/>
                  <a:pt x="1220162" y="130466"/>
                  <a:pt x="1224868" y="131311"/>
                </a:cubicBezTo>
                <a:lnTo>
                  <a:pt x="1229573" y="132035"/>
                </a:lnTo>
                <a:lnTo>
                  <a:pt x="1233735" y="132759"/>
                </a:lnTo>
                <a:cubicBezTo>
                  <a:pt x="1237114" y="133482"/>
                  <a:pt x="1239888" y="133965"/>
                  <a:pt x="1242060" y="134206"/>
                </a:cubicBezTo>
                <a:cubicBezTo>
                  <a:pt x="1244594" y="134568"/>
                  <a:pt x="1247067" y="134749"/>
                  <a:pt x="1249480" y="134749"/>
                </a:cubicBezTo>
                <a:cubicBezTo>
                  <a:pt x="1252617" y="134870"/>
                  <a:pt x="1257383" y="134930"/>
                  <a:pt x="1263777" y="134930"/>
                </a:cubicBezTo>
                <a:lnTo>
                  <a:pt x="1275360" y="135473"/>
                </a:lnTo>
                <a:cubicBezTo>
                  <a:pt x="1278014" y="135714"/>
                  <a:pt x="1280065" y="135956"/>
                  <a:pt x="1281513" y="136197"/>
                </a:cubicBezTo>
                <a:cubicBezTo>
                  <a:pt x="1282116" y="136318"/>
                  <a:pt x="1283322" y="136619"/>
                  <a:pt x="1285132" y="137102"/>
                </a:cubicBezTo>
                <a:cubicBezTo>
                  <a:pt x="1286339" y="137343"/>
                  <a:pt x="1287123" y="137464"/>
                  <a:pt x="1287485" y="137464"/>
                </a:cubicBezTo>
                <a:cubicBezTo>
                  <a:pt x="1288450" y="137464"/>
                  <a:pt x="1289234" y="137223"/>
                  <a:pt x="1289838" y="136740"/>
                </a:cubicBezTo>
                <a:cubicBezTo>
                  <a:pt x="1289958" y="136619"/>
                  <a:pt x="1290079" y="136589"/>
                  <a:pt x="1290200" y="136650"/>
                </a:cubicBezTo>
                <a:cubicBezTo>
                  <a:pt x="1290320" y="136710"/>
                  <a:pt x="1290441" y="136680"/>
                  <a:pt x="1290562" y="136559"/>
                </a:cubicBezTo>
                <a:cubicBezTo>
                  <a:pt x="1290562" y="137162"/>
                  <a:pt x="1290501" y="137524"/>
                  <a:pt x="1290380" y="137645"/>
                </a:cubicBezTo>
                <a:lnTo>
                  <a:pt x="1288209" y="139455"/>
                </a:lnTo>
                <a:cubicBezTo>
                  <a:pt x="1287606" y="140058"/>
                  <a:pt x="1287304" y="140782"/>
                  <a:pt x="1287304" y="141626"/>
                </a:cubicBezTo>
                <a:cubicBezTo>
                  <a:pt x="1287304" y="142109"/>
                  <a:pt x="1287002" y="142652"/>
                  <a:pt x="1286399" y="143255"/>
                </a:cubicBezTo>
                <a:cubicBezTo>
                  <a:pt x="1286278" y="143376"/>
                  <a:pt x="1286067" y="143557"/>
                  <a:pt x="1285766" y="143798"/>
                </a:cubicBezTo>
                <a:cubicBezTo>
                  <a:pt x="1285464" y="144039"/>
                  <a:pt x="1285313" y="144341"/>
                  <a:pt x="1285313" y="144703"/>
                </a:cubicBezTo>
                <a:cubicBezTo>
                  <a:pt x="1285313" y="144944"/>
                  <a:pt x="1285374" y="145125"/>
                  <a:pt x="1285494" y="145246"/>
                </a:cubicBezTo>
                <a:cubicBezTo>
                  <a:pt x="1285615" y="145366"/>
                  <a:pt x="1285645" y="145457"/>
                  <a:pt x="1285585" y="145517"/>
                </a:cubicBezTo>
                <a:cubicBezTo>
                  <a:pt x="1285524" y="145578"/>
                  <a:pt x="1285494" y="145668"/>
                  <a:pt x="1285494" y="145789"/>
                </a:cubicBezTo>
                <a:cubicBezTo>
                  <a:pt x="1285132" y="146151"/>
                  <a:pt x="1285132" y="146573"/>
                  <a:pt x="1285494" y="147056"/>
                </a:cubicBezTo>
                <a:cubicBezTo>
                  <a:pt x="1285736" y="147176"/>
                  <a:pt x="1285826" y="147357"/>
                  <a:pt x="1285766" y="147599"/>
                </a:cubicBezTo>
                <a:cubicBezTo>
                  <a:pt x="1285705" y="147840"/>
                  <a:pt x="1285494" y="148021"/>
                  <a:pt x="1285132" y="148141"/>
                </a:cubicBezTo>
                <a:cubicBezTo>
                  <a:pt x="1284770" y="148141"/>
                  <a:pt x="1284529" y="148202"/>
                  <a:pt x="1284408" y="148322"/>
                </a:cubicBezTo>
                <a:cubicBezTo>
                  <a:pt x="1283805" y="148443"/>
                  <a:pt x="1283564" y="148865"/>
                  <a:pt x="1283684" y="149589"/>
                </a:cubicBezTo>
                <a:cubicBezTo>
                  <a:pt x="1283684" y="149831"/>
                  <a:pt x="1283745" y="150012"/>
                  <a:pt x="1283866" y="150132"/>
                </a:cubicBezTo>
                <a:cubicBezTo>
                  <a:pt x="1283986" y="150253"/>
                  <a:pt x="1284046" y="150434"/>
                  <a:pt x="1284046" y="150675"/>
                </a:cubicBezTo>
                <a:cubicBezTo>
                  <a:pt x="1284046" y="151278"/>
                  <a:pt x="1283986" y="151640"/>
                  <a:pt x="1283866" y="151761"/>
                </a:cubicBezTo>
                <a:cubicBezTo>
                  <a:pt x="1283866" y="151882"/>
                  <a:pt x="1283383" y="152545"/>
                  <a:pt x="1282418" y="153752"/>
                </a:cubicBezTo>
                <a:lnTo>
                  <a:pt x="1281875" y="154657"/>
                </a:lnTo>
                <a:cubicBezTo>
                  <a:pt x="1281754" y="154898"/>
                  <a:pt x="1281633" y="155139"/>
                  <a:pt x="1281513" y="155380"/>
                </a:cubicBezTo>
                <a:cubicBezTo>
                  <a:pt x="1281392" y="155622"/>
                  <a:pt x="1281211" y="155863"/>
                  <a:pt x="1280970" y="156104"/>
                </a:cubicBezTo>
                <a:cubicBezTo>
                  <a:pt x="1280487" y="156828"/>
                  <a:pt x="1280065" y="157311"/>
                  <a:pt x="1279703" y="157552"/>
                </a:cubicBezTo>
                <a:lnTo>
                  <a:pt x="1279160" y="158095"/>
                </a:lnTo>
                <a:cubicBezTo>
                  <a:pt x="1277471" y="158698"/>
                  <a:pt x="1275903" y="159302"/>
                  <a:pt x="1274455" y="159905"/>
                </a:cubicBezTo>
                <a:cubicBezTo>
                  <a:pt x="1274213" y="160025"/>
                  <a:pt x="1273731" y="160267"/>
                  <a:pt x="1273007" y="160629"/>
                </a:cubicBezTo>
                <a:cubicBezTo>
                  <a:pt x="1272283" y="160991"/>
                  <a:pt x="1271619" y="161232"/>
                  <a:pt x="1271016" y="161353"/>
                </a:cubicBezTo>
                <a:cubicBezTo>
                  <a:pt x="1270534" y="161473"/>
                  <a:pt x="1269960" y="161684"/>
                  <a:pt x="1269297" y="161986"/>
                </a:cubicBezTo>
                <a:cubicBezTo>
                  <a:pt x="1268633" y="162288"/>
                  <a:pt x="1268000" y="162438"/>
                  <a:pt x="1267397" y="162438"/>
                </a:cubicBezTo>
                <a:lnTo>
                  <a:pt x="1266854" y="162438"/>
                </a:lnTo>
                <a:cubicBezTo>
                  <a:pt x="1266733" y="162318"/>
                  <a:pt x="1266492" y="162438"/>
                  <a:pt x="1266130" y="162800"/>
                </a:cubicBezTo>
                <a:cubicBezTo>
                  <a:pt x="1264441" y="163886"/>
                  <a:pt x="1262993" y="164429"/>
                  <a:pt x="1261786" y="164429"/>
                </a:cubicBezTo>
                <a:lnTo>
                  <a:pt x="1260882" y="164429"/>
                </a:lnTo>
                <a:cubicBezTo>
                  <a:pt x="1260761" y="164309"/>
                  <a:pt x="1260520" y="164248"/>
                  <a:pt x="1260158" y="164248"/>
                </a:cubicBezTo>
                <a:lnTo>
                  <a:pt x="1260158" y="163886"/>
                </a:lnTo>
                <a:cubicBezTo>
                  <a:pt x="1261364" y="163404"/>
                  <a:pt x="1262269" y="163102"/>
                  <a:pt x="1262872" y="162981"/>
                </a:cubicBezTo>
                <a:lnTo>
                  <a:pt x="1262872" y="162619"/>
                </a:lnTo>
                <a:lnTo>
                  <a:pt x="1260158" y="162981"/>
                </a:lnTo>
                <a:cubicBezTo>
                  <a:pt x="1259675" y="163102"/>
                  <a:pt x="1258770" y="163343"/>
                  <a:pt x="1257443" y="163705"/>
                </a:cubicBezTo>
                <a:cubicBezTo>
                  <a:pt x="1256116" y="164067"/>
                  <a:pt x="1254909" y="164248"/>
                  <a:pt x="1253824" y="164248"/>
                </a:cubicBezTo>
                <a:cubicBezTo>
                  <a:pt x="1253220" y="164248"/>
                  <a:pt x="1252436" y="164128"/>
                  <a:pt x="1251471" y="163886"/>
                </a:cubicBezTo>
                <a:cubicBezTo>
                  <a:pt x="1250747" y="163645"/>
                  <a:pt x="1249812" y="163404"/>
                  <a:pt x="1248666" y="163162"/>
                </a:cubicBezTo>
                <a:cubicBezTo>
                  <a:pt x="1247520" y="162921"/>
                  <a:pt x="1246585" y="162680"/>
                  <a:pt x="1245861" y="162438"/>
                </a:cubicBezTo>
                <a:cubicBezTo>
                  <a:pt x="1244654" y="162197"/>
                  <a:pt x="1243719" y="161926"/>
                  <a:pt x="1243056" y="161624"/>
                </a:cubicBezTo>
                <a:cubicBezTo>
                  <a:pt x="1242392" y="161322"/>
                  <a:pt x="1241879" y="160810"/>
                  <a:pt x="1241517" y="160086"/>
                </a:cubicBezTo>
                <a:cubicBezTo>
                  <a:pt x="1241397" y="159965"/>
                  <a:pt x="1241155" y="159875"/>
                  <a:pt x="1240793" y="159814"/>
                </a:cubicBezTo>
                <a:cubicBezTo>
                  <a:pt x="1240432" y="159754"/>
                  <a:pt x="1240190" y="159664"/>
                  <a:pt x="1240070" y="159543"/>
                </a:cubicBezTo>
                <a:cubicBezTo>
                  <a:pt x="1238018" y="159060"/>
                  <a:pt x="1236691" y="158759"/>
                  <a:pt x="1236088" y="158638"/>
                </a:cubicBezTo>
                <a:lnTo>
                  <a:pt x="1231383" y="157552"/>
                </a:lnTo>
                <a:lnTo>
                  <a:pt x="1229030" y="156828"/>
                </a:lnTo>
                <a:cubicBezTo>
                  <a:pt x="1224445" y="155622"/>
                  <a:pt x="1221067" y="154596"/>
                  <a:pt x="1218896" y="153752"/>
                </a:cubicBezTo>
                <a:cubicBezTo>
                  <a:pt x="1216120" y="152786"/>
                  <a:pt x="1212079" y="151218"/>
                  <a:pt x="1206770" y="149046"/>
                </a:cubicBezTo>
                <a:cubicBezTo>
                  <a:pt x="1203512" y="147840"/>
                  <a:pt x="1200496" y="146694"/>
                  <a:pt x="1197721" y="145608"/>
                </a:cubicBezTo>
                <a:cubicBezTo>
                  <a:pt x="1196877" y="145246"/>
                  <a:pt x="1195882" y="144763"/>
                  <a:pt x="1194735" y="144160"/>
                </a:cubicBezTo>
                <a:cubicBezTo>
                  <a:pt x="1193589" y="143557"/>
                  <a:pt x="1192232" y="142953"/>
                  <a:pt x="1190663" y="142350"/>
                </a:cubicBezTo>
                <a:cubicBezTo>
                  <a:pt x="1189457" y="141747"/>
                  <a:pt x="1188401" y="141295"/>
                  <a:pt x="1187496" y="140993"/>
                </a:cubicBezTo>
                <a:cubicBezTo>
                  <a:pt x="1186591" y="140691"/>
                  <a:pt x="1185837" y="140420"/>
                  <a:pt x="1185234" y="140179"/>
                </a:cubicBezTo>
                <a:cubicBezTo>
                  <a:pt x="1184028" y="139575"/>
                  <a:pt x="1182218" y="138550"/>
                  <a:pt x="1179805" y="137102"/>
                </a:cubicBezTo>
                <a:cubicBezTo>
                  <a:pt x="1178719" y="136499"/>
                  <a:pt x="1178055" y="136197"/>
                  <a:pt x="1177814" y="136197"/>
                </a:cubicBezTo>
                <a:lnTo>
                  <a:pt x="1177271" y="135835"/>
                </a:lnTo>
                <a:cubicBezTo>
                  <a:pt x="1176668" y="135232"/>
                  <a:pt x="1175974" y="134749"/>
                  <a:pt x="1175190" y="134387"/>
                </a:cubicBezTo>
                <a:cubicBezTo>
                  <a:pt x="1174406" y="134025"/>
                  <a:pt x="1173501" y="133754"/>
                  <a:pt x="1172475" y="133573"/>
                </a:cubicBezTo>
                <a:cubicBezTo>
                  <a:pt x="1171450" y="133392"/>
                  <a:pt x="1170696" y="133241"/>
                  <a:pt x="1170213" y="133121"/>
                </a:cubicBezTo>
                <a:cubicBezTo>
                  <a:pt x="1169127" y="133000"/>
                  <a:pt x="1168192" y="132970"/>
                  <a:pt x="1167408" y="133030"/>
                </a:cubicBezTo>
                <a:cubicBezTo>
                  <a:pt x="1166624" y="133090"/>
                  <a:pt x="1165930" y="133121"/>
                  <a:pt x="1165327" y="133121"/>
                </a:cubicBezTo>
                <a:lnTo>
                  <a:pt x="1163336" y="133121"/>
                </a:lnTo>
                <a:cubicBezTo>
                  <a:pt x="1162371" y="132879"/>
                  <a:pt x="1161406" y="132879"/>
                  <a:pt x="1160440" y="133121"/>
                </a:cubicBezTo>
                <a:cubicBezTo>
                  <a:pt x="1160199" y="133121"/>
                  <a:pt x="1159898" y="133301"/>
                  <a:pt x="1159536" y="133663"/>
                </a:cubicBezTo>
                <a:lnTo>
                  <a:pt x="1156821" y="140902"/>
                </a:lnTo>
                <a:cubicBezTo>
                  <a:pt x="1156218" y="141868"/>
                  <a:pt x="1155856" y="142531"/>
                  <a:pt x="1155735" y="142893"/>
                </a:cubicBezTo>
                <a:cubicBezTo>
                  <a:pt x="1155494" y="143376"/>
                  <a:pt x="1155222" y="144039"/>
                  <a:pt x="1154921" y="144884"/>
                </a:cubicBezTo>
                <a:cubicBezTo>
                  <a:pt x="1154619" y="145728"/>
                  <a:pt x="1154167" y="146694"/>
                  <a:pt x="1153563" y="147779"/>
                </a:cubicBezTo>
                <a:cubicBezTo>
                  <a:pt x="1152719" y="149589"/>
                  <a:pt x="1151633" y="151459"/>
                  <a:pt x="1150306" y="153390"/>
                </a:cubicBezTo>
                <a:cubicBezTo>
                  <a:pt x="1149823" y="154114"/>
                  <a:pt x="1149220" y="154536"/>
                  <a:pt x="1148496" y="154657"/>
                </a:cubicBezTo>
                <a:cubicBezTo>
                  <a:pt x="1148014" y="154777"/>
                  <a:pt x="1147591" y="155018"/>
                  <a:pt x="1147229" y="155380"/>
                </a:cubicBezTo>
                <a:cubicBezTo>
                  <a:pt x="1146867" y="155742"/>
                  <a:pt x="1146566" y="155984"/>
                  <a:pt x="1146324" y="156104"/>
                </a:cubicBezTo>
                <a:lnTo>
                  <a:pt x="1145600" y="157009"/>
                </a:lnTo>
                <a:cubicBezTo>
                  <a:pt x="1144876" y="155682"/>
                  <a:pt x="1144454" y="154898"/>
                  <a:pt x="1144334" y="154657"/>
                </a:cubicBezTo>
                <a:cubicBezTo>
                  <a:pt x="1144213" y="154295"/>
                  <a:pt x="1144032" y="153812"/>
                  <a:pt x="1143791" y="153209"/>
                </a:cubicBezTo>
                <a:cubicBezTo>
                  <a:pt x="1143550" y="152605"/>
                  <a:pt x="1143429" y="152063"/>
                  <a:pt x="1143429" y="151580"/>
                </a:cubicBezTo>
                <a:cubicBezTo>
                  <a:pt x="1143429" y="151339"/>
                  <a:pt x="1143550" y="150856"/>
                  <a:pt x="1143791" y="150132"/>
                </a:cubicBezTo>
                <a:lnTo>
                  <a:pt x="1143791" y="149227"/>
                </a:lnTo>
                <a:cubicBezTo>
                  <a:pt x="1143791" y="148745"/>
                  <a:pt x="1143851" y="148383"/>
                  <a:pt x="1143972" y="148141"/>
                </a:cubicBezTo>
                <a:cubicBezTo>
                  <a:pt x="1143972" y="147779"/>
                  <a:pt x="1144092" y="147237"/>
                  <a:pt x="1144334" y="146513"/>
                </a:cubicBezTo>
                <a:cubicBezTo>
                  <a:pt x="1144334" y="146151"/>
                  <a:pt x="1144394" y="145909"/>
                  <a:pt x="1144515" y="145789"/>
                </a:cubicBezTo>
                <a:cubicBezTo>
                  <a:pt x="1145118" y="145186"/>
                  <a:pt x="1145782" y="144039"/>
                  <a:pt x="1146505" y="142350"/>
                </a:cubicBezTo>
                <a:cubicBezTo>
                  <a:pt x="1146747" y="141747"/>
                  <a:pt x="1147229" y="140842"/>
                  <a:pt x="1147953" y="139636"/>
                </a:cubicBezTo>
                <a:lnTo>
                  <a:pt x="1148858" y="137283"/>
                </a:lnTo>
                <a:lnTo>
                  <a:pt x="1153202" y="127872"/>
                </a:lnTo>
                <a:lnTo>
                  <a:pt x="1155735" y="122262"/>
                </a:lnTo>
                <a:lnTo>
                  <a:pt x="1157545" y="118281"/>
                </a:lnTo>
                <a:lnTo>
                  <a:pt x="1158812" y="115204"/>
                </a:lnTo>
                <a:lnTo>
                  <a:pt x="1162069" y="106517"/>
                </a:lnTo>
                <a:cubicBezTo>
                  <a:pt x="1162190" y="106155"/>
                  <a:pt x="1162220" y="105793"/>
                  <a:pt x="1162160" y="105431"/>
                </a:cubicBezTo>
                <a:cubicBezTo>
                  <a:pt x="1162099" y="105069"/>
                  <a:pt x="1162069" y="104768"/>
                  <a:pt x="1162069" y="104526"/>
                </a:cubicBezTo>
                <a:cubicBezTo>
                  <a:pt x="1162069" y="104406"/>
                  <a:pt x="1161828" y="104345"/>
                  <a:pt x="1161345" y="104345"/>
                </a:cubicBezTo>
                <a:cubicBezTo>
                  <a:pt x="1161104" y="104345"/>
                  <a:pt x="1160863" y="104466"/>
                  <a:pt x="1160621" y="104707"/>
                </a:cubicBezTo>
                <a:cubicBezTo>
                  <a:pt x="1160018" y="105069"/>
                  <a:pt x="1159174" y="105250"/>
                  <a:pt x="1158088" y="105250"/>
                </a:cubicBezTo>
                <a:lnTo>
                  <a:pt x="1156821" y="105250"/>
                </a:lnTo>
                <a:cubicBezTo>
                  <a:pt x="1156338" y="105250"/>
                  <a:pt x="1155976" y="105401"/>
                  <a:pt x="1155735" y="105703"/>
                </a:cubicBezTo>
                <a:cubicBezTo>
                  <a:pt x="1155494" y="106004"/>
                  <a:pt x="1155313" y="106216"/>
                  <a:pt x="1155192" y="106336"/>
                </a:cubicBezTo>
                <a:lnTo>
                  <a:pt x="1151573" y="112308"/>
                </a:lnTo>
                <a:lnTo>
                  <a:pt x="1149582" y="114661"/>
                </a:lnTo>
                <a:lnTo>
                  <a:pt x="1145782" y="118823"/>
                </a:lnTo>
                <a:lnTo>
                  <a:pt x="1144153" y="120995"/>
                </a:lnTo>
                <a:cubicBezTo>
                  <a:pt x="1143670" y="120633"/>
                  <a:pt x="1143007" y="120633"/>
                  <a:pt x="1142162" y="120995"/>
                </a:cubicBezTo>
                <a:cubicBezTo>
                  <a:pt x="1141679" y="121357"/>
                  <a:pt x="1141197" y="121538"/>
                  <a:pt x="1140714" y="121538"/>
                </a:cubicBezTo>
                <a:cubicBezTo>
                  <a:pt x="1140111" y="121538"/>
                  <a:pt x="1139568" y="121357"/>
                  <a:pt x="1139086" y="120995"/>
                </a:cubicBezTo>
                <a:cubicBezTo>
                  <a:pt x="1138965" y="120754"/>
                  <a:pt x="1138844" y="120452"/>
                  <a:pt x="1138724" y="120090"/>
                </a:cubicBezTo>
                <a:cubicBezTo>
                  <a:pt x="1138603" y="119728"/>
                  <a:pt x="1138542" y="119366"/>
                  <a:pt x="1138542" y="119004"/>
                </a:cubicBezTo>
                <a:cubicBezTo>
                  <a:pt x="1138542" y="118643"/>
                  <a:pt x="1138603" y="118401"/>
                  <a:pt x="1138724" y="118281"/>
                </a:cubicBezTo>
                <a:cubicBezTo>
                  <a:pt x="1138844" y="118160"/>
                  <a:pt x="1139689" y="117134"/>
                  <a:pt x="1141257" y="115204"/>
                </a:cubicBezTo>
                <a:lnTo>
                  <a:pt x="1142524" y="113394"/>
                </a:lnTo>
                <a:lnTo>
                  <a:pt x="1145420" y="109232"/>
                </a:lnTo>
                <a:cubicBezTo>
                  <a:pt x="1145661" y="108870"/>
                  <a:pt x="1145872" y="108568"/>
                  <a:pt x="1146053" y="108327"/>
                </a:cubicBezTo>
                <a:cubicBezTo>
                  <a:pt x="1146234" y="108086"/>
                  <a:pt x="1146445" y="107784"/>
                  <a:pt x="1146686" y="107422"/>
                </a:cubicBezTo>
                <a:cubicBezTo>
                  <a:pt x="1149341" y="103320"/>
                  <a:pt x="1151090" y="100726"/>
                  <a:pt x="1151935" y="99640"/>
                </a:cubicBezTo>
                <a:cubicBezTo>
                  <a:pt x="1152658" y="98675"/>
                  <a:pt x="1154348" y="96684"/>
                  <a:pt x="1157002" y="93668"/>
                </a:cubicBezTo>
                <a:cubicBezTo>
                  <a:pt x="1157605" y="93065"/>
                  <a:pt x="1158088" y="92763"/>
                  <a:pt x="1158450" y="92763"/>
                </a:cubicBezTo>
                <a:cubicBezTo>
                  <a:pt x="1158932" y="92763"/>
                  <a:pt x="1159355" y="93004"/>
                  <a:pt x="1159717" y="93487"/>
                </a:cubicBezTo>
                <a:close/>
                <a:moveTo>
                  <a:pt x="840429" y="91496"/>
                </a:moveTo>
                <a:cubicBezTo>
                  <a:pt x="839584" y="91496"/>
                  <a:pt x="838559" y="91617"/>
                  <a:pt x="837352" y="91858"/>
                </a:cubicBezTo>
                <a:cubicBezTo>
                  <a:pt x="836508" y="91979"/>
                  <a:pt x="835422" y="92039"/>
                  <a:pt x="834095" y="92039"/>
                </a:cubicBezTo>
                <a:cubicBezTo>
                  <a:pt x="832768" y="92039"/>
                  <a:pt x="831682" y="92100"/>
                  <a:pt x="830837" y="92220"/>
                </a:cubicBezTo>
                <a:cubicBezTo>
                  <a:pt x="827218" y="92461"/>
                  <a:pt x="824383" y="92703"/>
                  <a:pt x="822332" y="92944"/>
                </a:cubicBezTo>
                <a:cubicBezTo>
                  <a:pt x="820763" y="93065"/>
                  <a:pt x="818833" y="93366"/>
                  <a:pt x="816540" y="93849"/>
                </a:cubicBezTo>
                <a:cubicBezTo>
                  <a:pt x="813162" y="94573"/>
                  <a:pt x="810628" y="95176"/>
                  <a:pt x="808939" y="95659"/>
                </a:cubicBezTo>
                <a:cubicBezTo>
                  <a:pt x="806285" y="96383"/>
                  <a:pt x="804234" y="96865"/>
                  <a:pt x="802786" y="97106"/>
                </a:cubicBezTo>
                <a:cubicBezTo>
                  <a:pt x="801821" y="97348"/>
                  <a:pt x="801338" y="97951"/>
                  <a:pt x="801338" y="98916"/>
                </a:cubicBezTo>
                <a:lnTo>
                  <a:pt x="800796" y="107422"/>
                </a:lnTo>
                <a:cubicBezTo>
                  <a:pt x="800796" y="107543"/>
                  <a:pt x="800886" y="107694"/>
                  <a:pt x="801067" y="107874"/>
                </a:cubicBezTo>
                <a:cubicBezTo>
                  <a:pt x="801248" y="108055"/>
                  <a:pt x="801399" y="108086"/>
                  <a:pt x="801519" y="107965"/>
                </a:cubicBezTo>
                <a:cubicBezTo>
                  <a:pt x="802243" y="107844"/>
                  <a:pt x="803269" y="107663"/>
                  <a:pt x="804596" y="107422"/>
                </a:cubicBezTo>
                <a:cubicBezTo>
                  <a:pt x="805923" y="107181"/>
                  <a:pt x="807130" y="107000"/>
                  <a:pt x="808216" y="106879"/>
                </a:cubicBezTo>
                <a:cubicBezTo>
                  <a:pt x="810266" y="106517"/>
                  <a:pt x="813042" y="106095"/>
                  <a:pt x="816540" y="105612"/>
                </a:cubicBezTo>
                <a:cubicBezTo>
                  <a:pt x="817747" y="105371"/>
                  <a:pt x="819164" y="105160"/>
                  <a:pt x="820793" y="104979"/>
                </a:cubicBezTo>
                <a:cubicBezTo>
                  <a:pt x="822422" y="104798"/>
                  <a:pt x="823659" y="104647"/>
                  <a:pt x="824503" y="104526"/>
                </a:cubicBezTo>
                <a:lnTo>
                  <a:pt x="828847" y="103984"/>
                </a:lnTo>
                <a:lnTo>
                  <a:pt x="837352" y="103260"/>
                </a:lnTo>
                <a:cubicBezTo>
                  <a:pt x="839404" y="103139"/>
                  <a:pt x="842360" y="103079"/>
                  <a:pt x="846220" y="103079"/>
                </a:cubicBezTo>
                <a:cubicBezTo>
                  <a:pt x="846944" y="103079"/>
                  <a:pt x="848754" y="103139"/>
                  <a:pt x="851650" y="103260"/>
                </a:cubicBezTo>
                <a:cubicBezTo>
                  <a:pt x="854545" y="103380"/>
                  <a:pt x="857320" y="103682"/>
                  <a:pt x="859974" y="104165"/>
                </a:cubicBezTo>
                <a:lnTo>
                  <a:pt x="861603" y="104707"/>
                </a:lnTo>
                <a:cubicBezTo>
                  <a:pt x="862206" y="104949"/>
                  <a:pt x="862206" y="105250"/>
                  <a:pt x="861603" y="105612"/>
                </a:cubicBezTo>
                <a:lnTo>
                  <a:pt x="860155" y="106336"/>
                </a:lnTo>
                <a:cubicBezTo>
                  <a:pt x="859673" y="106457"/>
                  <a:pt x="859190" y="106547"/>
                  <a:pt x="858708" y="106608"/>
                </a:cubicBezTo>
                <a:cubicBezTo>
                  <a:pt x="858225" y="106668"/>
                  <a:pt x="857742" y="106819"/>
                  <a:pt x="857260" y="107060"/>
                </a:cubicBezTo>
                <a:lnTo>
                  <a:pt x="854364" y="108508"/>
                </a:lnTo>
                <a:cubicBezTo>
                  <a:pt x="852554" y="109232"/>
                  <a:pt x="850624" y="109594"/>
                  <a:pt x="848573" y="109594"/>
                </a:cubicBezTo>
                <a:lnTo>
                  <a:pt x="837172" y="109413"/>
                </a:lnTo>
                <a:lnTo>
                  <a:pt x="830294" y="109956"/>
                </a:lnTo>
                <a:cubicBezTo>
                  <a:pt x="829450" y="109956"/>
                  <a:pt x="828274" y="110016"/>
                  <a:pt x="826766" y="110137"/>
                </a:cubicBezTo>
                <a:cubicBezTo>
                  <a:pt x="825257" y="110257"/>
                  <a:pt x="823960" y="110378"/>
                  <a:pt x="822874" y="110499"/>
                </a:cubicBezTo>
                <a:cubicBezTo>
                  <a:pt x="815877" y="111102"/>
                  <a:pt x="811533" y="111524"/>
                  <a:pt x="809844" y="111765"/>
                </a:cubicBezTo>
                <a:cubicBezTo>
                  <a:pt x="808396" y="111886"/>
                  <a:pt x="805440" y="112489"/>
                  <a:pt x="800976" y="113575"/>
                </a:cubicBezTo>
                <a:cubicBezTo>
                  <a:pt x="800856" y="113575"/>
                  <a:pt x="800735" y="113636"/>
                  <a:pt x="800615" y="113756"/>
                </a:cubicBezTo>
                <a:cubicBezTo>
                  <a:pt x="800494" y="113877"/>
                  <a:pt x="800434" y="114058"/>
                  <a:pt x="800434" y="114299"/>
                </a:cubicBezTo>
                <a:lnTo>
                  <a:pt x="800072" y="119728"/>
                </a:lnTo>
                <a:cubicBezTo>
                  <a:pt x="800072" y="121176"/>
                  <a:pt x="800011" y="122322"/>
                  <a:pt x="799891" y="123167"/>
                </a:cubicBezTo>
                <a:cubicBezTo>
                  <a:pt x="799891" y="123891"/>
                  <a:pt x="800192" y="124192"/>
                  <a:pt x="800796" y="124072"/>
                </a:cubicBezTo>
                <a:cubicBezTo>
                  <a:pt x="801158" y="123951"/>
                  <a:pt x="801700" y="123740"/>
                  <a:pt x="802424" y="123438"/>
                </a:cubicBezTo>
                <a:cubicBezTo>
                  <a:pt x="803148" y="123137"/>
                  <a:pt x="803691" y="122805"/>
                  <a:pt x="804053" y="122443"/>
                </a:cubicBezTo>
                <a:cubicBezTo>
                  <a:pt x="804898" y="121840"/>
                  <a:pt x="805561" y="121478"/>
                  <a:pt x="806044" y="121357"/>
                </a:cubicBezTo>
                <a:cubicBezTo>
                  <a:pt x="807371" y="121236"/>
                  <a:pt x="808909" y="120965"/>
                  <a:pt x="810659" y="120543"/>
                </a:cubicBezTo>
                <a:cubicBezTo>
                  <a:pt x="812408" y="120120"/>
                  <a:pt x="813826" y="119789"/>
                  <a:pt x="814912" y="119547"/>
                </a:cubicBezTo>
                <a:cubicBezTo>
                  <a:pt x="819979" y="118823"/>
                  <a:pt x="824081" y="118341"/>
                  <a:pt x="827218" y="118100"/>
                </a:cubicBezTo>
                <a:cubicBezTo>
                  <a:pt x="832768" y="117738"/>
                  <a:pt x="838378" y="117557"/>
                  <a:pt x="844048" y="117557"/>
                </a:cubicBezTo>
                <a:cubicBezTo>
                  <a:pt x="845858" y="117557"/>
                  <a:pt x="848694" y="117677"/>
                  <a:pt x="852554" y="117919"/>
                </a:cubicBezTo>
                <a:cubicBezTo>
                  <a:pt x="853158" y="117919"/>
                  <a:pt x="853520" y="118220"/>
                  <a:pt x="853640" y="118823"/>
                </a:cubicBezTo>
                <a:cubicBezTo>
                  <a:pt x="853640" y="118944"/>
                  <a:pt x="853821" y="119185"/>
                  <a:pt x="854183" y="119547"/>
                </a:cubicBezTo>
                <a:cubicBezTo>
                  <a:pt x="854183" y="119547"/>
                  <a:pt x="854666" y="120030"/>
                  <a:pt x="855631" y="120995"/>
                </a:cubicBezTo>
                <a:cubicBezTo>
                  <a:pt x="854545" y="121236"/>
                  <a:pt x="853821" y="121659"/>
                  <a:pt x="853459" y="122262"/>
                </a:cubicBezTo>
                <a:lnTo>
                  <a:pt x="853278" y="122262"/>
                </a:lnTo>
                <a:lnTo>
                  <a:pt x="848935" y="123891"/>
                </a:lnTo>
                <a:cubicBezTo>
                  <a:pt x="848694" y="124011"/>
                  <a:pt x="848452" y="124132"/>
                  <a:pt x="848211" y="124253"/>
                </a:cubicBezTo>
                <a:cubicBezTo>
                  <a:pt x="847970" y="124373"/>
                  <a:pt x="847668" y="124434"/>
                  <a:pt x="847306" y="124434"/>
                </a:cubicBezTo>
                <a:cubicBezTo>
                  <a:pt x="845134" y="124675"/>
                  <a:pt x="843626" y="124796"/>
                  <a:pt x="842782" y="124796"/>
                </a:cubicBezTo>
                <a:cubicBezTo>
                  <a:pt x="841213" y="124916"/>
                  <a:pt x="838921" y="124977"/>
                  <a:pt x="835905" y="124977"/>
                </a:cubicBezTo>
                <a:lnTo>
                  <a:pt x="827580" y="125520"/>
                </a:lnTo>
                <a:cubicBezTo>
                  <a:pt x="826735" y="125520"/>
                  <a:pt x="825288" y="125520"/>
                  <a:pt x="823236" y="125520"/>
                </a:cubicBezTo>
                <a:cubicBezTo>
                  <a:pt x="821185" y="125520"/>
                  <a:pt x="819376" y="125580"/>
                  <a:pt x="817807" y="125701"/>
                </a:cubicBezTo>
                <a:cubicBezTo>
                  <a:pt x="815394" y="125942"/>
                  <a:pt x="811473" y="126545"/>
                  <a:pt x="806044" y="127510"/>
                </a:cubicBezTo>
                <a:cubicBezTo>
                  <a:pt x="805440" y="127631"/>
                  <a:pt x="804777" y="127812"/>
                  <a:pt x="804053" y="128053"/>
                </a:cubicBezTo>
                <a:cubicBezTo>
                  <a:pt x="803329" y="128295"/>
                  <a:pt x="802424" y="128536"/>
                  <a:pt x="801338" y="128777"/>
                </a:cubicBezTo>
                <a:cubicBezTo>
                  <a:pt x="800615" y="129139"/>
                  <a:pt x="800253" y="129682"/>
                  <a:pt x="800253" y="130406"/>
                </a:cubicBezTo>
                <a:lnTo>
                  <a:pt x="800434" y="132759"/>
                </a:lnTo>
                <a:lnTo>
                  <a:pt x="800796" y="138550"/>
                </a:lnTo>
                <a:lnTo>
                  <a:pt x="802243" y="138007"/>
                </a:lnTo>
                <a:cubicBezTo>
                  <a:pt x="803329" y="137524"/>
                  <a:pt x="804656" y="137223"/>
                  <a:pt x="806225" y="137102"/>
                </a:cubicBezTo>
                <a:cubicBezTo>
                  <a:pt x="807793" y="136981"/>
                  <a:pt x="808939" y="136861"/>
                  <a:pt x="809663" y="136740"/>
                </a:cubicBezTo>
                <a:cubicBezTo>
                  <a:pt x="812438" y="136137"/>
                  <a:pt x="816721" y="135353"/>
                  <a:pt x="822512" y="134387"/>
                </a:cubicBezTo>
                <a:lnTo>
                  <a:pt x="828847" y="133663"/>
                </a:lnTo>
                <a:lnTo>
                  <a:pt x="835362" y="133301"/>
                </a:lnTo>
                <a:lnTo>
                  <a:pt x="844954" y="132578"/>
                </a:lnTo>
                <a:lnTo>
                  <a:pt x="855450" y="132759"/>
                </a:lnTo>
                <a:cubicBezTo>
                  <a:pt x="857018" y="132759"/>
                  <a:pt x="858225" y="132819"/>
                  <a:pt x="859070" y="132940"/>
                </a:cubicBezTo>
                <a:cubicBezTo>
                  <a:pt x="859552" y="132940"/>
                  <a:pt x="859914" y="133181"/>
                  <a:pt x="860155" y="133663"/>
                </a:cubicBezTo>
                <a:lnTo>
                  <a:pt x="861060" y="134206"/>
                </a:lnTo>
                <a:lnTo>
                  <a:pt x="861965" y="135292"/>
                </a:lnTo>
                <a:lnTo>
                  <a:pt x="862508" y="136016"/>
                </a:lnTo>
                <a:lnTo>
                  <a:pt x="862689" y="135111"/>
                </a:lnTo>
                <a:cubicBezTo>
                  <a:pt x="862810" y="134025"/>
                  <a:pt x="862870" y="132457"/>
                  <a:pt x="862870" y="130406"/>
                </a:cubicBezTo>
                <a:lnTo>
                  <a:pt x="862870" y="113937"/>
                </a:lnTo>
                <a:cubicBezTo>
                  <a:pt x="862870" y="109352"/>
                  <a:pt x="862810" y="105974"/>
                  <a:pt x="862689" y="103803"/>
                </a:cubicBezTo>
                <a:cubicBezTo>
                  <a:pt x="862689" y="102234"/>
                  <a:pt x="862568" y="99761"/>
                  <a:pt x="862327" y="96383"/>
                </a:cubicBezTo>
                <a:cubicBezTo>
                  <a:pt x="862327" y="95779"/>
                  <a:pt x="861965" y="95297"/>
                  <a:pt x="861241" y="94935"/>
                </a:cubicBezTo>
                <a:cubicBezTo>
                  <a:pt x="860155" y="94693"/>
                  <a:pt x="858708" y="94271"/>
                  <a:pt x="856898" y="93668"/>
                </a:cubicBezTo>
                <a:cubicBezTo>
                  <a:pt x="855088" y="93065"/>
                  <a:pt x="853580" y="92703"/>
                  <a:pt x="852373" y="92582"/>
                </a:cubicBezTo>
                <a:cubicBezTo>
                  <a:pt x="850202" y="92341"/>
                  <a:pt x="848694" y="92220"/>
                  <a:pt x="847849" y="92220"/>
                </a:cubicBezTo>
                <a:cubicBezTo>
                  <a:pt x="846763" y="92100"/>
                  <a:pt x="845496" y="91949"/>
                  <a:pt x="844048" y="91768"/>
                </a:cubicBezTo>
                <a:cubicBezTo>
                  <a:pt x="842601" y="91587"/>
                  <a:pt x="841394" y="91496"/>
                  <a:pt x="840429" y="91496"/>
                </a:cubicBezTo>
                <a:close/>
                <a:moveTo>
                  <a:pt x="1375439" y="88420"/>
                </a:moveTo>
                <a:cubicBezTo>
                  <a:pt x="1375559" y="89626"/>
                  <a:pt x="1375318" y="90953"/>
                  <a:pt x="1374715" y="92401"/>
                </a:cubicBezTo>
                <a:cubicBezTo>
                  <a:pt x="1374594" y="92642"/>
                  <a:pt x="1374383" y="92914"/>
                  <a:pt x="1374082" y="93216"/>
                </a:cubicBezTo>
                <a:cubicBezTo>
                  <a:pt x="1373780" y="93517"/>
                  <a:pt x="1373629" y="93789"/>
                  <a:pt x="1373629" y="94030"/>
                </a:cubicBezTo>
                <a:lnTo>
                  <a:pt x="1373267" y="94573"/>
                </a:lnTo>
                <a:cubicBezTo>
                  <a:pt x="1372302" y="95055"/>
                  <a:pt x="1371518" y="95297"/>
                  <a:pt x="1370914" y="95297"/>
                </a:cubicBezTo>
                <a:cubicBezTo>
                  <a:pt x="1370673" y="95297"/>
                  <a:pt x="1370311" y="95417"/>
                  <a:pt x="1369828" y="95659"/>
                </a:cubicBezTo>
                <a:lnTo>
                  <a:pt x="1367838" y="96926"/>
                </a:lnTo>
                <a:lnTo>
                  <a:pt x="1364942" y="97649"/>
                </a:lnTo>
                <a:cubicBezTo>
                  <a:pt x="1364460" y="97770"/>
                  <a:pt x="1363917" y="97951"/>
                  <a:pt x="1363313" y="98192"/>
                </a:cubicBezTo>
                <a:cubicBezTo>
                  <a:pt x="1362710" y="98434"/>
                  <a:pt x="1362228" y="98615"/>
                  <a:pt x="1361866" y="98735"/>
                </a:cubicBezTo>
                <a:cubicBezTo>
                  <a:pt x="1361142" y="99459"/>
                  <a:pt x="1360478" y="99942"/>
                  <a:pt x="1359875" y="100183"/>
                </a:cubicBezTo>
                <a:lnTo>
                  <a:pt x="1358608" y="100545"/>
                </a:lnTo>
                <a:lnTo>
                  <a:pt x="1353541" y="103622"/>
                </a:lnTo>
                <a:cubicBezTo>
                  <a:pt x="1352093" y="104587"/>
                  <a:pt x="1351188" y="105250"/>
                  <a:pt x="1350826" y="105612"/>
                </a:cubicBezTo>
                <a:cubicBezTo>
                  <a:pt x="1350344" y="105974"/>
                  <a:pt x="1349891" y="106306"/>
                  <a:pt x="1349469" y="106608"/>
                </a:cubicBezTo>
                <a:cubicBezTo>
                  <a:pt x="1349046" y="106909"/>
                  <a:pt x="1348594" y="107241"/>
                  <a:pt x="1348112" y="107603"/>
                </a:cubicBezTo>
                <a:cubicBezTo>
                  <a:pt x="1347870" y="108086"/>
                  <a:pt x="1347448" y="108478"/>
                  <a:pt x="1346845" y="108779"/>
                </a:cubicBezTo>
                <a:cubicBezTo>
                  <a:pt x="1346242" y="109081"/>
                  <a:pt x="1345819" y="109292"/>
                  <a:pt x="1345578" y="109413"/>
                </a:cubicBezTo>
                <a:cubicBezTo>
                  <a:pt x="1344492" y="110499"/>
                  <a:pt x="1343587" y="111283"/>
                  <a:pt x="1342863" y="111765"/>
                </a:cubicBezTo>
                <a:lnTo>
                  <a:pt x="1342682" y="111946"/>
                </a:lnTo>
                <a:lnTo>
                  <a:pt x="1341054" y="113575"/>
                </a:lnTo>
                <a:lnTo>
                  <a:pt x="1338339" y="115747"/>
                </a:lnTo>
                <a:cubicBezTo>
                  <a:pt x="1338339" y="115747"/>
                  <a:pt x="1338369" y="115777"/>
                  <a:pt x="1338429" y="115837"/>
                </a:cubicBezTo>
                <a:cubicBezTo>
                  <a:pt x="1338490" y="115898"/>
                  <a:pt x="1338520" y="115928"/>
                  <a:pt x="1338520" y="115928"/>
                </a:cubicBezTo>
                <a:cubicBezTo>
                  <a:pt x="1338640" y="115928"/>
                  <a:pt x="1338882" y="115958"/>
                  <a:pt x="1339244" y="116018"/>
                </a:cubicBezTo>
                <a:cubicBezTo>
                  <a:pt x="1339606" y="116079"/>
                  <a:pt x="1339847" y="116049"/>
                  <a:pt x="1339968" y="115928"/>
                </a:cubicBezTo>
                <a:cubicBezTo>
                  <a:pt x="1341415" y="115687"/>
                  <a:pt x="1342381" y="115445"/>
                  <a:pt x="1342863" y="115204"/>
                </a:cubicBezTo>
                <a:cubicBezTo>
                  <a:pt x="1343466" y="115083"/>
                  <a:pt x="1344100" y="114963"/>
                  <a:pt x="1344764" y="114842"/>
                </a:cubicBezTo>
                <a:cubicBezTo>
                  <a:pt x="1345427" y="114721"/>
                  <a:pt x="1346060" y="114601"/>
                  <a:pt x="1346664" y="114480"/>
                </a:cubicBezTo>
                <a:cubicBezTo>
                  <a:pt x="1348473" y="114118"/>
                  <a:pt x="1350102" y="113696"/>
                  <a:pt x="1351550" y="113213"/>
                </a:cubicBezTo>
                <a:cubicBezTo>
                  <a:pt x="1352274" y="112972"/>
                  <a:pt x="1353028" y="112761"/>
                  <a:pt x="1353812" y="112580"/>
                </a:cubicBezTo>
                <a:cubicBezTo>
                  <a:pt x="1354596" y="112399"/>
                  <a:pt x="1355350" y="112188"/>
                  <a:pt x="1356074" y="111946"/>
                </a:cubicBezTo>
                <a:cubicBezTo>
                  <a:pt x="1356557" y="111826"/>
                  <a:pt x="1357190" y="111675"/>
                  <a:pt x="1357975" y="111494"/>
                </a:cubicBezTo>
                <a:cubicBezTo>
                  <a:pt x="1358759" y="111313"/>
                  <a:pt x="1359392" y="111102"/>
                  <a:pt x="1359875" y="110861"/>
                </a:cubicBezTo>
                <a:cubicBezTo>
                  <a:pt x="1360720" y="110499"/>
                  <a:pt x="1362107" y="110016"/>
                  <a:pt x="1364037" y="109413"/>
                </a:cubicBezTo>
                <a:cubicBezTo>
                  <a:pt x="1364761" y="109171"/>
                  <a:pt x="1365606" y="108900"/>
                  <a:pt x="1366571" y="108598"/>
                </a:cubicBezTo>
                <a:cubicBezTo>
                  <a:pt x="1367536" y="108297"/>
                  <a:pt x="1368622" y="108025"/>
                  <a:pt x="1369828" y="107784"/>
                </a:cubicBezTo>
                <a:cubicBezTo>
                  <a:pt x="1371035" y="107422"/>
                  <a:pt x="1371880" y="106758"/>
                  <a:pt x="1372362" y="105793"/>
                </a:cubicBezTo>
                <a:cubicBezTo>
                  <a:pt x="1372965" y="104466"/>
                  <a:pt x="1373931" y="103622"/>
                  <a:pt x="1375258" y="103260"/>
                </a:cubicBezTo>
                <a:lnTo>
                  <a:pt x="1375620" y="104526"/>
                </a:lnTo>
                <a:lnTo>
                  <a:pt x="1375801" y="103984"/>
                </a:lnTo>
                <a:lnTo>
                  <a:pt x="1376525" y="98192"/>
                </a:lnTo>
                <a:cubicBezTo>
                  <a:pt x="1376766" y="97227"/>
                  <a:pt x="1376886" y="96322"/>
                  <a:pt x="1376886" y="95478"/>
                </a:cubicBezTo>
                <a:lnTo>
                  <a:pt x="1377972" y="90048"/>
                </a:lnTo>
                <a:lnTo>
                  <a:pt x="1377972" y="88601"/>
                </a:lnTo>
                <a:lnTo>
                  <a:pt x="1377791" y="88420"/>
                </a:lnTo>
                <a:close/>
                <a:moveTo>
                  <a:pt x="847849" y="84981"/>
                </a:moveTo>
                <a:cubicBezTo>
                  <a:pt x="852796" y="85222"/>
                  <a:pt x="856777" y="85886"/>
                  <a:pt x="859793" y="86972"/>
                </a:cubicBezTo>
                <a:cubicBezTo>
                  <a:pt x="860517" y="87093"/>
                  <a:pt x="861392" y="87394"/>
                  <a:pt x="862418" y="87877"/>
                </a:cubicBezTo>
                <a:cubicBezTo>
                  <a:pt x="863443" y="88359"/>
                  <a:pt x="864318" y="88721"/>
                  <a:pt x="865042" y="88963"/>
                </a:cubicBezTo>
                <a:cubicBezTo>
                  <a:pt x="866972" y="89807"/>
                  <a:pt x="868902" y="91074"/>
                  <a:pt x="870833" y="92763"/>
                </a:cubicBezTo>
                <a:lnTo>
                  <a:pt x="871557" y="93849"/>
                </a:lnTo>
                <a:cubicBezTo>
                  <a:pt x="871919" y="94693"/>
                  <a:pt x="871858" y="95779"/>
                  <a:pt x="871376" y="97106"/>
                </a:cubicBezTo>
                <a:cubicBezTo>
                  <a:pt x="871134" y="98313"/>
                  <a:pt x="870893" y="99761"/>
                  <a:pt x="870652" y="101450"/>
                </a:cubicBezTo>
                <a:cubicBezTo>
                  <a:pt x="870411" y="103742"/>
                  <a:pt x="870169" y="107060"/>
                  <a:pt x="869928" y="111404"/>
                </a:cubicBezTo>
                <a:cubicBezTo>
                  <a:pt x="869928" y="113575"/>
                  <a:pt x="869868" y="115264"/>
                  <a:pt x="869747" y="116471"/>
                </a:cubicBezTo>
                <a:cubicBezTo>
                  <a:pt x="869626" y="117677"/>
                  <a:pt x="869445" y="118733"/>
                  <a:pt x="869204" y="119638"/>
                </a:cubicBezTo>
                <a:cubicBezTo>
                  <a:pt x="868963" y="120543"/>
                  <a:pt x="868782" y="121297"/>
                  <a:pt x="868661" y="121900"/>
                </a:cubicBezTo>
                <a:cubicBezTo>
                  <a:pt x="868299" y="123469"/>
                  <a:pt x="867877" y="125821"/>
                  <a:pt x="867394" y="128958"/>
                </a:cubicBezTo>
                <a:cubicBezTo>
                  <a:pt x="867394" y="129079"/>
                  <a:pt x="867274" y="129501"/>
                  <a:pt x="867032" y="130225"/>
                </a:cubicBezTo>
                <a:lnTo>
                  <a:pt x="865946" y="132578"/>
                </a:lnTo>
                <a:cubicBezTo>
                  <a:pt x="865464" y="133663"/>
                  <a:pt x="864921" y="134327"/>
                  <a:pt x="864318" y="134568"/>
                </a:cubicBezTo>
                <a:cubicBezTo>
                  <a:pt x="863714" y="134689"/>
                  <a:pt x="863413" y="135111"/>
                  <a:pt x="863413" y="135835"/>
                </a:cubicBezTo>
                <a:lnTo>
                  <a:pt x="863413" y="136378"/>
                </a:lnTo>
                <a:cubicBezTo>
                  <a:pt x="863534" y="136861"/>
                  <a:pt x="863352" y="137162"/>
                  <a:pt x="862870" y="137283"/>
                </a:cubicBezTo>
                <a:cubicBezTo>
                  <a:pt x="861302" y="137645"/>
                  <a:pt x="859854" y="138248"/>
                  <a:pt x="858526" y="139093"/>
                </a:cubicBezTo>
                <a:cubicBezTo>
                  <a:pt x="858406" y="139334"/>
                  <a:pt x="858195" y="139636"/>
                  <a:pt x="857893" y="139998"/>
                </a:cubicBezTo>
                <a:cubicBezTo>
                  <a:pt x="857592" y="140360"/>
                  <a:pt x="857260" y="140601"/>
                  <a:pt x="856898" y="140721"/>
                </a:cubicBezTo>
                <a:cubicBezTo>
                  <a:pt x="855812" y="141325"/>
                  <a:pt x="854666" y="141687"/>
                  <a:pt x="853459" y="141807"/>
                </a:cubicBezTo>
                <a:cubicBezTo>
                  <a:pt x="851288" y="142049"/>
                  <a:pt x="848271" y="142290"/>
                  <a:pt x="844410" y="142531"/>
                </a:cubicBezTo>
                <a:cubicBezTo>
                  <a:pt x="843204" y="142531"/>
                  <a:pt x="841847" y="142622"/>
                  <a:pt x="840338" y="142803"/>
                </a:cubicBezTo>
                <a:cubicBezTo>
                  <a:pt x="838830" y="142984"/>
                  <a:pt x="837714" y="143074"/>
                  <a:pt x="836990" y="143074"/>
                </a:cubicBezTo>
                <a:cubicBezTo>
                  <a:pt x="834698" y="143436"/>
                  <a:pt x="832406" y="143617"/>
                  <a:pt x="830113" y="143617"/>
                </a:cubicBezTo>
                <a:cubicBezTo>
                  <a:pt x="827459" y="143617"/>
                  <a:pt x="825468" y="143557"/>
                  <a:pt x="824141" y="143436"/>
                </a:cubicBezTo>
                <a:cubicBezTo>
                  <a:pt x="821728" y="143436"/>
                  <a:pt x="819858" y="143496"/>
                  <a:pt x="818531" y="143617"/>
                </a:cubicBezTo>
                <a:lnTo>
                  <a:pt x="807492" y="144522"/>
                </a:lnTo>
                <a:cubicBezTo>
                  <a:pt x="804113" y="145005"/>
                  <a:pt x="801399" y="145728"/>
                  <a:pt x="799348" y="146694"/>
                </a:cubicBezTo>
                <a:cubicBezTo>
                  <a:pt x="798986" y="146814"/>
                  <a:pt x="798503" y="147176"/>
                  <a:pt x="797900" y="147779"/>
                </a:cubicBezTo>
                <a:cubicBezTo>
                  <a:pt x="797779" y="147900"/>
                  <a:pt x="797508" y="147930"/>
                  <a:pt x="797086" y="147870"/>
                </a:cubicBezTo>
                <a:cubicBezTo>
                  <a:pt x="796663" y="147810"/>
                  <a:pt x="796332" y="147779"/>
                  <a:pt x="796090" y="147779"/>
                </a:cubicBezTo>
                <a:lnTo>
                  <a:pt x="794461" y="147056"/>
                </a:lnTo>
                <a:cubicBezTo>
                  <a:pt x="794341" y="146935"/>
                  <a:pt x="794190" y="146633"/>
                  <a:pt x="794009" y="146151"/>
                </a:cubicBezTo>
                <a:cubicBezTo>
                  <a:pt x="793828" y="145668"/>
                  <a:pt x="793436" y="145306"/>
                  <a:pt x="792833" y="145065"/>
                </a:cubicBezTo>
                <a:cubicBezTo>
                  <a:pt x="792350" y="145065"/>
                  <a:pt x="791807" y="144582"/>
                  <a:pt x="791204" y="143617"/>
                </a:cubicBezTo>
                <a:cubicBezTo>
                  <a:pt x="791083" y="143496"/>
                  <a:pt x="791083" y="143315"/>
                  <a:pt x="791204" y="143074"/>
                </a:cubicBezTo>
                <a:cubicBezTo>
                  <a:pt x="791324" y="142833"/>
                  <a:pt x="791506" y="142652"/>
                  <a:pt x="791747" y="142531"/>
                </a:cubicBezTo>
                <a:cubicBezTo>
                  <a:pt x="792229" y="142169"/>
                  <a:pt x="792622" y="141928"/>
                  <a:pt x="792923" y="141807"/>
                </a:cubicBezTo>
                <a:cubicBezTo>
                  <a:pt x="793225" y="141687"/>
                  <a:pt x="793436" y="141626"/>
                  <a:pt x="793556" y="141626"/>
                </a:cubicBezTo>
                <a:cubicBezTo>
                  <a:pt x="793918" y="141506"/>
                  <a:pt x="794190" y="141355"/>
                  <a:pt x="794371" y="141174"/>
                </a:cubicBezTo>
                <a:cubicBezTo>
                  <a:pt x="794552" y="140993"/>
                  <a:pt x="794703" y="140842"/>
                  <a:pt x="794823" y="140721"/>
                </a:cubicBezTo>
                <a:cubicBezTo>
                  <a:pt x="795065" y="140480"/>
                  <a:pt x="795276" y="140360"/>
                  <a:pt x="795457" y="140360"/>
                </a:cubicBezTo>
                <a:cubicBezTo>
                  <a:pt x="795638" y="140360"/>
                  <a:pt x="795789" y="140299"/>
                  <a:pt x="795909" y="140179"/>
                </a:cubicBezTo>
                <a:lnTo>
                  <a:pt x="797176" y="139998"/>
                </a:lnTo>
                <a:lnTo>
                  <a:pt x="796633" y="137283"/>
                </a:lnTo>
                <a:lnTo>
                  <a:pt x="795185" y="127872"/>
                </a:lnTo>
                <a:lnTo>
                  <a:pt x="794461" y="126243"/>
                </a:lnTo>
                <a:cubicBezTo>
                  <a:pt x="794099" y="125640"/>
                  <a:pt x="794039" y="125037"/>
                  <a:pt x="794280" y="124434"/>
                </a:cubicBezTo>
                <a:cubicBezTo>
                  <a:pt x="794401" y="124072"/>
                  <a:pt x="794431" y="123589"/>
                  <a:pt x="794371" y="122986"/>
                </a:cubicBezTo>
                <a:cubicBezTo>
                  <a:pt x="794311" y="122383"/>
                  <a:pt x="794280" y="121960"/>
                  <a:pt x="794280" y="121719"/>
                </a:cubicBezTo>
                <a:lnTo>
                  <a:pt x="794099" y="120995"/>
                </a:lnTo>
                <a:lnTo>
                  <a:pt x="793556" y="115204"/>
                </a:lnTo>
                <a:cubicBezTo>
                  <a:pt x="793556" y="114239"/>
                  <a:pt x="793074" y="113032"/>
                  <a:pt x="792109" y="111584"/>
                </a:cubicBezTo>
                <a:cubicBezTo>
                  <a:pt x="791988" y="111464"/>
                  <a:pt x="791898" y="111313"/>
                  <a:pt x="791837" y="111132"/>
                </a:cubicBezTo>
                <a:cubicBezTo>
                  <a:pt x="791777" y="110951"/>
                  <a:pt x="791807" y="110800"/>
                  <a:pt x="791928" y="110680"/>
                </a:cubicBezTo>
                <a:cubicBezTo>
                  <a:pt x="792772" y="109714"/>
                  <a:pt x="793194" y="108327"/>
                  <a:pt x="793194" y="106517"/>
                </a:cubicBezTo>
                <a:lnTo>
                  <a:pt x="793014" y="103079"/>
                </a:lnTo>
                <a:cubicBezTo>
                  <a:pt x="793014" y="100666"/>
                  <a:pt x="792531" y="98554"/>
                  <a:pt x="791566" y="96745"/>
                </a:cubicBezTo>
                <a:cubicBezTo>
                  <a:pt x="791204" y="96141"/>
                  <a:pt x="791023" y="95719"/>
                  <a:pt x="791023" y="95478"/>
                </a:cubicBezTo>
                <a:cubicBezTo>
                  <a:pt x="792109" y="94754"/>
                  <a:pt x="792772" y="94332"/>
                  <a:pt x="793014" y="94211"/>
                </a:cubicBezTo>
                <a:cubicBezTo>
                  <a:pt x="793376" y="94090"/>
                  <a:pt x="793768" y="93789"/>
                  <a:pt x="794190" y="93306"/>
                </a:cubicBezTo>
                <a:cubicBezTo>
                  <a:pt x="794612" y="92823"/>
                  <a:pt x="794944" y="92461"/>
                  <a:pt x="795185" y="92220"/>
                </a:cubicBezTo>
                <a:cubicBezTo>
                  <a:pt x="795789" y="91738"/>
                  <a:pt x="796332" y="91738"/>
                  <a:pt x="796814" y="92220"/>
                </a:cubicBezTo>
                <a:cubicBezTo>
                  <a:pt x="797176" y="92823"/>
                  <a:pt x="797659" y="93125"/>
                  <a:pt x="798262" y="93125"/>
                </a:cubicBezTo>
                <a:lnTo>
                  <a:pt x="798986" y="92944"/>
                </a:lnTo>
                <a:cubicBezTo>
                  <a:pt x="802364" y="92220"/>
                  <a:pt x="805561" y="91315"/>
                  <a:pt x="808578" y="90229"/>
                </a:cubicBezTo>
                <a:cubicBezTo>
                  <a:pt x="809663" y="89988"/>
                  <a:pt x="810840" y="89626"/>
                  <a:pt x="812106" y="89144"/>
                </a:cubicBezTo>
                <a:cubicBezTo>
                  <a:pt x="813373" y="88661"/>
                  <a:pt x="814248" y="88359"/>
                  <a:pt x="814731" y="88239"/>
                </a:cubicBezTo>
                <a:cubicBezTo>
                  <a:pt x="814972" y="88239"/>
                  <a:pt x="815153" y="88178"/>
                  <a:pt x="815274" y="88058"/>
                </a:cubicBezTo>
                <a:cubicBezTo>
                  <a:pt x="815394" y="87937"/>
                  <a:pt x="815515" y="87816"/>
                  <a:pt x="815636" y="87696"/>
                </a:cubicBezTo>
                <a:cubicBezTo>
                  <a:pt x="815756" y="87575"/>
                  <a:pt x="815997" y="87515"/>
                  <a:pt x="816359" y="87515"/>
                </a:cubicBezTo>
                <a:lnTo>
                  <a:pt x="816902" y="87515"/>
                </a:lnTo>
                <a:lnTo>
                  <a:pt x="819979" y="86791"/>
                </a:lnTo>
                <a:lnTo>
                  <a:pt x="823779" y="86248"/>
                </a:lnTo>
                <a:cubicBezTo>
                  <a:pt x="829329" y="85524"/>
                  <a:pt x="832346" y="85162"/>
                  <a:pt x="832828" y="85162"/>
                </a:cubicBezTo>
                <a:cubicBezTo>
                  <a:pt x="836206" y="85041"/>
                  <a:pt x="841213" y="84981"/>
                  <a:pt x="847849" y="84981"/>
                </a:cubicBezTo>
                <a:close/>
                <a:moveTo>
                  <a:pt x="616382" y="76294"/>
                </a:moveTo>
                <a:cubicBezTo>
                  <a:pt x="616623" y="76294"/>
                  <a:pt x="616744" y="76415"/>
                  <a:pt x="616744" y="76656"/>
                </a:cubicBezTo>
                <a:cubicBezTo>
                  <a:pt x="616985" y="77501"/>
                  <a:pt x="617438" y="78134"/>
                  <a:pt x="618101" y="78557"/>
                </a:cubicBezTo>
                <a:cubicBezTo>
                  <a:pt x="618765" y="78979"/>
                  <a:pt x="619217" y="79250"/>
                  <a:pt x="619459" y="79371"/>
                </a:cubicBezTo>
                <a:lnTo>
                  <a:pt x="621268" y="80276"/>
                </a:lnTo>
                <a:cubicBezTo>
                  <a:pt x="621630" y="80517"/>
                  <a:pt x="622234" y="80758"/>
                  <a:pt x="623078" y="81000"/>
                </a:cubicBezTo>
                <a:cubicBezTo>
                  <a:pt x="623923" y="81241"/>
                  <a:pt x="624647" y="81543"/>
                  <a:pt x="625250" y="81905"/>
                </a:cubicBezTo>
                <a:cubicBezTo>
                  <a:pt x="625732" y="82025"/>
                  <a:pt x="626215" y="82448"/>
                  <a:pt x="626698" y="83171"/>
                </a:cubicBezTo>
                <a:cubicBezTo>
                  <a:pt x="626818" y="83292"/>
                  <a:pt x="626939" y="83443"/>
                  <a:pt x="627060" y="83624"/>
                </a:cubicBezTo>
                <a:cubicBezTo>
                  <a:pt x="627180" y="83805"/>
                  <a:pt x="627422" y="83895"/>
                  <a:pt x="627783" y="83895"/>
                </a:cubicBezTo>
                <a:cubicBezTo>
                  <a:pt x="628266" y="83895"/>
                  <a:pt x="628869" y="84257"/>
                  <a:pt x="629593" y="84981"/>
                </a:cubicBezTo>
                <a:lnTo>
                  <a:pt x="633394" y="88420"/>
                </a:lnTo>
                <a:lnTo>
                  <a:pt x="634118" y="88963"/>
                </a:lnTo>
                <a:cubicBezTo>
                  <a:pt x="635203" y="89325"/>
                  <a:pt x="635565" y="90048"/>
                  <a:pt x="635203" y="91134"/>
                </a:cubicBezTo>
                <a:cubicBezTo>
                  <a:pt x="634962" y="92100"/>
                  <a:pt x="634721" y="93095"/>
                  <a:pt x="634480" y="94120"/>
                </a:cubicBezTo>
                <a:cubicBezTo>
                  <a:pt x="634238" y="95146"/>
                  <a:pt x="633997" y="96141"/>
                  <a:pt x="633756" y="97106"/>
                </a:cubicBezTo>
                <a:lnTo>
                  <a:pt x="632851" y="101993"/>
                </a:lnTo>
                <a:cubicBezTo>
                  <a:pt x="632489" y="103682"/>
                  <a:pt x="631825" y="106095"/>
                  <a:pt x="630860" y="109232"/>
                </a:cubicBezTo>
                <a:cubicBezTo>
                  <a:pt x="630619" y="109835"/>
                  <a:pt x="630347" y="110318"/>
                  <a:pt x="630046" y="110680"/>
                </a:cubicBezTo>
                <a:cubicBezTo>
                  <a:pt x="629744" y="111042"/>
                  <a:pt x="629473" y="111404"/>
                  <a:pt x="629231" y="111765"/>
                </a:cubicBezTo>
                <a:lnTo>
                  <a:pt x="628869" y="113032"/>
                </a:lnTo>
                <a:cubicBezTo>
                  <a:pt x="627663" y="115445"/>
                  <a:pt x="626215" y="117617"/>
                  <a:pt x="624526" y="119547"/>
                </a:cubicBezTo>
                <a:cubicBezTo>
                  <a:pt x="624043" y="120271"/>
                  <a:pt x="623621" y="120935"/>
                  <a:pt x="623259" y="121538"/>
                </a:cubicBezTo>
                <a:cubicBezTo>
                  <a:pt x="622897" y="122141"/>
                  <a:pt x="622596" y="122624"/>
                  <a:pt x="622354" y="122986"/>
                </a:cubicBezTo>
                <a:cubicBezTo>
                  <a:pt x="621872" y="123710"/>
                  <a:pt x="621027" y="124796"/>
                  <a:pt x="619820" y="126243"/>
                </a:cubicBezTo>
                <a:cubicBezTo>
                  <a:pt x="618373" y="128053"/>
                  <a:pt x="617709" y="128898"/>
                  <a:pt x="617830" y="128777"/>
                </a:cubicBezTo>
                <a:cubicBezTo>
                  <a:pt x="617950" y="128656"/>
                  <a:pt x="616442" y="130346"/>
                  <a:pt x="613305" y="133844"/>
                </a:cubicBezTo>
                <a:cubicBezTo>
                  <a:pt x="613305" y="133844"/>
                  <a:pt x="612461" y="134689"/>
                  <a:pt x="610772" y="136378"/>
                </a:cubicBezTo>
                <a:lnTo>
                  <a:pt x="609324" y="137464"/>
                </a:lnTo>
                <a:cubicBezTo>
                  <a:pt x="609324" y="137464"/>
                  <a:pt x="609083" y="137705"/>
                  <a:pt x="608600" y="138188"/>
                </a:cubicBezTo>
                <a:lnTo>
                  <a:pt x="608600" y="138550"/>
                </a:lnTo>
                <a:cubicBezTo>
                  <a:pt x="608359" y="138670"/>
                  <a:pt x="607695" y="138972"/>
                  <a:pt x="606609" y="139455"/>
                </a:cubicBezTo>
                <a:cubicBezTo>
                  <a:pt x="606127" y="139696"/>
                  <a:pt x="605765" y="139937"/>
                  <a:pt x="605524" y="140179"/>
                </a:cubicBezTo>
                <a:cubicBezTo>
                  <a:pt x="604679" y="141023"/>
                  <a:pt x="603895" y="141445"/>
                  <a:pt x="603171" y="141445"/>
                </a:cubicBezTo>
                <a:lnTo>
                  <a:pt x="602447" y="141807"/>
                </a:lnTo>
                <a:cubicBezTo>
                  <a:pt x="601844" y="142411"/>
                  <a:pt x="600999" y="142531"/>
                  <a:pt x="599913" y="142169"/>
                </a:cubicBezTo>
                <a:cubicBezTo>
                  <a:pt x="600034" y="142531"/>
                  <a:pt x="599974" y="142742"/>
                  <a:pt x="599732" y="142803"/>
                </a:cubicBezTo>
                <a:cubicBezTo>
                  <a:pt x="599491" y="142863"/>
                  <a:pt x="599310" y="142893"/>
                  <a:pt x="599189" y="142893"/>
                </a:cubicBezTo>
                <a:cubicBezTo>
                  <a:pt x="598827" y="143134"/>
                  <a:pt x="598315" y="143255"/>
                  <a:pt x="597651" y="143255"/>
                </a:cubicBezTo>
                <a:cubicBezTo>
                  <a:pt x="596988" y="143255"/>
                  <a:pt x="596475" y="143255"/>
                  <a:pt x="596113" y="143255"/>
                </a:cubicBezTo>
                <a:cubicBezTo>
                  <a:pt x="595630" y="143376"/>
                  <a:pt x="595208" y="143406"/>
                  <a:pt x="594846" y="143346"/>
                </a:cubicBezTo>
                <a:cubicBezTo>
                  <a:pt x="594484" y="143285"/>
                  <a:pt x="594182" y="143255"/>
                  <a:pt x="593941" y="143255"/>
                </a:cubicBezTo>
                <a:cubicBezTo>
                  <a:pt x="593458" y="143255"/>
                  <a:pt x="592735" y="143376"/>
                  <a:pt x="591769" y="143617"/>
                </a:cubicBezTo>
                <a:lnTo>
                  <a:pt x="590864" y="143798"/>
                </a:lnTo>
                <a:cubicBezTo>
                  <a:pt x="590261" y="143798"/>
                  <a:pt x="589718" y="143557"/>
                  <a:pt x="589236" y="143074"/>
                </a:cubicBezTo>
                <a:cubicBezTo>
                  <a:pt x="588994" y="142833"/>
                  <a:pt x="588844" y="142531"/>
                  <a:pt x="588783" y="142169"/>
                </a:cubicBezTo>
                <a:cubicBezTo>
                  <a:pt x="588723" y="141807"/>
                  <a:pt x="588753" y="141445"/>
                  <a:pt x="588874" y="141083"/>
                </a:cubicBezTo>
                <a:cubicBezTo>
                  <a:pt x="588874" y="140963"/>
                  <a:pt x="588964" y="140721"/>
                  <a:pt x="589145" y="140360"/>
                </a:cubicBezTo>
                <a:cubicBezTo>
                  <a:pt x="589326" y="139998"/>
                  <a:pt x="589296" y="139636"/>
                  <a:pt x="589055" y="139274"/>
                </a:cubicBezTo>
                <a:cubicBezTo>
                  <a:pt x="588934" y="139032"/>
                  <a:pt x="588904" y="138731"/>
                  <a:pt x="588964" y="138369"/>
                </a:cubicBezTo>
                <a:cubicBezTo>
                  <a:pt x="589025" y="138007"/>
                  <a:pt x="589055" y="137705"/>
                  <a:pt x="589055" y="137464"/>
                </a:cubicBezTo>
                <a:lnTo>
                  <a:pt x="589055" y="136016"/>
                </a:lnTo>
                <a:cubicBezTo>
                  <a:pt x="589055" y="135413"/>
                  <a:pt x="589115" y="134991"/>
                  <a:pt x="589236" y="134749"/>
                </a:cubicBezTo>
                <a:lnTo>
                  <a:pt x="592493" y="130949"/>
                </a:lnTo>
                <a:cubicBezTo>
                  <a:pt x="593097" y="130225"/>
                  <a:pt x="593760" y="129561"/>
                  <a:pt x="594484" y="128958"/>
                </a:cubicBezTo>
                <a:lnTo>
                  <a:pt x="595932" y="128053"/>
                </a:lnTo>
                <a:cubicBezTo>
                  <a:pt x="595932" y="127812"/>
                  <a:pt x="596083" y="127540"/>
                  <a:pt x="596384" y="127239"/>
                </a:cubicBezTo>
                <a:cubicBezTo>
                  <a:pt x="596686" y="126937"/>
                  <a:pt x="597018" y="126726"/>
                  <a:pt x="597380" y="126605"/>
                </a:cubicBezTo>
                <a:cubicBezTo>
                  <a:pt x="597983" y="126364"/>
                  <a:pt x="598345" y="126183"/>
                  <a:pt x="598466" y="126062"/>
                </a:cubicBezTo>
                <a:lnTo>
                  <a:pt x="602266" y="122443"/>
                </a:lnTo>
                <a:cubicBezTo>
                  <a:pt x="604800" y="119547"/>
                  <a:pt x="606066" y="118100"/>
                  <a:pt x="606066" y="118100"/>
                </a:cubicBezTo>
                <a:cubicBezTo>
                  <a:pt x="607394" y="116652"/>
                  <a:pt x="608751" y="114933"/>
                  <a:pt x="610138" y="112942"/>
                </a:cubicBezTo>
                <a:cubicBezTo>
                  <a:pt x="611526" y="110951"/>
                  <a:pt x="612461" y="109594"/>
                  <a:pt x="612944" y="108870"/>
                </a:cubicBezTo>
                <a:cubicBezTo>
                  <a:pt x="615356" y="105371"/>
                  <a:pt x="617166" y="102475"/>
                  <a:pt x="618373" y="100183"/>
                </a:cubicBezTo>
                <a:cubicBezTo>
                  <a:pt x="619338" y="98494"/>
                  <a:pt x="620363" y="96503"/>
                  <a:pt x="621449" y="94211"/>
                </a:cubicBezTo>
                <a:cubicBezTo>
                  <a:pt x="621570" y="93849"/>
                  <a:pt x="621630" y="93185"/>
                  <a:pt x="621630" y="92220"/>
                </a:cubicBezTo>
                <a:lnTo>
                  <a:pt x="621811" y="92401"/>
                </a:lnTo>
                <a:cubicBezTo>
                  <a:pt x="622294" y="91919"/>
                  <a:pt x="622354" y="91376"/>
                  <a:pt x="621992" y="90772"/>
                </a:cubicBezTo>
                <a:cubicBezTo>
                  <a:pt x="620786" y="89807"/>
                  <a:pt x="620062" y="89204"/>
                  <a:pt x="619820" y="88963"/>
                </a:cubicBezTo>
                <a:cubicBezTo>
                  <a:pt x="619459" y="88601"/>
                  <a:pt x="619278" y="88178"/>
                  <a:pt x="619278" y="87696"/>
                </a:cubicBezTo>
                <a:lnTo>
                  <a:pt x="618373" y="85343"/>
                </a:lnTo>
                <a:lnTo>
                  <a:pt x="617649" y="88058"/>
                </a:lnTo>
                <a:cubicBezTo>
                  <a:pt x="617166" y="90350"/>
                  <a:pt x="616141" y="92582"/>
                  <a:pt x="614572" y="94754"/>
                </a:cubicBezTo>
                <a:cubicBezTo>
                  <a:pt x="613366" y="96564"/>
                  <a:pt x="611978" y="98313"/>
                  <a:pt x="610410" y="100002"/>
                </a:cubicBezTo>
                <a:lnTo>
                  <a:pt x="607152" y="102898"/>
                </a:lnTo>
                <a:lnTo>
                  <a:pt x="604800" y="104888"/>
                </a:lnTo>
                <a:lnTo>
                  <a:pt x="600999" y="107603"/>
                </a:lnTo>
                <a:lnTo>
                  <a:pt x="598284" y="109594"/>
                </a:lnTo>
                <a:lnTo>
                  <a:pt x="597380" y="109956"/>
                </a:lnTo>
                <a:cubicBezTo>
                  <a:pt x="596897" y="109232"/>
                  <a:pt x="596354" y="108991"/>
                  <a:pt x="595751" y="109232"/>
                </a:cubicBezTo>
                <a:cubicBezTo>
                  <a:pt x="595751" y="109232"/>
                  <a:pt x="595449" y="108991"/>
                  <a:pt x="594846" y="108508"/>
                </a:cubicBezTo>
                <a:lnTo>
                  <a:pt x="593398" y="109051"/>
                </a:lnTo>
                <a:cubicBezTo>
                  <a:pt x="593157" y="109292"/>
                  <a:pt x="592916" y="109292"/>
                  <a:pt x="592674" y="109051"/>
                </a:cubicBezTo>
                <a:cubicBezTo>
                  <a:pt x="592554" y="109051"/>
                  <a:pt x="592524" y="108960"/>
                  <a:pt x="592584" y="108779"/>
                </a:cubicBezTo>
                <a:cubicBezTo>
                  <a:pt x="592644" y="108598"/>
                  <a:pt x="592674" y="108448"/>
                  <a:pt x="592674" y="108327"/>
                </a:cubicBezTo>
                <a:cubicBezTo>
                  <a:pt x="592554" y="108086"/>
                  <a:pt x="592493" y="107663"/>
                  <a:pt x="592493" y="107060"/>
                </a:cubicBezTo>
                <a:cubicBezTo>
                  <a:pt x="592493" y="106939"/>
                  <a:pt x="592463" y="106789"/>
                  <a:pt x="592403" y="106608"/>
                </a:cubicBezTo>
                <a:cubicBezTo>
                  <a:pt x="592342" y="106427"/>
                  <a:pt x="592373" y="106216"/>
                  <a:pt x="592493" y="105974"/>
                </a:cubicBezTo>
                <a:cubicBezTo>
                  <a:pt x="592735" y="105612"/>
                  <a:pt x="592855" y="105130"/>
                  <a:pt x="592855" y="104526"/>
                </a:cubicBezTo>
                <a:cubicBezTo>
                  <a:pt x="592855" y="103923"/>
                  <a:pt x="592614" y="103139"/>
                  <a:pt x="592131" y="102174"/>
                </a:cubicBezTo>
                <a:cubicBezTo>
                  <a:pt x="591649" y="101450"/>
                  <a:pt x="591287" y="100424"/>
                  <a:pt x="591046" y="99097"/>
                </a:cubicBezTo>
                <a:cubicBezTo>
                  <a:pt x="591046" y="98735"/>
                  <a:pt x="591166" y="98313"/>
                  <a:pt x="591407" y="97830"/>
                </a:cubicBezTo>
                <a:lnTo>
                  <a:pt x="593036" y="96021"/>
                </a:lnTo>
                <a:cubicBezTo>
                  <a:pt x="593278" y="95779"/>
                  <a:pt x="593579" y="95568"/>
                  <a:pt x="593941" y="95387"/>
                </a:cubicBezTo>
                <a:cubicBezTo>
                  <a:pt x="594303" y="95206"/>
                  <a:pt x="594665" y="94935"/>
                  <a:pt x="595027" y="94573"/>
                </a:cubicBezTo>
                <a:cubicBezTo>
                  <a:pt x="595389" y="94090"/>
                  <a:pt x="595962" y="93487"/>
                  <a:pt x="596746" y="92763"/>
                </a:cubicBezTo>
                <a:cubicBezTo>
                  <a:pt x="597530" y="92039"/>
                  <a:pt x="598043" y="91315"/>
                  <a:pt x="598284" y="90591"/>
                </a:cubicBezTo>
                <a:cubicBezTo>
                  <a:pt x="598526" y="90109"/>
                  <a:pt x="598948" y="89626"/>
                  <a:pt x="599551" y="89144"/>
                </a:cubicBezTo>
                <a:cubicBezTo>
                  <a:pt x="600155" y="88661"/>
                  <a:pt x="600577" y="88359"/>
                  <a:pt x="600818" y="88239"/>
                </a:cubicBezTo>
                <a:lnTo>
                  <a:pt x="607333" y="81905"/>
                </a:lnTo>
                <a:lnTo>
                  <a:pt x="613124" y="77018"/>
                </a:lnTo>
                <a:cubicBezTo>
                  <a:pt x="614090" y="76174"/>
                  <a:pt x="615176" y="75932"/>
                  <a:pt x="616382" y="76294"/>
                </a:cubicBezTo>
                <a:close/>
                <a:moveTo>
                  <a:pt x="1225954" y="72494"/>
                </a:moveTo>
                <a:cubicBezTo>
                  <a:pt x="1225230" y="72494"/>
                  <a:pt x="1224294" y="72615"/>
                  <a:pt x="1223148" y="72856"/>
                </a:cubicBezTo>
                <a:cubicBezTo>
                  <a:pt x="1222002" y="73097"/>
                  <a:pt x="1221007" y="73278"/>
                  <a:pt x="1220162" y="73399"/>
                </a:cubicBezTo>
                <a:lnTo>
                  <a:pt x="1211294" y="73942"/>
                </a:lnTo>
                <a:lnTo>
                  <a:pt x="1208218" y="73942"/>
                </a:lnTo>
                <a:lnTo>
                  <a:pt x="1206227" y="73761"/>
                </a:lnTo>
                <a:lnTo>
                  <a:pt x="1205865" y="73761"/>
                </a:lnTo>
                <a:cubicBezTo>
                  <a:pt x="1202970" y="74243"/>
                  <a:pt x="1200858" y="74485"/>
                  <a:pt x="1199531" y="74485"/>
                </a:cubicBezTo>
                <a:cubicBezTo>
                  <a:pt x="1198445" y="74485"/>
                  <a:pt x="1197661" y="74424"/>
                  <a:pt x="1197178" y="74304"/>
                </a:cubicBezTo>
                <a:cubicBezTo>
                  <a:pt x="1196816" y="74304"/>
                  <a:pt x="1196575" y="74545"/>
                  <a:pt x="1196454" y="75028"/>
                </a:cubicBezTo>
                <a:lnTo>
                  <a:pt x="1196274" y="78285"/>
                </a:lnTo>
                <a:lnTo>
                  <a:pt x="1195912" y="83533"/>
                </a:lnTo>
                <a:cubicBezTo>
                  <a:pt x="1197118" y="83292"/>
                  <a:pt x="1197721" y="82809"/>
                  <a:pt x="1197721" y="82086"/>
                </a:cubicBezTo>
                <a:cubicBezTo>
                  <a:pt x="1198686" y="82327"/>
                  <a:pt x="1199471" y="82448"/>
                  <a:pt x="1200074" y="82448"/>
                </a:cubicBezTo>
                <a:cubicBezTo>
                  <a:pt x="1200918" y="82448"/>
                  <a:pt x="1201642" y="82206"/>
                  <a:pt x="1202246" y="81724"/>
                </a:cubicBezTo>
                <a:lnTo>
                  <a:pt x="1203151" y="82086"/>
                </a:lnTo>
                <a:cubicBezTo>
                  <a:pt x="1209424" y="81120"/>
                  <a:pt x="1214130" y="80457"/>
                  <a:pt x="1217267" y="80095"/>
                </a:cubicBezTo>
                <a:cubicBezTo>
                  <a:pt x="1220283" y="79612"/>
                  <a:pt x="1224928" y="79009"/>
                  <a:pt x="1231202" y="78285"/>
                </a:cubicBezTo>
                <a:lnTo>
                  <a:pt x="1233554" y="77923"/>
                </a:lnTo>
                <a:lnTo>
                  <a:pt x="1233373" y="73942"/>
                </a:lnTo>
                <a:cubicBezTo>
                  <a:pt x="1233373" y="73218"/>
                  <a:pt x="1233132" y="72796"/>
                  <a:pt x="1232650" y="72675"/>
                </a:cubicBezTo>
                <a:cubicBezTo>
                  <a:pt x="1231684" y="72554"/>
                  <a:pt x="1230116" y="72494"/>
                  <a:pt x="1227944" y="72494"/>
                </a:cubicBezTo>
                <a:close/>
                <a:moveTo>
                  <a:pt x="1379058" y="72313"/>
                </a:moveTo>
                <a:cubicBezTo>
                  <a:pt x="1377972" y="71951"/>
                  <a:pt x="1377249" y="72011"/>
                  <a:pt x="1376886" y="72494"/>
                </a:cubicBezTo>
                <a:lnTo>
                  <a:pt x="1376706" y="72494"/>
                </a:lnTo>
                <a:cubicBezTo>
                  <a:pt x="1376464" y="72615"/>
                  <a:pt x="1376193" y="72705"/>
                  <a:pt x="1375891" y="72765"/>
                </a:cubicBezTo>
                <a:cubicBezTo>
                  <a:pt x="1375590" y="72826"/>
                  <a:pt x="1375318" y="72976"/>
                  <a:pt x="1375077" y="73218"/>
                </a:cubicBezTo>
                <a:cubicBezTo>
                  <a:pt x="1374594" y="73700"/>
                  <a:pt x="1374051" y="73942"/>
                  <a:pt x="1373448" y="73942"/>
                </a:cubicBezTo>
                <a:cubicBezTo>
                  <a:pt x="1373086" y="73942"/>
                  <a:pt x="1372784" y="73881"/>
                  <a:pt x="1372543" y="73761"/>
                </a:cubicBezTo>
                <a:lnTo>
                  <a:pt x="1372181" y="73761"/>
                </a:lnTo>
                <a:lnTo>
                  <a:pt x="1370372" y="73942"/>
                </a:lnTo>
                <a:cubicBezTo>
                  <a:pt x="1368320" y="73700"/>
                  <a:pt x="1366209" y="73881"/>
                  <a:pt x="1364037" y="74485"/>
                </a:cubicBezTo>
                <a:lnTo>
                  <a:pt x="1358608" y="76475"/>
                </a:lnTo>
                <a:cubicBezTo>
                  <a:pt x="1357764" y="76717"/>
                  <a:pt x="1357100" y="77018"/>
                  <a:pt x="1356617" y="77380"/>
                </a:cubicBezTo>
                <a:cubicBezTo>
                  <a:pt x="1355894" y="77622"/>
                  <a:pt x="1355350" y="77742"/>
                  <a:pt x="1354989" y="77742"/>
                </a:cubicBezTo>
                <a:cubicBezTo>
                  <a:pt x="1354868" y="77742"/>
                  <a:pt x="1354566" y="77772"/>
                  <a:pt x="1354084" y="77833"/>
                </a:cubicBezTo>
                <a:cubicBezTo>
                  <a:pt x="1353601" y="77893"/>
                  <a:pt x="1353179" y="78164"/>
                  <a:pt x="1352817" y="78647"/>
                </a:cubicBezTo>
                <a:cubicBezTo>
                  <a:pt x="1352817" y="78768"/>
                  <a:pt x="1352696" y="78828"/>
                  <a:pt x="1352455" y="78828"/>
                </a:cubicBezTo>
                <a:lnTo>
                  <a:pt x="1348654" y="80095"/>
                </a:lnTo>
                <a:cubicBezTo>
                  <a:pt x="1348292" y="80215"/>
                  <a:pt x="1348021" y="80366"/>
                  <a:pt x="1347840" y="80547"/>
                </a:cubicBezTo>
                <a:cubicBezTo>
                  <a:pt x="1347659" y="80728"/>
                  <a:pt x="1347448" y="80819"/>
                  <a:pt x="1347207" y="80819"/>
                </a:cubicBezTo>
                <a:cubicBezTo>
                  <a:pt x="1346362" y="81060"/>
                  <a:pt x="1345578" y="81271"/>
                  <a:pt x="1344854" y="81452"/>
                </a:cubicBezTo>
                <a:cubicBezTo>
                  <a:pt x="1344130" y="81633"/>
                  <a:pt x="1343346" y="81844"/>
                  <a:pt x="1342501" y="82086"/>
                </a:cubicBezTo>
                <a:lnTo>
                  <a:pt x="1341234" y="82990"/>
                </a:lnTo>
                <a:cubicBezTo>
                  <a:pt x="1340873" y="83352"/>
                  <a:pt x="1340692" y="83533"/>
                  <a:pt x="1340692" y="83533"/>
                </a:cubicBezTo>
                <a:cubicBezTo>
                  <a:pt x="1340088" y="83895"/>
                  <a:pt x="1339787" y="84318"/>
                  <a:pt x="1339787" y="84800"/>
                </a:cubicBezTo>
                <a:lnTo>
                  <a:pt x="1339244" y="85886"/>
                </a:lnTo>
                <a:cubicBezTo>
                  <a:pt x="1339244" y="86007"/>
                  <a:pt x="1339184" y="86067"/>
                  <a:pt x="1339063" y="86067"/>
                </a:cubicBezTo>
                <a:cubicBezTo>
                  <a:pt x="1338942" y="86067"/>
                  <a:pt x="1338822" y="86127"/>
                  <a:pt x="1338701" y="86248"/>
                </a:cubicBezTo>
                <a:cubicBezTo>
                  <a:pt x="1337977" y="86731"/>
                  <a:pt x="1337434" y="87213"/>
                  <a:pt x="1337072" y="87696"/>
                </a:cubicBezTo>
                <a:lnTo>
                  <a:pt x="1336529" y="87877"/>
                </a:lnTo>
                <a:cubicBezTo>
                  <a:pt x="1336408" y="88480"/>
                  <a:pt x="1336348" y="89385"/>
                  <a:pt x="1336348" y="90591"/>
                </a:cubicBezTo>
                <a:cubicBezTo>
                  <a:pt x="1336469" y="90833"/>
                  <a:pt x="1336650" y="90953"/>
                  <a:pt x="1336891" y="90953"/>
                </a:cubicBezTo>
                <a:lnTo>
                  <a:pt x="1338339" y="91134"/>
                </a:lnTo>
                <a:lnTo>
                  <a:pt x="1338701" y="91134"/>
                </a:lnTo>
                <a:cubicBezTo>
                  <a:pt x="1339425" y="91134"/>
                  <a:pt x="1340510" y="91014"/>
                  <a:pt x="1341958" y="90772"/>
                </a:cubicBezTo>
                <a:lnTo>
                  <a:pt x="1345035" y="90229"/>
                </a:lnTo>
                <a:cubicBezTo>
                  <a:pt x="1346121" y="89867"/>
                  <a:pt x="1347116" y="89566"/>
                  <a:pt x="1348021" y="89325"/>
                </a:cubicBezTo>
                <a:cubicBezTo>
                  <a:pt x="1348926" y="89083"/>
                  <a:pt x="1349740" y="88842"/>
                  <a:pt x="1350464" y="88601"/>
                </a:cubicBezTo>
                <a:cubicBezTo>
                  <a:pt x="1351912" y="88359"/>
                  <a:pt x="1353058" y="88118"/>
                  <a:pt x="1353903" y="87877"/>
                </a:cubicBezTo>
                <a:lnTo>
                  <a:pt x="1356979" y="87153"/>
                </a:lnTo>
                <a:lnTo>
                  <a:pt x="1362409" y="86067"/>
                </a:lnTo>
                <a:cubicBezTo>
                  <a:pt x="1366028" y="85343"/>
                  <a:pt x="1368079" y="84921"/>
                  <a:pt x="1368562" y="84800"/>
                </a:cubicBezTo>
                <a:cubicBezTo>
                  <a:pt x="1368924" y="84680"/>
                  <a:pt x="1369346" y="84619"/>
                  <a:pt x="1369828" y="84619"/>
                </a:cubicBezTo>
                <a:cubicBezTo>
                  <a:pt x="1370311" y="84619"/>
                  <a:pt x="1370673" y="84559"/>
                  <a:pt x="1370914" y="84438"/>
                </a:cubicBezTo>
                <a:cubicBezTo>
                  <a:pt x="1371638" y="84197"/>
                  <a:pt x="1372242" y="84137"/>
                  <a:pt x="1372724" y="84257"/>
                </a:cubicBezTo>
                <a:cubicBezTo>
                  <a:pt x="1373569" y="84499"/>
                  <a:pt x="1374413" y="84830"/>
                  <a:pt x="1375258" y="85253"/>
                </a:cubicBezTo>
                <a:cubicBezTo>
                  <a:pt x="1376102" y="85675"/>
                  <a:pt x="1376947" y="86007"/>
                  <a:pt x="1377791" y="86248"/>
                </a:cubicBezTo>
                <a:cubicBezTo>
                  <a:pt x="1378154" y="85162"/>
                  <a:pt x="1378334" y="84378"/>
                  <a:pt x="1378334" y="83895"/>
                </a:cubicBezTo>
                <a:cubicBezTo>
                  <a:pt x="1378334" y="83654"/>
                  <a:pt x="1378515" y="82628"/>
                  <a:pt x="1378877" y="80819"/>
                </a:cubicBezTo>
                <a:lnTo>
                  <a:pt x="1379058" y="76294"/>
                </a:lnTo>
                <a:close/>
                <a:moveTo>
                  <a:pt x="821246" y="65074"/>
                </a:moveTo>
                <a:cubicBezTo>
                  <a:pt x="818229" y="65436"/>
                  <a:pt x="814610" y="65918"/>
                  <a:pt x="810387" y="66522"/>
                </a:cubicBezTo>
                <a:lnTo>
                  <a:pt x="800796" y="68150"/>
                </a:lnTo>
                <a:cubicBezTo>
                  <a:pt x="800434" y="68150"/>
                  <a:pt x="800192" y="68452"/>
                  <a:pt x="800072" y="69055"/>
                </a:cubicBezTo>
                <a:cubicBezTo>
                  <a:pt x="800072" y="69659"/>
                  <a:pt x="800011" y="70262"/>
                  <a:pt x="799891" y="70865"/>
                </a:cubicBezTo>
                <a:cubicBezTo>
                  <a:pt x="799770" y="71468"/>
                  <a:pt x="799710" y="72072"/>
                  <a:pt x="799710" y="72675"/>
                </a:cubicBezTo>
                <a:cubicBezTo>
                  <a:pt x="799589" y="72916"/>
                  <a:pt x="799559" y="73097"/>
                  <a:pt x="799619" y="73218"/>
                </a:cubicBezTo>
                <a:cubicBezTo>
                  <a:pt x="799680" y="73338"/>
                  <a:pt x="799710" y="73519"/>
                  <a:pt x="799710" y="73761"/>
                </a:cubicBezTo>
                <a:cubicBezTo>
                  <a:pt x="799951" y="73640"/>
                  <a:pt x="800222" y="73519"/>
                  <a:pt x="800524" y="73399"/>
                </a:cubicBezTo>
                <a:cubicBezTo>
                  <a:pt x="800826" y="73278"/>
                  <a:pt x="801158" y="73218"/>
                  <a:pt x="801519" y="73218"/>
                </a:cubicBezTo>
                <a:cubicBezTo>
                  <a:pt x="803450" y="73097"/>
                  <a:pt x="806285" y="73037"/>
                  <a:pt x="810025" y="73037"/>
                </a:cubicBezTo>
                <a:lnTo>
                  <a:pt x="823055" y="72132"/>
                </a:lnTo>
                <a:cubicBezTo>
                  <a:pt x="823659" y="72132"/>
                  <a:pt x="824081" y="71891"/>
                  <a:pt x="824322" y="71408"/>
                </a:cubicBezTo>
                <a:cubicBezTo>
                  <a:pt x="824926" y="70443"/>
                  <a:pt x="825227" y="69236"/>
                  <a:pt x="825227" y="67789"/>
                </a:cubicBezTo>
                <a:cubicBezTo>
                  <a:pt x="825227" y="66703"/>
                  <a:pt x="825167" y="65918"/>
                  <a:pt x="825046" y="65436"/>
                </a:cubicBezTo>
                <a:cubicBezTo>
                  <a:pt x="825046" y="65315"/>
                  <a:pt x="824956" y="65225"/>
                  <a:pt x="824775" y="65164"/>
                </a:cubicBezTo>
                <a:cubicBezTo>
                  <a:pt x="824594" y="65104"/>
                  <a:pt x="824443" y="65074"/>
                  <a:pt x="824322" y="65074"/>
                </a:cubicBezTo>
                <a:close/>
                <a:moveTo>
                  <a:pt x="838076" y="64893"/>
                </a:moveTo>
                <a:cubicBezTo>
                  <a:pt x="837473" y="65014"/>
                  <a:pt x="836508" y="65074"/>
                  <a:pt x="835181" y="65074"/>
                </a:cubicBezTo>
                <a:cubicBezTo>
                  <a:pt x="834940" y="65195"/>
                  <a:pt x="834668" y="65345"/>
                  <a:pt x="834366" y="65526"/>
                </a:cubicBezTo>
                <a:cubicBezTo>
                  <a:pt x="834065" y="65707"/>
                  <a:pt x="833793" y="65798"/>
                  <a:pt x="833552" y="65798"/>
                </a:cubicBezTo>
                <a:lnTo>
                  <a:pt x="832828" y="65436"/>
                </a:lnTo>
                <a:lnTo>
                  <a:pt x="832647" y="65436"/>
                </a:lnTo>
                <a:cubicBezTo>
                  <a:pt x="831561" y="66884"/>
                  <a:pt x="831018" y="67608"/>
                  <a:pt x="831018" y="67608"/>
                </a:cubicBezTo>
                <a:cubicBezTo>
                  <a:pt x="830777" y="67849"/>
                  <a:pt x="830536" y="68181"/>
                  <a:pt x="830294" y="68603"/>
                </a:cubicBezTo>
                <a:cubicBezTo>
                  <a:pt x="830053" y="69025"/>
                  <a:pt x="829752" y="69417"/>
                  <a:pt x="829390" y="69779"/>
                </a:cubicBezTo>
                <a:lnTo>
                  <a:pt x="827580" y="71227"/>
                </a:lnTo>
                <a:lnTo>
                  <a:pt x="827761" y="71589"/>
                </a:lnTo>
                <a:lnTo>
                  <a:pt x="828123" y="71589"/>
                </a:lnTo>
                <a:cubicBezTo>
                  <a:pt x="835241" y="70865"/>
                  <a:pt x="839946" y="70383"/>
                  <a:pt x="842239" y="70141"/>
                </a:cubicBezTo>
                <a:lnTo>
                  <a:pt x="856174" y="69779"/>
                </a:lnTo>
                <a:cubicBezTo>
                  <a:pt x="856294" y="69779"/>
                  <a:pt x="856476" y="69749"/>
                  <a:pt x="856717" y="69689"/>
                </a:cubicBezTo>
                <a:cubicBezTo>
                  <a:pt x="856958" y="69628"/>
                  <a:pt x="857079" y="69417"/>
                  <a:pt x="857079" y="69055"/>
                </a:cubicBezTo>
                <a:cubicBezTo>
                  <a:pt x="857079" y="67849"/>
                  <a:pt x="857139" y="66944"/>
                  <a:pt x="857260" y="66341"/>
                </a:cubicBezTo>
                <a:cubicBezTo>
                  <a:pt x="857260" y="65617"/>
                  <a:pt x="856958" y="65255"/>
                  <a:pt x="856355" y="65255"/>
                </a:cubicBezTo>
                <a:lnTo>
                  <a:pt x="855269" y="65255"/>
                </a:lnTo>
                <a:lnTo>
                  <a:pt x="848935" y="65255"/>
                </a:lnTo>
                <a:cubicBezTo>
                  <a:pt x="848090" y="65376"/>
                  <a:pt x="847246" y="65376"/>
                  <a:pt x="846401" y="65255"/>
                </a:cubicBezTo>
                <a:cubicBezTo>
                  <a:pt x="843385" y="64893"/>
                  <a:pt x="840610" y="64772"/>
                  <a:pt x="838076" y="64893"/>
                </a:cubicBezTo>
                <a:close/>
                <a:moveTo>
                  <a:pt x="43434" y="57654"/>
                </a:moveTo>
                <a:cubicBezTo>
                  <a:pt x="41383" y="57654"/>
                  <a:pt x="39815" y="57714"/>
                  <a:pt x="38729" y="57835"/>
                </a:cubicBezTo>
                <a:cubicBezTo>
                  <a:pt x="37884" y="57835"/>
                  <a:pt x="36859" y="57956"/>
                  <a:pt x="35652" y="58197"/>
                </a:cubicBezTo>
                <a:cubicBezTo>
                  <a:pt x="35170" y="58197"/>
                  <a:pt x="34717" y="58257"/>
                  <a:pt x="34295" y="58378"/>
                </a:cubicBezTo>
                <a:cubicBezTo>
                  <a:pt x="33873" y="58498"/>
                  <a:pt x="33481" y="58559"/>
                  <a:pt x="33119" y="58559"/>
                </a:cubicBezTo>
                <a:lnTo>
                  <a:pt x="32757" y="58559"/>
                </a:lnTo>
                <a:cubicBezTo>
                  <a:pt x="32395" y="58438"/>
                  <a:pt x="31912" y="58378"/>
                  <a:pt x="31309" y="58378"/>
                </a:cubicBezTo>
                <a:cubicBezTo>
                  <a:pt x="30585" y="58378"/>
                  <a:pt x="30042" y="58498"/>
                  <a:pt x="29680" y="58740"/>
                </a:cubicBezTo>
                <a:cubicBezTo>
                  <a:pt x="29559" y="58860"/>
                  <a:pt x="29318" y="58921"/>
                  <a:pt x="28956" y="58921"/>
                </a:cubicBezTo>
                <a:cubicBezTo>
                  <a:pt x="28232" y="58800"/>
                  <a:pt x="27599" y="58770"/>
                  <a:pt x="27056" y="58830"/>
                </a:cubicBezTo>
                <a:cubicBezTo>
                  <a:pt x="26513" y="58891"/>
                  <a:pt x="26000" y="58921"/>
                  <a:pt x="25518" y="58921"/>
                </a:cubicBezTo>
                <a:cubicBezTo>
                  <a:pt x="25035" y="59041"/>
                  <a:pt x="24281" y="59192"/>
                  <a:pt x="23256" y="59373"/>
                </a:cubicBezTo>
                <a:cubicBezTo>
                  <a:pt x="22230" y="59554"/>
                  <a:pt x="21295" y="59826"/>
                  <a:pt x="20450" y="60188"/>
                </a:cubicBezTo>
                <a:cubicBezTo>
                  <a:pt x="20088" y="60550"/>
                  <a:pt x="19726" y="60731"/>
                  <a:pt x="19365" y="60731"/>
                </a:cubicBezTo>
                <a:cubicBezTo>
                  <a:pt x="18882" y="60731"/>
                  <a:pt x="18037" y="60610"/>
                  <a:pt x="16831" y="60369"/>
                </a:cubicBezTo>
                <a:cubicBezTo>
                  <a:pt x="16590" y="60248"/>
                  <a:pt x="16137" y="60097"/>
                  <a:pt x="15474" y="59916"/>
                </a:cubicBezTo>
                <a:cubicBezTo>
                  <a:pt x="14810" y="59735"/>
                  <a:pt x="14237" y="59403"/>
                  <a:pt x="13754" y="58921"/>
                </a:cubicBezTo>
                <a:cubicBezTo>
                  <a:pt x="13513" y="58679"/>
                  <a:pt x="13272" y="58679"/>
                  <a:pt x="13030" y="58921"/>
                </a:cubicBezTo>
                <a:cubicBezTo>
                  <a:pt x="12789" y="59162"/>
                  <a:pt x="12729" y="59403"/>
                  <a:pt x="12849" y="59645"/>
                </a:cubicBezTo>
                <a:lnTo>
                  <a:pt x="12849" y="61092"/>
                </a:lnTo>
                <a:cubicBezTo>
                  <a:pt x="12849" y="61696"/>
                  <a:pt x="12729" y="62601"/>
                  <a:pt x="12487" y="63807"/>
                </a:cubicBezTo>
                <a:cubicBezTo>
                  <a:pt x="12367" y="64290"/>
                  <a:pt x="12337" y="64742"/>
                  <a:pt x="12397" y="65164"/>
                </a:cubicBezTo>
                <a:cubicBezTo>
                  <a:pt x="12457" y="65587"/>
                  <a:pt x="12427" y="66039"/>
                  <a:pt x="12306" y="66522"/>
                </a:cubicBezTo>
                <a:cubicBezTo>
                  <a:pt x="12186" y="66884"/>
                  <a:pt x="12065" y="67246"/>
                  <a:pt x="11945" y="67608"/>
                </a:cubicBezTo>
                <a:cubicBezTo>
                  <a:pt x="11824" y="67970"/>
                  <a:pt x="11764" y="68392"/>
                  <a:pt x="11764" y="68874"/>
                </a:cubicBezTo>
                <a:cubicBezTo>
                  <a:pt x="11764" y="69478"/>
                  <a:pt x="11824" y="69990"/>
                  <a:pt x="11945" y="70413"/>
                </a:cubicBezTo>
                <a:cubicBezTo>
                  <a:pt x="12065" y="70835"/>
                  <a:pt x="12126" y="71287"/>
                  <a:pt x="12126" y="71770"/>
                </a:cubicBezTo>
                <a:cubicBezTo>
                  <a:pt x="12246" y="72373"/>
                  <a:pt x="12548" y="72615"/>
                  <a:pt x="13030" y="72494"/>
                </a:cubicBezTo>
                <a:lnTo>
                  <a:pt x="15745" y="72313"/>
                </a:lnTo>
                <a:cubicBezTo>
                  <a:pt x="24311" y="71830"/>
                  <a:pt x="30585" y="71529"/>
                  <a:pt x="34566" y="71408"/>
                </a:cubicBezTo>
                <a:cubicBezTo>
                  <a:pt x="37583" y="71287"/>
                  <a:pt x="42107" y="71227"/>
                  <a:pt x="48140" y="71227"/>
                </a:cubicBezTo>
                <a:cubicBezTo>
                  <a:pt x="48984" y="71227"/>
                  <a:pt x="49406" y="70865"/>
                  <a:pt x="49406" y="70141"/>
                </a:cubicBezTo>
                <a:cubicBezTo>
                  <a:pt x="49406" y="68573"/>
                  <a:pt x="49527" y="66341"/>
                  <a:pt x="49768" y="63445"/>
                </a:cubicBezTo>
                <a:cubicBezTo>
                  <a:pt x="49768" y="62359"/>
                  <a:pt x="49889" y="60489"/>
                  <a:pt x="50130" y="57835"/>
                </a:cubicBezTo>
                <a:cubicBezTo>
                  <a:pt x="49889" y="57835"/>
                  <a:pt x="49618" y="57805"/>
                  <a:pt x="49316" y="57744"/>
                </a:cubicBezTo>
                <a:cubicBezTo>
                  <a:pt x="49014" y="57684"/>
                  <a:pt x="48622" y="57714"/>
                  <a:pt x="48140" y="57835"/>
                </a:cubicBezTo>
                <a:cubicBezTo>
                  <a:pt x="48019" y="57835"/>
                  <a:pt x="47808" y="57865"/>
                  <a:pt x="47506" y="57925"/>
                </a:cubicBezTo>
                <a:cubicBezTo>
                  <a:pt x="47205" y="57986"/>
                  <a:pt x="46993" y="57956"/>
                  <a:pt x="46873" y="57835"/>
                </a:cubicBezTo>
                <a:cubicBezTo>
                  <a:pt x="46149" y="57714"/>
                  <a:pt x="45003" y="57654"/>
                  <a:pt x="43434" y="57654"/>
                </a:cubicBezTo>
                <a:close/>
                <a:moveTo>
                  <a:pt x="75829" y="56930"/>
                </a:moveTo>
                <a:cubicBezTo>
                  <a:pt x="75346" y="56930"/>
                  <a:pt x="74502" y="57051"/>
                  <a:pt x="73295" y="57292"/>
                </a:cubicBezTo>
                <a:cubicBezTo>
                  <a:pt x="72089" y="57533"/>
                  <a:pt x="71123" y="57654"/>
                  <a:pt x="70400" y="57654"/>
                </a:cubicBezTo>
                <a:cubicBezTo>
                  <a:pt x="69314" y="57654"/>
                  <a:pt x="68198" y="57594"/>
                  <a:pt x="67051" y="57473"/>
                </a:cubicBezTo>
                <a:cubicBezTo>
                  <a:pt x="65905" y="57352"/>
                  <a:pt x="64669" y="57292"/>
                  <a:pt x="63341" y="57292"/>
                </a:cubicBezTo>
                <a:lnTo>
                  <a:pt x="62437" y="57292"/>
                </a:lnTo>
                <a:cubicBezTo>
                  <a:pt x="61833" y="57171"/>
                  <a:pt x="61532" y="57413"/>
                  <a:pt x="61532" y="58016"/>
                </a:cubicBezTo>
                <a:lnTo>
                  <a:pt x="61532" y="61273"/>
                </a:lnTo>
                <a:cubicBezTo>
                  <a:pt x="61532" y="65376"/>
                  <a:pt x="61471" y="68452"/>
                  <a:pt x="61351" y="70503"/>
                </a:cubicBezTo>
                <a:cubicBezTo>
                  <a:pt x="61351" y="70986"/>
                  <a:pt x="61592" y="71167"/>
                  <a:pt x="62075" y="71046"/>
                </a:cubicBezTo>
                <a:lnTo>
                  <a:pt x="62980" y="71046"/>
                </a:lnTo>
                <a:cubicBezTo>
                  <a:pt x="72149" y="70322"/>
                  <a:pt x="79086" y="69840"/>
                  <a:pt x="83792" y="69598"/>
                </a:cubicBezTo>
                <a:cubicBezTo>
                  <a:pt x="85601" y="69478"/>
                  <a:pt x="88497" y="69417"/>
                  <a:pt x="92478" y="69417"/>
                </a:cubicBezTo>
                <a:cubicBezTo>
                  <a:pt x="92478" y="66884"/>
                  <a:pt x="92358" y="62963"/>
                  <a:pt x="92116" y="57654"/>
                </a:cubicBezTo>
                <a:cubicBezTo>
                  <a:pt x="92116" y="57533"/>
                  <a:pt x="92056" y="57413"/>
                  <a:pt x="91936" y="57292"/>
                </a:cubicBezTo>
                <a:cubicBezTo>
                  <a:pt x="91815" y="57171"/>
                  <a:pt x="91694" y="57111"/>
                  <a:pt x="91574" y="57111"/>
                </a:cubicBezTo>
                <a:lnTo>
                  <a:pt x="85058" y="57111"/>
                </a:lnTo>
                <a:lnTo>
                  <a:pt x="79810" y="57292"/>
                </a:lnTo>
                <a:cubicBezTo>
                  <a:pt x="78121" y="57051"/>
                  <a:pt x="76794" y="56930"/>
                  <a:pt x="75829" y="56930"/>
                </a:cubicBezTo>
                <a:close/>
                <a:moveTo>
                  <a:pt x="1231202" y="55120"/>
                </a:moveTo>
                <a:lnTo>
                  <a:pt x="1230659" y="55301"/>
                </a:lnTo>
                <a:cubicBezTo>
                  <a:pt x="1229573" y="55663"/>
                  <a:pt x="1227944" y="55844"/>
                  <a:pt x="1225772" y="55844"/>
                </a:cubicBezTo>
                <a:lnTo>
                  <a:pt x="1222334" y="55663"/>
                </a:lnTo>
                <a:lnTo>
                  <a:pt x="1221610" y="55663"/>
                </a:lnTo>
                <a:lnTo>
                  <a:pt x="1218352" y="55844"/>
                </a:lnTo>
                <a:cubicBezTo>
                  <a:pt x="1217749" y="55844"/>
                  <a:pt x="1216724" y="55724"/>
                  <a:pt x="1215276" y="55482"/>
                </a:cubicBezTo>
                <a:cubicBezTo>
                  <a:pt x="1214793" y="55362"/>
                  <a:pt x="1214190" y="55301"/>
                  <a:pt x="1213466" y="55301"/>
                </a:cubicBezTo>
                <a:cubicBezTo>
                  <a:pt x="1212260" y="55301"/>
                  <a:pt x="1211053" y="55603"/>
                  <a:pt x="1209847" y="56206"/>
                </a:cubicBezTo>
                <a:cubicBezTo>
                  <a:pt x="1208278" y="57051"/>
                  <a:pt x="1206589" y="57473"/>
                  <a:pt x="1204779" y="57473"/>
                </a:cubicBezTo>
                <a:lnTo>
                  <a:pt x="1203874" y="57473"/>
                </a:lnTo>
                <a:lnTo>
                  <a:pt x="1203332" y="57473"/>
                </a:lnTo>
                <a:cubicBezTo>
                  <a:pt x="1202728" y="56990"/>
                  <a:pt x="1201944" y="56749"/>
                  <a:pt x="1200979" y="56749"/>
                </a:cubicBezTo>
                <a:cubicBezTo>
                  <a:pt x="1200255" y="56749"/>
                  <a:pt x="1199290" y="56870"/>
                  <a:pt x="1198083" y="57111"/>
                </a:cubicBezTo>
                <a:cubicBezTo>
                  <a:pt x="1197721" y="57473"/>
                  <a:pt x="1197540" y="57835"/>
                  <a:pt x="1197540" y="58197"/>
                </a:cubicBezTo>
                <a:cubicBezTo>
                  <a:pt x="1197420" y="58921"/>
                  <a:pt x="1197359" y="60007"/>
                  <a:pt x="1197359" y="61454"/>
                </a:cubicBezTo>
                <a:cubicBezTo>
                  <a:pt x="1197239" y="62178"/>
                  <a:pt x="1197208" y="62812"/>
                  <a:pt x="1197269" y="63355"/>
                </a:cubicBezTo>
                <a:cubicBezTo>
                  <a:pt x="1197329" y="63898"/>
                  <a:pt x="1197359" y="64350"/>
                  <a:pt x="1197359" y="64712"/>
                </a:cubicBezTo>
                <a:lnTo>
                  <a:pt x="1202970" y="64350"/>
                </a:lnTo>
                <a:lnTo>
                  <a:pt x="1206770" y="63807"/>
                </a:lnTo>
                <a:cubicBezTo>
                  <a:pt x="1208218" y="63566"/>
                  <a:pt x="1209424" y="63445"/>
                  <a:pt x="1210390" y="63445"/>
                </a:cubicBezTo>
                <a:lnTo>
                  <a:pt x="1214371" y="62902"/>
                </a:lnTo>
                <a:cubicBezTo>
                  <a:pt x="1217508" y="62420"/>
                  <a:pt x="1219861" y="62178"/>
                  <a:pt x="1221429" y="62178"/>
                </a:cubicBezTo>
                <a:lnTo>
                  <a:pt x="1221791" y="62178"/>
                </a:lnTo>
                <a:lnTo>
                  <a:pt x="1225592" y="61635"/>
                </a:lnTo>
                <a:lnTo>
                  <a:pt x="1232830" y="61454"/>
                </a:lnTo>
                <a:cubicBezTo>
                  <a:pt x="1233434" y="61454"/>
                  <a:pt x="1233675" y="61153"/>
                  <a:pt x="1233554" y="60550"/>
                </a:cubicBezTo>
                <a:cubicBezTo>
                  <a:pt x="1233072" y="58860"/>
                  <a:pt x="1232770" y="57533"/>
                  <a:pt x="1232650" y="56568"/>
                </a:cubicBezTo>
                <a:cubicBezTo>
                  <a:pt x="1232408" y="55603"/>
                  <a:pt x="1231926" y="55120"/>
                  <a:pt x="1231202" y="55120"/>
                </a:cubicBezTo>
                <a:close/>
                <a:moveTo>
                  <a:pt x="822332" y="51863"/>
                </a:moveTo>
                <a:cubicBezTo>
                  <a:pt x="821728" y="51863"/>
                  <a:pt x="820884" y="51923"/>
                  <a:pt x="819798" y="52044"/>
                </a:cubicBezTo>
                <a:cubicBezTo>
                  <a:pt x="818712" y="52164"/>
                  <a:pt x="817807" y="52285"/>
                  <a:pt x="817083" y="52406"/>
                </a:cubicBezTo>
                <a:cubicBezTo>
                  <a:pt x="816480" y="52406"/>
                  <a:pt x="815967" y="52466"/>
                  <a:pt x="815545" y="52587"/>
                </a:cubicBezTo>
                <a:cubicBezTo>
                  <a:pt x="815123" y="52707"/>
                  <a:pt x="814670" y="52768"/>
                  <a:pt x="814188" y="52768"/>
                </a:cubicBezTo>
                <a:cubicBezTo>
                  <a:pt x="813584" y="52768"/>
                  <a:pt x="812710" y="52798"/>
                  <a:pt x="811564" y="52858"/>
                </a:cubicBezTo>
                <a:cubicBezTo>
                  <a:pt x="810417" y="52918"/>
                  <a:pt x="809422" y="53069"/>
                  <a:pt x="808578" y="53311"/>
                </a:cubicBezTo>
                <a:cubicBezTo>
                  <a:pt x="807733" y="53552"/>
                  <a:pt x="806647" y="53944"/>
                  <a:pt x="805320" y="54487"/>
                </a:cubicBezTo>
                <a:cubicBezTo>
                  <a:pt x="803993" y="55030"/>
                  <a:pt x="802907" y="55422"/>
                  <a:pt x="802062" y="55663"/>
                </a:cubicBezTo>
                <a:cubicBezTo>
                  <a:pt x="801338" y="56025"/>
                  <a:pt x="800856" y="56357"/>
                  <a:pt x="800615" y="56659"/>
                </a:cubicBezTo>
                <a:cubicBezTo>
                  <a:pt x="800373" y="56960"/>
                  <a:pt x="800253" y="57473"/>
                  <a:pt x="800253" y="58197"/>
                </a:cubicBezTo>
                <a:cubicBezTo>
                  <a:pt x="800373" y="58559"/>
                  <a:pt x="800403" y="58860"/>
                  <a:pt x="800343" y="59102"/>
                </a:cubicBezTo>
                <a:cubicBezTo>
                  <a:pt x="800283" y="59343"/>
                  <a:pt x="800253" y="59584"/>
                  <a:pt x="800253" y="59826"/>
                </a:cubicBezTo>
                <a:lnTo>
                  <a:pt x="800253" y="62359"/>
                </a:lnTo>
                <a:cubicBezTo>
                  <a:pt x="808336" y="61273"/>
                  <a:pt x="816359" y="60369"/>
                  <a:pt x="824322" y="59645"/>
                </a:cubicBezTo>
                <a:lnTo>
                  <a:pt x="823779" y="52587"/>
                </a:lnTo>
                <a:cubicBezTo>
                  <a:pt x="823779" y="51983"/>
                  <a:pt x="823538" y="51742"/>
                  <a:pt x="823055" y="51863"/>
                </a:cubicBezTo>
                <a:close/>
                <a:moveTo>
                  <a:pt x="849840" y="51139"/>
                </a:moveTo>
                <a:lnTo>
                  <a:pt x="846220" y="51320"/>
                </a:lnTo>
                <a:cubicBezTo>
                  <a:pt x="842842" y="51320"/>
                  <a:pt x="840308" y="51380"/>
                  <a:pt x="838619" y="51501"/>
                </a:cubicBezTo>
                <a:cubicBezTo>
                  <a:pt x="838499" y="51501"/>
                  <a:pt x="838348" y="51561"/>
                  <a:pt x="838167" y="51682"/>
                </a:cubicBezTo>
                <a:cubicBezTo>
                  <a:pt x="837986" y="51802"/>
                  <a:pt x="837895" y="51983"/>
                  <a:pt x="837895" y="52225"/>
                </a:cubicBezTo>
                <a:lnTo>
                  <a:pt x="837352" y="58378"/>
                </a:lnTo>
                <a:lnTo>
                  <a:pt x="840791" y="57835"/>
                </a:lnTo>
                <a:cubicBezTo>
                  <a:pt x="841274" y="57835"/>
                  <a:pt x="844652" y="57473"/>
                  <a:pt x="850926" y="56749"/>
                </a:cubicBezTo>
                <a:cubicBezTo>
                  <a:pt x="852132" y="56628"/>
                  <a:pt x="853821" y="56568"/>
                  <a:pt x="855993" y="56568"/>
                </a:cubicBezTo>
                <a:cubicBezTo>
                  <a:pt x="856476" y="56327"/>
                  <a:pt x="856717" y="56085"/>
                  <a:pt x="856717" y="55844"/>
                </a:cubicBezTo>
                <a:cubicBezTo>
                  <a:pt x="856958" y="54638"/>
                  <a:pt x="856958" y="53431"/>
                  <a:pt x="856717" y="52225"/>
                </a:cubicBezTo>
                <a:cubicBezTo>
                  <a:pt x="856717" y="51863"/>
                  <a:pt x="856596" y="51682"/>
                  <a:pt x="856355" y="51682"/>
                </a:cubicBezTo>
                <a:cubicBezTo>
                  <a:pt x="854424" y="51320"/>
                  <a:pt x="852253" y="51139"/>
                  <a:pt x="849840" y="51139"/>
                </a:cubicBezTo>
                <a:close/>
                <a:moveTo>
                  <a:pt x="1153382" y="49510"/>
                </a:moveTo>
                <a:lnTo>
                  <a:pt x="1153563" y="49510"/>
                </a:lnTo>
                <a:cubicBezTo>
                  <a:pt x="1153563" y="50596"/>
                  <a:pt x="1153443" y="51380"/>
                  <a:pt x="1153202" y="51863"/>
                </a:cubicBezTo>
                <a:cubicBezTo>
                  <a:pt x="1152478" y="53552"/>
                  <a:pt x="1151874" y="54819"/>
                  <a:pt x="1151392" y="55663"/>
                </a:cubicBezTo>
                <a:cubicBezTo>
                  <a:pt x="1149703" y="58197"/>
                  <a:pt x="1147410" y="60670"/>
                  <a:pt x="1144515" y="63083"/>
                </a:cubicBezTo>
                <a:lnTo>
                  <a:pt x="1142162" y="65255"/>
                </a:lnTo>
                <a:lnTo>
                  <a:pt x="1138362" y="67789"/>
                </a:lnTo>
                <a:cubicBezTo>
                  <a:pt x="1137758" y="68150"/>
                  <a:pt x="1137095" y="67970"/>
                  <a:pt x="1136371" y="67246"/>
                </a:cubicBezTo>
                <a:close/>
                <a:moveTo>
                  <a:pt x="1163155" y="49329"/>
                </a:moveTo>
                <a:lnTo>
                  <a:pt x="1164603" y="49329"/>
                </a:lnTo>
                <a:lnTo>
                  <a:pt x="1167498" y="49510"/>
                </a:lnTo>
                <a:cubicBezTo>
                  <a:pt x="1169670" y="49631"/>
                  <a:pt x="1170756" y="50596"/>
                  <a:pt x="1170756" y="52406"/>
                </a:cubicBezTo>
                <a:cubicBezTo>
                  <a:pt x="1170756" y="53009"/>
                  <a:pt x="1170696" y="53492"/>
                  <a:pt x="1170575" y="53853"/>
                </a:cubicBezTo>
                <a:cubicBezTo>
                  <a:pt x="1170454" y="54095"/>
                  <a:pt x="1170394" y="54457"/>
                  <a:pt x="1170394" y="54939"/>
                </a:cubicBezTo>
                <a:lnTo>
                  <a:pt x="1170394" y="55844"/>
                </a:lnTo>
                <a:lnTo>
                  <a:pt x="1167680" y="61635"/>
                </a:lnTo>
                <a:cubicBezTo>
                  <a:pt x="1166835" y="63083"/>
                  <a:pt x="1166081" y="64350"/>
                  <a:pt x="1165417" y="65436"/>
                </a:cubicBezTo>
                <a:cubicBezTo>
                  <a:pt x="1164754" y="66522"/>
                  <a:pt x="1164181" y="67487"/>
                  <a:pt x="1163698" y="68331"/>
                </a:cubicBezTo>
                <a:cubicBezTo>
                  <a:pt x="1163577" y="68573"/>
                  <a:pt x="1162914" y="69598"/>
                  <a:pt x="1161707" y="71408"/>
                </a:cubicBezTo>
                <a:cubicBezTo>
                  <a:pt x="1161104" y="72253"/>
                  <a:pt x="1160380" y="73278"/>
                  <a:pt x="1159536" y="74485"/>
                </a:cubicBezTo>
                <a:cubicBezTo>
                  <a:pt x="1158691" y="75691"/>
                  <a:pt x="1157726" y="77079"/>
                  <a:pt x="1156640" y="78647"/>
                </a:cubicBezTo>
                <a:lnTo>
                  <a:pt x="1151754" y="86248"/>
                </a:lnTo>
                <a:cubicBezTo>
                  <a:pt x="1150909" y="87696"/>
                  <a:pt x="1149884" y="89083"/>
                  <a:pt x="1148677" y="90410"/>
                </a:cubicBezTo>
                <a:cubicBezTo>
                  <a:pt x="1146144" y="93668"/>
                  <a:pt x="1144876" y="95297"/>
                  <a:pt x="1144876" y="95297"/>
                </a:cubicBezTo>
                <a:cubicBezTo>
                  <a:pt x="1144515" y="95779"/>
                  <a:pt x="1143942" y="96503"/>
                  <a:pt x="1143157" y="97468"/>
                </a:cubicBezTo>
                <a:cubicBezTo>
                  <a:pt x="1142373" y="98434"/>
                  <a:pt x="1141619" y="99158"/>
                  <a:pt x="1140895" y="99640"/>
                </a:cubicBezTo>
                <a:cubicBezTo>
                  <a:pt x="1140533" y="99881"/>
                  <a:pt x="1139628" y="100726"/>
                  <a:pt x="1138181" y="102174"/>
                </a:cubicBezTo>
                <a:cubicBezTo>
                  <a:pt x="1136853" y="103501"/>
                  <a:pt x="1135828" y="104406"/>
                  <a:pt x="1135104" y="104888"/>
                </a:cubicBezTo>
                <a:lnTo>
                  <a:pt x="1133656" y="105431"/>
                </a:lnTo>
                <a:cubicBezTo>
                  <a:pt x="1133536" y="105431"/>
                  <a:pt x="1133385" y="105341"/>
                  <a:pt x="1133204" y="105160"/>
                </a:cubicBezTo>
                <a:cubicBezTo>
                  <a:pt x="1133023" y="104979"/>
                  <a:pt x="1132932" y="104768"/>
                  <a:pt x="1132932" y="104526"/>
                </a:cubicBezTo>
                <a:cubicBezTo>
                  <a:pt x="1132691" y="102717"/>
                  <a:pt x="1133174" y="101148"/>
                  <a:pt x="1134380" y="99821"/>
                </a:cubicBezTo>
                <a:cubicBezTo>
                  <a:pt x="1136190" y="98011"/>
                  <a:pt x="1137095" y="97106"/>
                  <a:pt x="1137095" y="97106"/>
                </a:cubicBezTo>
                <a:cubicBezTo>
                  <a:pt x="1139146" y="94693"/>
                  <a:pt x="1140111" y="93547"/>
                  <a:pt x="1139990" y="93668"/>
                </a:cubicBezTo>
                <a:lnTo>
                  <a:pt x="1141438" y="92220"/>
                </a:lnTo>
                <a:lnTo>
                  <a:pt x="1143791" y="89144"/>
                </a:lnTo>
                <a:lnTo>
                  <a:pt x="1146144" y="86610"/>
                </a:lnTo>
                <a:cubicBezTo>
                  <a:pt x="1146385" y="86369"/>
                  <a:pt x="1146747" y="85765"/>
                  <a:pt x="1147229" y="84800"/>
                </a:cubicBezTo>
                <a:cubicBezTo>
                  <a:pt x="1148918" y="82628"/>
                  <a:pt x="1150125" y="80939"/>
                  <a:pt x="1150849" y="79733"/>
                </a:cubicBezTo>
                <a:cubicBezTo>
                  <a:pt x="1151452" y="78768"/>
                  <a:pt x="1152025" y="77833"/>
                  <a:pt x="1152568" y="76928"/>
                </a:cubicBezTo>
                <a:cubicBezTo>
                  <a:pt x="1153111" y="76023"/>
                  <a:pt x="1153563" y="75209"/>
                  <a:pt x="1153925" y="74485"/>
                </a:cubicBezTo>
                <a:cubicBezTo>
                  <a:pt x="1157545" y="69417"/>
                  <a:pt x="1159355" y="66884"/>
                  <a:pt x="1159355" y="66884"/>
                </a:cubicBezTo>
                <a:cubicBezTo>
                  <a:pt x="1160802" y="64953"/>
                  <a:pt x="1162009" y="63023"/>
                  <a:pt x="1162974" y="61092"/>
                </a:cubicBezTo>
                <a:cubicBezTo>
                  <a:pt x="1163215" y="60731"/>
                  <a:pt x="1163819" y="59584"/>
                  <a:pt x="1164784" y="57654"/>
                </a:cubicBezTo>
                <a:cubicBezTo>
                  <a:pt x="1165266" y="56930"/>
                  <a:pt x="1165387" y="56357"/>
                  <a:pt x="1165146" y="55935"/>
                </a:cubicBezTo>
                <a:cubicBezTo>
                  <a:pt x="1164904" y="55512"/>
                  <a:pt x="1164362" y="55301"/>
                  <a:pt x="1163517" y="55301"/>
                </a:cubicBezTo>
                <a:lnTo>
                  <a:pt x="1156640" y="55482"/>
                </a:lnTo>
                <a:cubicBezTo>
                  <a:pt x="1156037" y="55482"/>
                  <a:pt x="1155494" y="55271"/>
                  <a:pt x="1155011" y="54849"/>
                </a:cubicBezTo>
                <a:cubicBezTo>
                  <a:pt x="1154529" y="54427"/>
                  <a:pt x="1154227" y="53793"/>
                  <a:pt x="1154106" y="52949"/>
                </a:cubicBezTo>
                <a:cubicBezTo>
                  <a:pt x="1156399" y="51380"/>
                  <a:pt x="1157666" y="50596"/>
                  <a:pt x="1157907" y="50596"/>
                </a:cubicBezTo>
                <a:cubicBezTo>
                  <a:pt x="1159234" y="50596"/>
                  <a:pt x="1160320" y="50294"/>
                  <a:pt x="1161164" y="49691"/>
                </a:cubicBezTo>
                <a:cubicBezTo>
                  <a:pt x="1161526" y="49450"/>
                  <a:pt x="1162190" y="49329"/>
                  <a:pt x="1163155" y="49329"/>
                </a:cubicBezTo>
                <a:close/>
                <a:moveTo>
                  <a:pt x="1451810" y="47338"/>
                </a:moveTo>
                <a:lnTo>
                  <a:pt x="1453620" y="47338"/>
                </a:lnTo>
                <a:cubicBezTo>
                  <a:pt x="1454585" y="47338"/>
                  <a:pt x="1455550" y="47942"/>
                  <a:pt x="1456516" y="49148"/>
                </a:cubicBezTo>
                <a:cubicBezTo>
                  <a:pt x="1456998" y="50355"/>
                  <a:pt x="1457240" y="51079"/>
                  <a:pt x="1457240" y="51320"/>
                </a:cubicBezTo>
                <a:cubicBezTo>
                  <a:pt x="1457240" y="52044"/>
                  <a:pt x="1456757" y="53009"/>
                  <a:pt x="1455792" y="54215"/>
                </a:cubicBezTo>
                <a:cubicBezTo>
                  <a:pt x="1454585" y="55543"/>
                  <a:pt x="1453741" y="57111"/>
                  <a:pt x="1453258" y="58921"/>
                </a:cubicBezTo>
                <a:cubicBezTo>
                  <a:pt x="1452896" y="60007"/>
                  <a:pt x="1452232" y="61515"/>
                  <a:pt x="1451267" y="63445"/>
                </a:cubicBezTo>
                <a:cubicBezTo>
                  <a:pt x="1451147" y="64048"/>
                  <a:pt x="1450936" y="64682"/>
                  <a:pt x="1450634" y="65345"/>
                </a:cubicBezTo>
                <a:cubicBezTo>
                  <a:pt x="1450332" y="66009"/>
                  <a:pt x="1450061" y="66703"/>
                  <a:pt x="1449820" y="67427"/>
                </a:cubicBezTo>
                <a:cubicBezTo>
                  <a:pt x="1449216" y="68512"/>
                  <a:pt x="1448643" y="69840"/>
                  <a:pt x="1448100" y="71408"/>
                </a:cubicBezTo>
                <a:cubicBezTo>
                  <a:pt x="1447557" y="72976"/>
                  <a:pt x="1447105" y="74183"/>
                  <a:pt x="1446743" y="75028"/>
                </a:cubicBezTo>
                <a:cubicBezTo>
                  <a:pt x="1446140" y="76355"/>
                  <a:pt x="1445536" y="77531"/>
                  <a:pt x="1444933" y="78557"/>
                </a:cubicBezTo>
                <a:cubicBezTo>
                  <a:pt x="1444330" y="79582"/>
                  <a:pt x="1443847" y="80517"/>
                  <a:pt x="1443485" y="81362"/>
                </a:cubicBezTo>
                <a:cubicBezTo>
                  <a:pt x="1443124" y="82206"/>
                  <a:pt x="1441917" y="84680"/>
                  <a:pt x="1439866" y="88782"/>
                </a:cubicBezTo>
                <a:cubicBezTo>
                  <a:pt x="1439745" y="89144"/>
                  <a:pt x="1439202" y="90109"/>
                  <a:pt x="1438237" y="91677"/>
                </a:cubicBezTo>
                <a:cubicBezTo>
                  <a:pt x="1440892" y="93608"/>
                  <a:pt x="1442822" y="95116"/>
                  <a:pt x="1444028" y="96202"/>
                </a:cubicBezTo>
                <a:cubicBezTo>
                  <a:pt x="1446803" y="98011"/>
                  <a:pt x="1448553" y="99097"/>
                  <a:pt x="1449277" y="99459"/>
                </a:cubicBezTo>
                <a:cubicBezTo>
                  <a:pt x="1450121" y="99942"/>
                  <a:pt x="1451147" y="100455"/>
                  <a:pt x="1452353" y="100997"/>
                </a:cubicBezTo>
                <a:cubicBezTo>
                  <a:pt x="1453560" y="101540"/>
                  <a:pt x="1454464" y="101932"/>
                  <a:pt x="1455068" y="102174"/>
                </a:cubicBezTo>
                <a:cubicBezTo>
                  <a:pt x="1456033" y="102656"/>
                  <a:pt x="1457089" y="103139"/>
                  <a:pt x="1458235" y="103622"/>
                </a:cubicBezTo>
                <a:cubicBezTo>
                  <a:pt x="1459381" y="104104"/>
                  <a:pt x="1460618" y="104647"/>
                  <a:pt x="1461945" y="105250"/>
                </a:cubicBezTo>
                <a:lnTo>
                  <a:pt x="1467193" y="107422"/>
                </a:lnTo>
                <a:cubicBezTo>
                  <a:pt x="1467796" y="107663"/>
                  <a:pt x="1468370" y="107633"/>
                  <a:pt x="1468912" y="107332"/>
                </a:cubicBezTo>
                <a:cubicBezTo>
                  <a:pt x="1469455" y="107030"/>
                  <a:pt x="1469847" y="106819"/>
                  <a:pt x="1470089" y="106698"/>
                </a:cubicBezTo>
                <a:lnTo>
                  <a:pt x="1472079" y="105431"/>
                </a:lnTo>
                <a:cubicBezTo>
                  <a:pt x="1472200" y="105311"/>
                  <a:pt x="1472351" y="105250"/>
                  <a:pt x="1472532" y="105250"/>
                </a:cubicBezTo>
                <a:cubicBezTo>
                  <a:pt x="1472713" y="105250"/>
                  <a:pt x="1472864" y="105311"/>
                  <a:pt x="1472984" y="105431"/>
                </a:cubicBezTo>
                <a:cubicBezTo>
                  <a:pt x="1473588" y="105673"/>
                  <a:pt x="1473829" y="106035"/>
                  <a:pt x="1473708" y="106517"/>
                </a:cubicBezTo>
                <a:cubicBezTo>
                  <a:pt x="1473588" y="106638"/>
                  <a:pt x="1473527" y="106939"/>
                  <a:pt x="1473527" y="107422"/>
                </a:cubicBezTo>
                <a:cubicBezTo>
                  <a:pt x="1473527" y="107905"/>
                  <a:pt x="1473467" y="108267"/>
                  <a:pt x="1473346" y="108508"/>
                </a:cubicBezTo>
                <a:cubicBezTo>
                  <a:pt x="1473346" y="108749"/>
                  <a:pt x="1473286" y="108960"/>
                  <a:pt x="1473165" y="109141"/>
                </a:cubicBezTo>
                <a:cubicBezTo>
                  <a:pt x="1473045" y="109322"/>
                  <a:pt x="1472984" y="109533"/>
                  <a:pt x="1472984" y="109775"/>
                </a:cubicBezTo>
                <a:cubicBezTo>
                  <a:pt x="1473346" y="110499"/>
                  <a:pt x="1473165" y="111102"/>
                  <a:pt x="1472442" y="111584"/>
                </a:cubicBezTo>
                <a:cubicBezTo>
                  <a:pt x="1471959" y="112067"/>
                  <a:pt x="1471718" y="112851"/>
                  <a:pt x="1471718" y="113937"/>
                </a:cubicBezTo>
                <a:cubicBezTo>
                  <a:pt x="1471718" y="114420"/>
                  <a:pt x="1471537" y="114872"/>
                  <a:pt x="1471174" y="115294"/>
                </a:cubicBezTo>
                <a:cubicBezTo>
                  <a:pt x="1470813" y="115717"/>
                  <a:pt x="1470330" y="115988"/>
                  <a:pt x="1469727" y="116109"/>
                </a:cubicBezTo>
                <a:cubicBezTo>
                  <a:pt x="1469003" y="116109"/>
                  <a:pt x="1468641" y="116350"/>
                  <a:pt x="1468641" y="116833"/>
                </a:cubicBezTo>
                <a:cubicBezTo>
                  <a:pt x="1468641" y="116953"/>
                  <a:pt x="1468550" y="117074"/>
                  <a:pt x="1468370" y="117195"/>
                </a:cubicBezTo>
                <a:cubicBezTo>
                  <a:pt x="1468188" y="117315"/>
                  <a:pt x="1467977" y="117496"/>
                  <a:pt x="1467736" y="117738"/>
                </a:cubicBezTo>
                <a:lnTo>
                  <a:pt x="1466288" y="119366"/>
                </a:lnTo>
                <a:lnTo>
                  <a:pt x="1465202" y="120452"/>
                </a:lnTo>
                <a:lnTo>
                  <a:pt x="1463936" y="122443"/>
                </a:lnTo>
                <a:cubicBezTo>
                  <a:pt x="1463694" y="122684"/>
                  <a:pt x="1463393" y="122865"/>
                  <a:pt x="1463031" y="122986"/>
                </a:cubicBezTo>
                <a:cubicBezTo>
                  <a:pt x="1462427" y="123227"/>
                  <a:pt x="1462126" y="123589"/>
                  <a:pt x="1462126" y="124072"/>
                </a:cubicBezTo>
                <a:cubicBezTo>
                  <a:pt x="1462126" y="125399"/>
                  <a:pt x="1461643" y="126123"/>
                  <a:pt x="1460678" y="126243"/>
                </a:cubicBezTo>
                <a:cubicBezTo>
                  <a:pt x="1460316" y="126364"/>
                  <a:pt x="1459924" y="126515"/>
                  <a:pt x="1459502" y="126696"/>
                </a:cubicBezTo>
                <a:cubicBezTo>
                  <a:pt x="1459080" y="126877"/>
                  <a:pt x="1458748" y="126967"/>
                  <a:pt x="1458506" y="126967"/>
                </a:cubicBezTo>
                <a:cubicBezTo>
                  <a:pt x="1457903" y="127088"/>
                  <a:pt x="1457390" y="127118"/>
                  <a:pt x="1456968" y="127058"/>
                </a:cubicBezTo>
                <a:cubicBezTo>
                  <a:pt x="1456546" y="126998"/>
                  <a:pt x="1456154" y="126967"/>
                  <a:pt x="1455792" y="126967"/>
                </a:cubicBezTo>
                <a:lnTo>
                  <a:pt x="1454887" y="127148"/>
                </a:lnTo>
                <a:lnTo>
                  <a:pt x="1453620" y="127148"/>
                </a:lnTo>
                <a:cubicBezTo>
                  <a:pt x="1453137" y="126907"/>
                  <a:pt x="1452715" y="126786"/>
                  <a:pt x="1452353" y="126786"/>
                </a:cubicBezTo>
                <a:cubicBezTo>
                  <a:pt x="1451629" y="126786"/>
                  <a:pt x="1451086" y="126726"/>
                  <a:pt x="1450724" y="126605"/>
                </a:cubicBezTo>
                <a:lnTo>
                  <a:pt x="1450362" y="126605"/>
                </a:lnTo>
                <a:cubicBezTo>
                  <a:pt x="1450000" y="125761"/>
                  <a:pt x="1449337" y="125278"/>
                  <a:pt x="1448372" y="125158"/>
                </a:cubicBezTo>
                <a:cubicBezTo>
                  <a:pt x="1447406" y="125037"/>
                  <a:pt x="1446864" y="124977"/>
                  <a:pt x="1446743" y="124977"/>
                </a:cubicBezTo>
                <a:cubicBezTo>
                  <a:pt x="1444089" y="124494"/>
                  <a:pt x="1441072" y="122865"/>
                  <a:pt x="1437694" y="120090"/>
                </a:cubicBezTo>
                <a:cubicBezTo>
                  <a:pt x="1437091" y="119608"/>
                  <a:pt x="1436397" y="119095"/>
                  <a:pt x="1435613" y="118552"/>
                </a:cubicBezTo>
                <a:cubicBezTo>
                  <a:pt x="1434829" y="118009"/>
                  <a:pt x="1434014" y="117315"/>
                  <a:pt x="1433170" y="116471"/>
                </a:cubicBezTo>
                <a:lnTo>
                  <a:pt x="1427560" y="110680"/>
                </a:lnTo>
                <a:cubicBezTo>
                  <a:pt x="1426956" y="109835"/>
                  <a:pt x="1426414" y="109835"/>
                  <a:pt x="1425931" y="110680"/>
                </a:cubicBezTo>
                <a:lnTo>
                  <a:pt x="1424121" y="112670"/>
                </a:lnTo>
                <a:cubicBezTo>
                  <a:pt x="1423276" y="113515"/>
                  <a:pt x="1422673" y="114058"/>
                  <a:pt x="1422311" y="114299"/>
                </a:cubicBezTo>
                <a:lnTo>
                  <a:pt x="1421768" y="114661"/>
                </a:lnTo>
                <a:cubicBezTo>
                  <a:pt x="1421648" y="114661"/>
                  <a:pt x="1421497" y="114691"/>
                  <a:pt x="1421316" y="114752"/>
                </a:cubicBezTo>
                <a:cubicBezTo>
                  <a:pt x="1421135" y="114812"/>
                  <a:pt x="1420924" y="114963"/>
                  <a:pt x="1420682" y="115204"/>
                </a:cubicBezTo>
                <a:cubicBezTo>
                  <a:pt x="1419959" y="115928"/>
                  <a:pt x="1419295" y="116350"/>
                  <a:pt x="1418692" y="116471"/>
                </a:cubicBezTo>
                <a:lnTo>
                  <a:pt x="1417244" y="117195"/>
                </a:lnTo>
                <a:lnTo>
                  <a:pt x="1414710" y="119004"/>
                </a:lnTo>
                <a:lnTo>
                  <a:pt x="1413444" y="119366"/>
                </a:lnTo>
                <a:cubicBezTo>
                  <a:pt x="1413202" y="119608"/>
                  <a:pt x="1413021" y="119728"/>
                  <a:pt x="1412901" y="119728"/>
                </a:cubicBezTo>
                <a:lnTo>
                  <a:pt x="1408376" y="121900"/>
                </a:lnTo>
                <a:cubicBezTo>
                  <a:pt x="1407894" y="122141"/>
                  <a:pt x="1407592" y="122021"/>
                  <a:pt x="1407471" y="121538"/>
                </a:cubicBezTo>
                <a:cubicBezTo>
                  <a:pt x="1407471" y="121538"/>
                  <a:pt x="1407290" y="121357"/>
                  <a:pt x="1406928" y="120995"/>
                </a:cubicBezTo>
                <a:cubicBezTo>
                  <a:pt x="1406204" y="120030"/>
                  <a:pt x="1405843" y="119246"/>
                  <a:pt x="1405843" y="118643"/>
                </a:cubicBezTo>
                <a:cubicBezTo>
                  <a:pt x="1405963" y="118281"/>
                  <a:pt x="1405993" y="117798"/>
                  <a:pt x="1405933" y="117195"/>
                </a:cubicBezTo>
                <a:cubicBezTo>
                  <a:pt x="1405873" y="116591"/>
                  <a:pt x="1405843" y="116109"/>
                  <a:pt x="1405843" y="115747"/>
                </a:cubicBezTo>
                <a:cubicBezTo>
                  <a:pt x="1405843" y="115506"/>
                  <a:pt x="1405903" y="115294"/>
                  <a:pt x="1406024" y="115114"/>
                </a:cubicBezTo>
                <a:cubicBezTo>
                  <a:pt x="1406144" y="114933"/>
                  <a:pt x="1406265" y="114842"/>
                  <a:pt x="1406386" y="114842"/>
                </a:cubicBezTo>
                <a:cubicBezTo>
                  <a:pt x="1406868" y="114963"/>
                  <a:pt x="1407170" y="114872"/>
                  <a:pt x="1407290" y="114571"/>
                </a:cubicBezTo>
                <a:cubicBezTo>
                  <a:pt x="1407411" y="114269"/>
                  <a:pt x="1407471" y="114058"/>
                  <a:pt x="1407471" y="113937"/>
                </a:cubicBezTo>
                <a:cubicBezTo>
                  <a:pt x="1407713" y="112610"/>
                  <a:pt x="1408135" y="111765"/>
                  <a:pt x="1408738" y="111404"/>
                </a:cubicBezTo>
                <a:cubicBezTo>
                  <a:pt x="1409221" y="111162"/>
                  <a:pt x="1409462" y="110680"/>
                  <a:pt x="1409462" y="109956"/>
                </a:cubicBezTo>
                <a:cubicBezTo>
                  <a:pt x="1409583" y="109111"/>
                  <a:pt x="1410065" y="108387"/>
                  <a:pt x="1410910" y="107784"/>
                </a:cubicBezTo>
                <a:cubicBezTo>
                  <a:pt x="1411151" y="107663"/>
                  <a:pt x="1411332" y="107482"/>
                  <a:pt x="1411453" y="107241"/>
                </a:cubicBezTo>
                <a:cubicBezTo>
                  <a:pt x="1411574" y="107000"/>
                  <a:pt x="1411694" y="106819"/>
                  <a:pt x="1411815" y="106698"/>
                </a:cubicBezTo>
                <a:lnTo>
                  <a:pt x="1411996" y="106698"/>
                </a:lnTo>
                <a:cubicBezTo>
                  <a:pt x="1412237" y="106698"/>
                  <a:pt x="1412508" y="106789"/>
                  <a:pt x="1412810" y="106970"/>
                </a:cubicBezTo>
                <a:cubicBezTo>
                  <a:pt x="1413112" y="107151"/>
                  <a:pt x="1413383" y="107120"/>
                  <a:pt x="1413624" y="106879"/>
                </a:cubicBezTo>
                <a:lnTo>
                  <a:pt x="1414891" y="105793"/>
                </a:lnTo>
                <a:cubicBezTo>
                  <a:pt x="1415374" y="105190"/>
                  <a:pt x="1415917" y="104557"/>
                  <a:pt x="1416520" y="103893"/>
                </a:cubicBezTo>
                <a:cubicBezTo>
                  <a:pt x="1417123" y="103229"/>
                  <a:pt x="1417727" y="102415"/>
                  <a:pt x="1418330" y="101450"/>
                </a:cubicBezTo>
                <a:lnTo>
                  <a:pt x="1419778" y="99821"/>
                </a:lnTo>
                <a:cubicBezTo>
                  <a:pt x="1420260" y="99339"/>
                  <a:pt x="1420502" y="98856"/>
                  <a:pt x="1420502" y="98373"/>
                </a:cubicBezTo>
                <a:cubicBezTo>
                  <a:pt x="1420502" y="98253"/>
                  <a:pt x="1420320" y="97649"/>
                  <a:pt x="1419959" y="96564"/>
                </a:cubicBezTo>
                <a:cubicBezTo>
                  <a:pt x="1418149" y="92823"/>
                  <a:pt x="1417003" y="89747"/>
                  <a:pt x="1416520" y="87334"/>
                </a:cubicBezTo>
                <a:cubicBezTo>
                  <a:pt x="1416399" y="86127"/>
                  <a:pt x="1416098" y="84619"/>
                  <a:pt x="1415615" y="82809"/>
                </a:cubicBezTo>
                <a:cubicBezTo>
                  <a:pt x="1415012" y="80638"/>
                  <a:pt x="1414590" y="79190"/>
                  <a:pt x="1414348" y="78466"/>
                </a:cubicBezTo>
                <a:cubicBezTo>
                  <a:pt x="1414348" y="78225"/>
                  <a:pt x="1414228" y="78104"/>
                  <a:pt x="1413986" y="78104"/>
                </a:cubicBezTo>
                <a:cubicBezTo>
                  <a:pt x="1413383" y="77501"/>
                  <a:pt x="1413323" y="76898"/>
                  <a:pt x="1413806" y="76294"/>
                </a:cubicBezTo>
                <a:cubicBezTo>
                  <a:pt x="1413806" y="76053"/>
                  <a:pt x="1413986" y="75932"/>
                  <a:pt x="1414348" y="75932"/>
                </a:cubicBezTo>
                <a:cubicBezTo>
                  <a:pt x="1416038" y="76053"/>
                  <a:pt x="1417908" y="76536"/>
                  <a:pt x="1419959" y="77380"/>
                </a:cubicBezTo>
                <a:cubicBezTo>
                  <a:pt x="1420562" y="77622"/>
                  <a:pt x="1421256" y="78074"/>
                  <a:pt x="1422040" y="78738"/>
                </a:cubicBezTo>
                <a:cubicBezTo>
                  <a:pt x="1422824" y="79401"/>
                  <a:pt x="1423518" y="79914"/>
                  <a:pt x="1424121" y="80276"/>
                </a:cubicBezTo>
                <a:cubicBezTo>
                  <a:pt x="1425810" y="81965"/>
                  <a:pt x="1426655" y="82809"/>
                  <a:pt x="1426655" y="82809"/>
                </a:cubicBezTo>
                <a:lnTo>
                  <a:pt x="1429007" y="84800"/>
                </a:lnTo>
                <a:lnTo>
                  <a:pt x="1431722" y="80095"/>
                </a:lnTo>
                <a:cubicBezTo>
                  <a:pt x="1434256" y="75751"/>
                  <a:pt x="1435583" y="73459"/>
                  <a:pt x="1435703" y="73218"/>
                </a:cubicBezTo>
                <a:cubicBezTo>
                  <a:pt x="1436066" y="72615"/>
                  <a:pt x="1437393" y="70383"/>
                  <a:pt x="1439685" y="66522"/>
                </a:cubicBezTo>
                <a:cubicBezTo>
                  <a:pt x="1440047" y="65677"/>
                  <a:pt x="1440590" y="64772"/>
                  <a:pt x="1441314" y="63807"/>
                </a:cubicBezTo>
                <a:cubicBezTo>
                  <a:pt x="1442038" y="62842"/>
                  <a:pt x="1442580" y="61997"/>
                  <a:pt x="1442942" y="61273"/>
                </a:cubicBezTo>
                <a:lnTo>
                  <a:pt x="1446200" y="56025"/>
                </a:lnTo>
                <a:lnTo>
                  <a:pt x="1447829" y="52406"/>
                </a:lnTo>
                <a:cubicBezTo>
                  <a:pt x="1448191" y="51440"/>
                  <a:pt x="1447950" y="51079"/>
                  <a:pt x="1447105" y="51320"/>
                </a:cubicBezTo>
                <a:cubicBezTo>
                  <a:pt x="1444933" y="52044"/>
                  <a:pt x="1443304" y="52526"/>
                  <a:pt x="1442219" y="52768"/>
                </a:cubicBezTo>
                <a:cubicBezTo>
                  <a:pt x="1441495" y="53009"/>
                  <a:pt x="1440710" y="53280"/>
                  <a:pt x="1439866" y="53582"/>
                </a:cubicBezTo>
                <a:cubicBezTo>
                  <a:pt x="1439021" y="53884"/>
                  <a:pt x="1438116" y="54155"/>
                  <a:pt x="1437151" y="54396"/>
                </a:cubicBezTo>
                <a:cubicBezTo>
                  <a:pt x="1436789" y="54517"/>
                  <a:pt x="1435462" y="55000"/>
                  <a:pt x="1433170" y="55844"/>
                </a:cubicBezTo>
                <a:cubicBezTo>
                  <a:pt x="1432325" y="56085"/>
                  <a:pt x="1431481" y="56297"/>
                  <a:pt x="1430636" y="56478"/>
                </a:cubicBezTo>
                <a:cubicBezTo>
                  <a:pt x="1429792" y="56659"/>
                  <a:pt x="1428947" y="56870"/>
                  <a:pt x="1428102" y="57111"/>
                </a:cubicBezTo>
                <a:lnTo>
                  <a:pt x="1427017" y="57292"/>
                </a:lnTo>
                <a:cubicBezTo>
                  <a:pt x="1425448" y="57292"/>
                  <a:pt x="1424543" y="56809"/>
                  <a:pt x="1424302" y="55844"/>
                </a:cubicBezTo>
                <a:cubicBezTo>
                  <a:pt x="1424181" y="55603"/>
                  <a:pt x="1423759" y="54939"/>
                  <a:pt x="1423035" y="53853"/>
                </a:cubicBezTo>
                <a:lnTo>
                  <a:pt x="1425207" y="53853"/>
                </a:lnTo>
                <a:lnTo>
                  <a:pt x="1424121" y="52587"/>
                </a:lnTo>
                <a:cubicBezTo>
                  <a:pt x="1424483" y="52707"/>
                  <a:pt x="1424905" y="52768"/>
                  <a:pt x="1425388" y="52768"/>
                </a:cubicBezTo>
                <a:cubicBezTo>
                  <a:pt x="1425870" y="52768"/>
                  <a:pt x="1426172" y="52707"/>
                  <a:pt x="1426293" y="52587"/>
                </a:cubicBezTo>
                <a:cubicBezTo>
                  <a:pt x="1426414" y="52345"/>
                  <a:pt x="1426624" y="52225"/>
                  <a:pt x="1426926" y="52225"/>
                </a:cubicBezTo>
                <a:cubicBezTo>
                  <a:pt x="1427228" y="52225"/>
                  <a:pt x="1427439" y="52225"/>
                  <a:pt x="1427560" y="52225"/>
                </a:cubicBezTo>
                <a:cubicBezTo>
                  <a:pt x="1428042" y="52345"/>
                  <a:pt x="1428766" y="52406"/>
                  <a:pt x="1429731" y="52406"/>
                </a:cubicBezTo>
                <a:lnTo>
                  <a:pt x="1430636" y="52406"/>
                </a:lnTo>
                <a:cubicBezTo>
                  <a:pt x="1432687" y="52164"/>
                  <a:pt x="1434497" y="51802"/>
                  <a:pt x="1436066" y="51320"/>
                </a:cubicBezTo>
                <a:cubicBezTo>
                  <a:pt x="1437151" y="51079"/>
                  <a:pt x="1438267" y="50747"/>
                  <a:pt x="1439413" y="50324"/>
                </a:cubicBezTo>
                <a:cubicBezTo>
                  <a:pt x="1440560" y="49902"/>
                  <a:pt x="1441796" y="49570"/>
                  <a:pt x="1443124" y="49329"/>
                </a:cubicBezTo>
                <a:lnTo>
                  <a:pt x="1449096" y="48062"/>
                </a:lnTo>
                <a:cubicBezTo>
                  <a:pt x="1449458" y="48062"/>
                  <a:pt x="1449699" y="48002"/>
                  <a:pt x="1449820" y="47881"/>
                </a:cubicBezTo>
                <a:cubicBezTo>
                  <a:pt x="1450182" y="47519"/>
                  <a:pt x="1450845" y="47338"/>
                  <a:pt x="1451810" y="47338"/>
                </a:cubicBezTo>
                <a:close/>
                <a:moveTo>
                  <a:pt x="844048" y="41185"/>
                </a:moveTo>
                <a:cubicBezTo>
                  <a:pt x="848151" y="41185"/>
                  <a:pt x="851167" y="41246"/>
                  <a:pt x="853097" y="41366"/>
                </a:cubicBezTo>
                <a:cubicBezTo>
                  <a:pt x="855993" y="41366"/>
                  <a:pt x="858708" y="41909"/>
                  <a:pt x="861241" y="42995"/>
                </a:cubicBezTo>
                <a:cubicBezTo>
                  <a:pt x="861362" y="43116"/>
                  <a:pt x="861754" y="43327"/>
                  <a:pt x="862418" y="43628"/>
                </a:cubicBezTo>
                <a:cubicBezTo>
                  <a:pt x="863081" y="43930"/>
                  <a:pt x="863594" y="44503"/>
                  <a:pt x="863956" y="45348"/>
                </a:cubicBezTo>
                <a:cubicBezTo>
                  <a:pt x="863956" y="45468"/>
                  <a:pt x="864076" y="45559"/>
                  <a:pt x="864318" y="45619"/>
                </a:cubicBezTo>
                <a:cubicBezTo>
                  <a:pt x="864559" y="45679"/>
                  <a:pt x="864800" y="45770"/>
                  <a:pt x="865042" y="45891"/>
                </a:cubicBezTo>
                <a:lnTo>
                  <a:pt x="869023" y="49148"/>
                </a:lnTo>
                <a:cubicBezTo>
                  <a:pt x="869506" y="49631"/>
                  <a:pt x="869747" y="50053"/>
                  <a:pt x="869747" y="50415"/>
                </a:cubicBezTo>
                <a:cubicBezTo>
                  <a:pt x="869747" y="50898"/>
                  <a:pt x="869687" y="51259"/>
                  <a:pt x="869566" y="51501"/>
                </a:cubicBezTo>
                <a:cubicBezTo>
                  <a:pt x="869445" y="51983"/>
                  <a:pt x="869325" y="52496"/>
                  <a:pt x="869204" y="53039"/>
                </a:cubicBezTo>
                <a:cubicBezTo>
                  <a:pt x="869084" y="53582"/>
                  <a:pt x="868963" y="54095"/>
                  <a:pt x="868842" y="54577"/>
                </a:cubicBezTo>
                <a:lnTo>
                  <a:pt x="868842" y="54758"/>
                </a:lnTo>
                <a:lnTo>
                  <a:pt x="868661" y="55844"/>
                </a:lnTo>
                <a:cubicBezTo>
                  <a:pt x="869264" y="55844"/>
                  <a:pt x="869687" y="55905"/>
                  <a:pt x="869928" y="56025"/>
                </a:cubicBezTo>
                <a:lnTo>
                  <a:pt x="874995" y="56206"/>
                </a:lnTo>
                <a:cubicBezTo>
                  <a:pt x="877529" y="56447"/>
                  <a:pt x="881329" y="56689"/>
                  <a:pt x="886397" y="56930"/>
                </a:cubicBezTo>
                <a:cubicBezTo>
                  <a:pt x="887000" y="56930"/>
                  <a:pt x="887482" y="56990"/>
                  <a:pt x="887844" y="57111"/>
                </a:cubicBezTo>
                <a:cubicBezTo>
                  <a:pt x="888206" y="57232"/>
                  <a:pt x="888568" y="57352"/>
                  <a:pt x="888930" y="57473"/>
                </a:cubicBezTo>
                <a:cubicBezTo>
                  <a:pt x="889654" y="57594"/>
                  <a:pt x="890167" y="57805"/>
                  <a:pt x="890469" y="58106"/>
                </a:cubicBezTo>
                <a:cubicBezTo>
                  <a:pt x="890770" y="58408"/>
                  <a:pt x="890981" y="58981"/>
                  <a:pt x="891102" y="59826"/>
                </a:cubicBezTo>
                <a:cubicBezTo>
                  <a:pt x="891102" y="60188"/>
                  <a:pt x="891343" y="60489"/>
                  <a:pt x="891826" y="60731"/>
                </a:cubicBezTo>
                <a:cubicBezTo>
                  <a:pt x="892188" y="60972"/>
                  <a:pt x="892972" y="61334"/>
                  <a:pt x="894179" y="61816"/>
                </a:cubicBezTo>
                <a:lnTo>
                  <a:pt x="895084" y="62540"/>
                </a:lnTo>
                <a:lnTo>
                  <a:pt x="894360" y="63083"/>
                </a:lnTo>
                <a:cubicBezTo>
                  <a:pt x="892188" y="64048"/>
                  <a:pt x="890559" y="64652"/>
                  <a:pt x="889473" y="64893"/>
                </a:cubicBezTo>
                <a:cubicBezTo>
                  <a:pt x="888629" y="65014"/>
                  <a:pt x="887664" y="65255"/>
                  <a:pt x="886578" y="65617"/>
                </a:cubicBezTo>
                <a:cubicBezTo>
                  <a:pt x="885492" y="65979"/>
                  <a:pt x="884647" y="66280"/>
                  <a:pt x="884044" y="66522"/>
                </a:cubicBezTo>
                <a:lnTo>
                  <a:pt x="882958" y="66884"/>
                </a:lnTo>
                <a:lnTo>
                  <a:pt x="878434" y="67427"/>
                </a:lnTo>
                <a:lnTo>
                  <a:pt x="876262" y="67246"/>
                </a:lnTo>
                <a:lnTo>
                  <a:pt x="870833" y="66703"/>
                </a:lnTo>
                <a:cubicBezTo>
                  <a:pt x="869747" y="66582"/>
                  <a:pt x="867937" y="66522"/>
                  <a:pt x="865404" y="66522"/>
                </a:cubicBezTo>
                <a:cubicBezTo>
                  <a:pt x="865042" y="66522"/>
                  <a:pt x="864740" y="66642"/>
                  <a:pt x="864499" y="66884"/>
                </a:cubicBezTo>
                <a:cubicBezTo>
                  <a:pt x="864137" y="67608"/>
                  <a:pt x="863352" y="69236"/>
                  <a:pt x="862146" y="71770"/>
                </a:cubicBezTo>
                <a:cubicBezTo>
                  <a:pt x="862387" y="72011"/>
                  <a:pt x="862719" y="72222"/>
                  <a:pt x="863141" y="72403"/>
                </a:cubicBezTo>
                <a:cubicBezTo>
                  <a:pt x="863564" y="72584"/>
                  <a:pt x="863956" y="72796"/>
                  <a:pt x="864318" y="73037"/>
                </a:cubicBezTo>
                <a:cubicBezTo>
                  <a:pt x="864921" y="73399"/>
                  <a:pt x="864921" y="73761"/>
                  <a:pt x="864318" y="74123"/>
                </a:cubicBezTo>
                <a:cubicBezTo>
                  <a:pt x="863835" y="74485"/>
                  <a:pt x="863111" y="74907"/>
                  <a:pt x="862146" y="75389"/>
                </a:cubicBezTo>
                <a:cubicBezTo>
                  <a:pt x="861905" y="75389"/>
                  <a:pt x="861724" y="75450"/>
                  <a:pt x="861603" y="75570"/>
                </a:cubicBezTo>
                <a:cubicBezTo>
                  <a:pt x="861241" y="76053"/>
                  <a:pt x="860578" y="76415"/>
                  <a:pt x="859612" y="76656"/>
                </a:cubicBezTo>
                <a:lnTo>
                  <a:pt x="857441" y="77561"/>
                </a:lnTo>
                <a:lnTo>
                  <a:pt x="855631" y="78466"/>
                </a:lnTo>
                <a:cubicBezTo>
                  <a:pt x="853700" y="79069"/>
                  <a:pt x="851529" y="79431"/>
                  <a:pt x="849116" y="79552"/>
                </a:cubicBezTo>
                <a:cubicBezTo>
                  <a:pt x="846703" y="79673"/>
                  <a:pt x="844290" y="79733"/>
                  <a:pt x="841877" y="79733"/>
                </a:cubicBezTo>
                <a:cubicBezTo>
                  <a:pt x="840429" y="79733"/>
                  <a:pt x="839343" y="79793"/>
                  <a:pt x="838619" y="79914"/>
                </a:cubicBezTo>
                <a:cubicBezTo>
                  <a:pt x="836086" y="79914"/>
                  <a:pt x="834155" y="79974"/>
                  <a:pt x="832828" y="80095"/>
                </a:cubicBezTo>
                <a:cubicBezTo>
                  <a:pt x="830898" y="80336"/>
                  <a:pt x="829329" y="80577"/>
                  <a:pt x="828123" y="80819"/>
                </a:cubicBezTo>
                <a:cubicBezTo>
                  <a:pt x="826192" y="81301"/>
                  <a:pt x="823900" y="81543"/>
                  <a:pt x="821246" y="81543"/>
                </a:cubicBezTo>
                <a:lnTo>
                  <a:pt x="816178" y="81362"/>
                </a:lnTo>
                <a:cubicBezTo>
                  <a:pt x="814731" y="81362"/>
                  <a:pt x="812559" y="81482"/>
                  <a:pt x="809663" y="81724"/>
                </a:cubicBezTo>
                <a:cubicBezTo>
                  <a:pt x="807974" y="81965"/>
                  <a:pt x="806647" y="82086"/>
                  <a:pt x="805682" y="82086"/>
                </a:cubicBezTo>
                <a:cubicBezTo>
                  <a:pt x="804475" y="82086"/>
                  <a:pt x="802545" y="81965"/>
                  <a:pt x="799891" y="81724"/>
                </a:cubicBezTo>
                <a:cubicBezTo>
                  <a:pt x="798322" y="81724"/>
                  <a:pt x="797116" y="81663"/>
                  <a:pt x="796271" y="81543"/>
                </a:cubicBezTo>
                <a:cubicBezTo>
                  <a:pt x="795668" y="81422"/>
                  <a:pt x="795065" y="81271"/>
                  <a:pt x="794461" y="81090"/>
                </a:cubicBezTo>
                <a:cubicBezTo>
                  <a:pt x="793858" y="80909"/>
                  <a:pt x="793436" y="80517"/>
                  <a:pt x="793194" y="79914"/>
                </a:cubicBezTo>
                <a:lnTo>
                  <a:pt x="792471" y="79371"/>
                </a:lnTo>
                <a:cubicBezTo>
                  <a:pt x="790902" y="77802"/>
                  <a:pt x="789937" y="76475"/>
                  <a:pt x="789575" y="75389"/>
                </a:cubicBezTo>
                <a:cubicBezTo>
                  <a:pt x="789937" y="75269"/>
                  <a:pt x="790269" y="75148"/>
                  <a:pt x="790570" y="75028"/>
                </a:cubicBezTo>
                <a:cubicBezTo>
                  <a:pt x="790872" y="74907"/>
                  <a:pt x="791144" y="74786"/>
                  <a:pt x="791385" y="74666"/>
                </a:cubicBezTo>
                <a:cubicBezTo>
                  <a:pt x="791747" y="74666"/>
                  <a:pt x="791928" y="74726"/>
                  <a:pt x="791928" y="74847"/>
                </a:cubicBezTo>
                <a:cubicBezTo>
                  <a:pt x="792531" y="75450"/>
                  <a:pt x="793194" y="75510"/>
                  <a:pt x="793918" y="75028"/>
                </a:cubicBezTo>
                <a:lnTo>
                  <a:pt x="794642" y="75028"/>
                </a:lnTo>
                <a:cubicBezTo>
                  <a:pt x="794401" y="73459"/>
                  <a:pt x="794160" y="71589"/>
                  <a:pt x="793918" y="69417"/>
                </a:cubicBezTo>
                <a:cubicBezTo>
                  <a:pt x="793194" y="69659"/>
                  <a:pt x="792531" y="69779"/>
                  <a:pt x="791928" y="69779"/>
                </a:cubicBezTo>
                <a:cubicBezTo>
                  <a:pt x="788912" y="70262"/>
                  <a:pt x="786438" y="70684"/>
                  <a:pt x="784508" y="71046"/>
                </a:cubicBezTo>
                <a:cubicBezTo>
                  <a:pt x="782215" y="71287"/>
                  <a:pt x="780587" y="71770"/>
                  <a:pt x="779622" y="72494"/>
                </a:cubicBezTo>
                <a:cubicBezTo>
                  <a:pt x="779380" y="72615"/>
                  <a:pt x="779109" y="72796"/>
                  <a:pt x="778807" y="73037"/>
                </a:cubicBezTo>
                <a:cubicBezTo>
                  <a:pt x="778506" y="73278"/>
                  <a:pt x="778234" y="73399"/>
                  <a:pt x="777993" y="73399"/>
                </a:cubicBezTo>
                <a:cubicBezTo>
                  <a:pt x="777027" y="73399"/>
                  <a:pt x="776273" y="73067"/>
                  <a:pt x="775730" y="72403"/>
                </a:cubicBezTo>
                <a:cubicBezTo>
                  <a:pt x="775188" y="71740"/>
                  <a:pt x="774856" y="70986"/>
                  <a:pt x="774735" y="70141"/>
                </a:cubicBezTo>
                <a:cubicBezTo>
                  <a:pt x="774614" y="69297"/>
                  <a:pt x="774554" y="67909"/>
                  <a:pt x="774554" y="65979"/>
                </a:cubicBezTo>
                <a:cubicBezTo>
                  <a:pt x="774434" y="65496"/>
                  <a:pt x="774524" y="65074"/>
                  <a:pt x="774826" y="64712"/>
                </a:cubicBezTo>
                <a:cubicBezTo>
                  <a:pt x="775127" y="64350"/>
                  <a:pt x="775519" y="64109"/>
                  <a:pt x="776002" y="63988"/>
                </a:cubicBezTo>
                <a:lnTo>
                  <a:pt x="776364" y="65074"/>
                </a:lnTo>
                <a:lnTo>
                  <a:pt x="778174" y="63807"/>
                </a:lnTo>
                <a:lnTo>
                  <a:pt x="778536" y="65617"/>
                </a:lnTo>
                <a:cubicBezTo>
                  <a:pt x="778777" y="65737"/>
                  <a:pt x="779320" y="65798"/>
                  <a:pt x="780164" y="65798"/>
                </a:cubicBezTo>
                <a:lnTo>
                  <a:pt x="780888" y="65798"/>
                </a:lnTo>
                <a:cubicBezTo>
                  <a:pt x="785956" y="65074"/>
                  <a:pt x="789816" y="64471"/>
                  <a:pt x="792471" y="63988"/>
                </a:cubicBezTo>
                <a:cubicBezTo>
                  <a:pt x="792833" y="63988"/>
                  <a:pt x="793074" y="63928"/>
                  <a:pt x="793194" y="63807"/>
                </a:cubicBezTo>
                <a:cubicBezTo>
                  <a:pt x="793315" y="63686"/>
                  <a:pt x="793436" y="63626"/>
                  <a:pt x="793556" y="63626"/>
                </a:cubicBezTo>
                <a:lnTo>
                  <a:pt x="793556" y="57654"/>
                </a:lnTo>
                <a:cubicBezTo>
                  <a:pt x="793436" y="57533"/>
                  <a:pt x="793194" y="57352"/>
                  <a:pt x="792833" y="57111"/>
                </a:cubicBezTo>
                <a:cubicBezTo>
                  <a:pt x="792471" y="56870"/>
                  <a:pt x="792229" y="56568"/>
                  <a:pt x="792109" y="56206"/>
                </a:cubicBezTo>
                <a:cubicBezTo>
                  <a:pt x="791747" y="55724"/>
                  <a:pt x="791566" y="55362"/>
                  <a:pt x="791566" y="55120"/>
                </a:cubicBezTo>
                <a:cubicBezTo>
                  <a:pt x="791566" y="54879"/>
                  <a:pt x="791807" y="54577"/>
                  <a:pt x="792290" y="54215"/>
                </a:cubicBezTo>
                <a:cubicBezTo>
                  <a:pt x="793255" y="53371"/>
                  <a:pt x="794160" y="52104"/>
                  <a:pt x="795004" y="50415"/>
                </a:cubicBezTo>
                <a:cubicBezTo>
                  <a:pt x="795004" y="50415"/>
                  <a:pt x="795125" y="50294"/>
                  <a:pt x="795366" y="50053"/>
                </a:cubicBezTo>
                <a:cubicBezTo>
                  <a:pt x="795728" y="50174"/>
                  <a:pt x="795909" y="50355"/>
                  <a:pt x="795909" y="50596"/>
                </a:cubicBezTo>
                <a:cubicBezTo>
                  <a:pt x="796633" y="50355"/>
                  <a:pt x="797297" y="50113"/>
                  <a:pt x="797900" y="49872"/>
                </a:cubicBezTo>
                <a:cubicBezTo>
                  <a:pt x="798141" y="49751"/>
                  <a:pt x="798352" y="49631"/>
                  <a:pt x="798533" y="49510"/>
                </a:cubicBezTo>
                <a:cubicBezTo>
                  <a:pt x="798714" y="49389"/>
                  <a:pt x="798926" y="49269"/>
                  <a:pt x="799167" y="49148"/>
                </a:cubicBezTo>
                <a:lnTo>
                  <a:pt x="800976" y="48062"/>
                </a:lnTo>
                <a:cubicBezTo>
                  <a:pt x="801700" y="47942"/>
                  <a:pt x="802666" y="47640"/>
                  <a:pt x="803872" y="47157"/>
                </a:cubicBezTo>
                <a:lnTo>
                  <a:pt x="806406" y="46072"/>
                </a:lnTo>
                <a:cubicBezTo>
                  <a:pt x="807612" y="45710"/>
                  <a:pt x="808396" y="45468"/>
                  <a:pt x="808758" y="45348"/>
                </a:cubicBezTo>
                <a:cubicBezTo>
                  <a:pt x="812378" y="44262"/>
                  <a:pt x="816721" y="43417"/>
                  <a:pt x="821789" y="42814"/>
                </a:cubicBezTo>
                <a:cubicBezTo>
                  <a:pt x="822392" y="42814"/>
                  <a:pt x="822814" y="42754"/>
                  <a:pt x="823055" y="42633"/>
                </a:cubicBezTo>
                <a:lnTo>
                  <a:pt x="823960" y="42090"/>
                </a:lnTo>
                <a:cubicBezTo>
                  <a:pt x="824684" y="41728"/>
                  <a:pt x="825046" y="41607"/>
                  <a:pt x="825046" y="41728"/>
                </a:cubicBezTo>
                <a:cubicBezTo>
                  <a:pt x="825288" y="42090"/>
                  <a:pt x="825589" y="42241"/>
                  <a:pt x="825951" y="42181"/>
                </a:cubicBezTo>
                <a:cubicBezTo>
                  <a:pt x="826313" y="42120"/>
                  <a:pt x="826554" y="42090"/>
                  <a:pt x="826675" y="42090"/>
                </a:cubicBezTo>
                <a:cubicBezTo>
                  <a:pt x="832949" y="41487"/>
                  <a:pt x="838740" y="41185"/>
                  <a:pt x="844048" y="41185"/>
                </a:cubicBezTo>
                <a:close/>
                <a:moveTo>
                  <a:pt x="1235545" y="32860"/>
                </a:moveTo>
                <a:lnTo>
                  <a:pt x="1235726" y="33041"/>
                </a:lnTo>
                <a:cubicBezTo>
                  <a:pt x="1237294" y="35937"/>
                  <a:pt x="1238260" y="37867"/>
                  <a:pt x="1238622" y="38833"/>
                </a:cubicBezTo>
                <a:cubicBezTo>
                  <a:pt x="1238984" y="39436"/>
                  <a:pt x="1239285" y="40461"/>
                  <a:pt x="1239527" y="41909"/>
                </a:cubicBezTo>
                <a:cubicBezTo>
                  <a:pt x="1239527" y="42512"/>
                  <a:pt x="1239828" y="42814"/>
                  <a:pt x="1240432" y="42814"/>
                </a:cubicBezTo>
                <a:lnTo>
                  <a:pt x="1246404" y="42814"/>
                </a:lnTo>
                <a:lnTo>
                  <a:pt x="1250023" y="42814"/>
                </a:lnTo>
                <a:lnTo>
                  <a:pt x="1255633" y="43176"/>
                </a:lnTo>
                <a:cubicBezTo>
                  <a:pt x="1256237" y="43176"/>
                  <a:pt x="1256719" y="43236"/>
                  <a:pt x="1257081" y="43357"/>
                </a:cubicBezTo>
                <a:cubicBezTo>
                  <a:pt x="1257443" y="43478"/>
                  <a:pt x="1257805" y="43598"/>
                  <a:pt x="1258167" y="43719"/>
                </a:cubicBezTo>
                <a:cubicBezTo>
                  <a:pt x="1259132" y="43960"/>
                  <a:pt x="1260580" y="44443"/>
                  <a:pt x="1262510" y="45167"/>
                </a:cubicBezTo>
                <a:lnTo>
                  <a:pt x="1264320" y="45710"/>
                </a:lnTo>
                <a:cubicBezTo>
                  <a:pt x="1264079" y="46916"/>
                  <a:pt x="1263958" y="47640"/>
                  <a:pt x="1263958" y="47881"/>
                </a:cubicBezTo>
                <a:cubicBezTo>
                  <a:pt x="1263838" y="48726"/>
                  <a:pt x="1263656" y="49269"/>
                  <a:pt x="1263415" y="49510"/>
                </a:cubicBezTo>
                <a:cubicBezTo>
                  <a:pt x="1263174" y="49751"/>
                  <a:pt x="1262571" y="50053"/>
                  <a:pt x="1261606" y="50415"/>
                </a:cubicBezTo>
                <a:cubicBezTo>
                  <a:pt x="1261244" y="50415"/>
                  <a:pt x="1261002" y="50475"/>
                  <a:pt x="1260882" y="50596"/>
                </a:cubicBezTo>
                <a:cubicBezTo>
                  <a:pt x="1260520" y="51320"/>
                  <a:pt x="1259977" y="51712"/>
                  <a:pt x="1259253" y="51772"/>
                </a:cubicBezTo>
                <a:cubicBezTo>
                  <a:pt x="1258529" y="51833"/>
                  <a:pt x="1258046" y="51863"/>
                  <a:pt x="1257805" y="51863"/>
                </a:cubicBezTo>
                <a:lnTo>
                  <a:pt x="1252557" y="52768"/>
                </a:lnTo>
                <a:cubicBezTo>
                  <a:pt x="1252195" y="52768"/>
                  <a:pt x="1251772" y="52888"/>
                  <a:pt x="1251290" y="53130"/>
                </a:cubicBezTo>
                <a:cubicBezTo>
                  <a:pt x="1248636" y="54577"/>
                  <a:pt x="1245800" y="55301"/>
                  <a:pt x="1242784" y="55301"/>
                </a:cubicBezTo>
                <a:cubicBezTo>
                  <a:pt x="1242543" y="55301"/>
                  <a:pt x="1242302" y="55392"/>
                  <a:pt x="1242060" y="55573"/>
                </a:cubicBezTo>
                <a:cubicBezTo>
                  <a:pt x="1241819" y="55754"/>
                  <a:pt x="1241638" y="55965"/>
                  <a:pt x="1241517" y="56206"/>
                </a:cubicBezTo>
                <a:lnTo>
                  <a:pt x="1240974" y="60731"/>
                </a:lnTo>
                <a:lnTo>
                  <a:pt x="1244051" y="60731"/>
                </a:lnTo>
                <a:lnTo>
                  <a:pt x="1250204" y="61273"/>
                </a:lnTo>
                <a:cubicBezTo>
                  <a:pt x="1250687" y="61273"/>
                  <a:pt x="1251109" y="61334"/>
                  <a:pt x="1251471" y="61454"/>
                </a:cubicBezTo>
                <a:cubicBezTo>
                  <a:pt x="1251833" y="61575"/>
                  <a:pt x="1252134" y="61696"/>
                  <a:pt x="1252376" y="61816"/>
                </a:cubicBezTo>
                <a:lnTo>
                  <a:pt x="1255271" y="62359"/>
                </a:lnTo>
                <a:cubicBezTo>
                  <a:pt x="1255875" y="62359"/>
                  <a:pt x="1256267" y="62480"/>
                  <a:pt x="1256448" y="62721"/>
                </a:cubicBezTo>
                <a:cubicBezTo>
                  <a:pt x="1256629" y="62963"/>
                  <a:pt x="1256840" y="63445"/>
                  <a:pt x="1257081" y="64169"/>
                </a:cubicBezTo>
                <a:cubicBezTo>
                  <a:pt x="1254548" y="66099"/>
                  <a:pt x="1253160" y="67125"/>
                  <a:pt x="1252919" y="67246"/>
                </a:cubicBezTo>
                <a:cubicBezTo>
                  <a:pt x="1251471" y="68211"/>
                  <a:pt x="1250083" y="68693"/>
                  <a:pt x="1248756" y="68693"/>
                </a:cubicBezTo>
                <a:lnTo>
                  <a:pt x="1248213" y="68693"/>
                </a:lnTo>
                <a:cubicBezTo>
                  <a:pt x="1246162" y="68693"/>
                  <a:pt x="1244534" y="69236"/>
                  <a:pt x="1243327" y="70322"/>
                </a:cubicBezTo>
                <a:cubicBezTo>
                  <a:pt x="1242724" y="70925"/>
                  <a:pt x="1242422" y="71529"/>
                  <a:pt x="1242422" y="72132"/>
                </a:cubicBezTo>
                <a:lnTo>
                  <a:pt x="1242241" y="76475"/>
                </a:lnTo>
                <a:cubicBezTo>
                  <a:pt x="1242241" y="77079"/>
                  <a:pt x="1242543" y="77380"/>
                  <a:pt x="1243146" y="77380"/>
                </a:cubicBezTo>
                <a:cubicBezTo>
                  <a:pt x="1243629" y="77260"/>
                  <a:pt x="1244413" y="77199"/>
                  <a:pt x="1245499" y="77199"/>
                </a:cubicBezTo>
                <a:cubicBezTo>
                  <a:pt x="1246585" y="77199"/>
                  <a:pt x="1247308" y="76596"/>
                  <a:pt x="1247670" y="75389"/>
                </a:cubicBezTo>
                <a:cubicBezTo>
                  <a:pt x="1247791" y="74907"/>
                  <a:pt x="1248153" y="74786"/>
                  <a:pt x="1248756" y="75028"/>
                </a:cubicBezTo>
                <a:cubicBezTo>
                  <a:pt x="1249118" y="75148"/>
                  <a:pt x="1249540" y="75088"/>
                  <a:pt x="1250023" y="74847"/>
                </a:cubicBezTo>
                <a:cubicBezTo>
                  <a:pt x="1250144" y="74847"/>
                  <a:pt x="1250325" y="74605"/>
                  <a:pt x="1250566" y="74123"/>
                </a:cubicBezTo>
                <a:cubicBezTo>
                  <a:pt x="1250807" y="74485"/>
                  <a:pt x="1251139" y="74666"/>
                  <a:pt x="1251561" y="74666"/>
                </a:cubicBezTo>
                <a:cubicBezTo>
                  <a:pt x="1251984" y="74666"/>
                  <a:pt x="1252255" y="74424"/>
                  <a:pt x="1252376" y="73942"/>
                </a:cubicBezTo>
                <a:lnTo>
                  <a:pt x="1252919" y="73037"/>
                </a:lnTo>
                <a:cubicBezTo>
                  <a:pt x="1252919" y="72916"/>
                  <a:pt x="1253100" y="72856"/>
                  <a:pt x="1253462" y="72856"/>
                </a:cubicBezTo>
                <a:cubicBezTo>
                  <a:pt x="1253824" y="72856"/>
                  <a:pt x="1254004" y="72976"/>
                  <a:pt x="1254004" y="73218"/>
                </a:cubicBezTo>
                <a:cubicBezTo>
                  <a:pt x="1254125" y="74304"/>
                  <a:pt x="1254457" y="75118"/>
                  <a:pt x="1255000" y="75661"/>
                </a:cubicBezTo>
                <a:cubicBezTo>
                  <a:pt x="1255543" y="76204"/>
                  <a:pt x="1256538" y="76898"/>
                  <a:pt x="1257986" y="77742"/>
                </a:cubicBezTo>
                <a:lnTo>
                  <a:pt x="1261967" y="80276"/>
                </a:lnTo>
                <a:lnTo>
                  <a:pt x="1261244" y="80638"/>
                </a:lnTo>
                <a:cubicBezTo>
                  <a:pt x="1261002" y="80758"/>
                  <a:pt x="1260882" y="80879"/>
                  <a:pt x="1260882" y="81000"/>
                </a:cubicBezTo>
                <a:cubicBezTo>
                  <a:pt x="1260882" y="81120"/>
                  <a:pt x="1260821" y="81241"/>
                  <a:pt x="1260701" y="81362"/>
                </a:cubicBezTo>
                <a:cubicBezTo>
                  <a:pt x="1260459" y="81724"/>
                  <a:pt x="1260278" y="82206"/>
                  <a:pt x="1260158" y="82809"/>
                </a:cubicBezTo>
                <a:cubicBezTo>
                  <a:pt x="1260037" y="83413"/>
                  <a:pt x="1259796" y="83835"/>
                  <a:pt x="1259434" y="84076"/>
                </a:cubicBezTo>
                <a:cubicBezTo>
                  <a:pt x="1258469" y="84800"/>
                  <a:pt x="1257805" y="85162"/>
                  <a:pt x="1257443" y="85162"/>
                </a:cubicBezTo>
                <a:lnTo>
                  <a:pt x="1257081" y="85162"/>
                </a:lnTo>
                <a:cubicBezTo>
                  <a:pt x="1257081" y="85162"/>
                  <a:pt x="1257051" y="85192"/>
                  <a:pt x="1256991" y="85253"/>
                </a:cubicBezTo>
                <a:cubicBezTo>
                  <a:pt x="1256930" y="85313"/>
                  <a:pt x="1256900" y="85343"/>
                  <a:pt x="1256900" y="85343"/>
                </a:cubicBezTo>
                <a:cubicBezTo>
                  <a:pt x="1256900" y="85343"/>
                  <a:pt x="1256870" y="85373"/>
                  <a:pt x="1256810" y="85434"/>
                </a:cubicBezTo>
                <a:cubicBezTo>
                  <a:pt x="1256749" y="85494"/>
                  <a:pt x="1256719" y="85524"/>
                  <a:pt x="1256719" y="85524"/>
                </a:cubicBezTo>
                <a:cubicBezTo>
                  <a:pt x="1256478" y="85283"/>
                  <a:pt x="1256176" y="85162"/>
                  <a:pt x="1255814" y="85162"/>
                </a:cubicBezTo>
                <a:cubicBezTo>
                  <a:pt x="1254246" y="84680"/>
                  <a:pt x="1252738" y="85162"/>
                  <a:pt x="1251290" y="86610"/>
                </a:cubicBezTo>
                <a:cubicBezTo>
                  <a:pt x="1250687" y="87213"/>
                  <a:pt x="1249842" y="87635"/>
                  <a:pt x="1248756" y="87877"/>
                </a:cubicBezTo>
                <a:cubicBezTo>
                  <a:pt x="1247670" y="88118"/>
                  <a:pt x="1246826" y="88359"/>
                  <a:pt x="1246223" y="88601"/>
                </a:cubicBezTo>
                <a:lnTo>
                  <a:pt x="1242965" y="89506"/>
                </a:lnTo>
                <a:cubicBezTo>
                  <a:pt x="1242724" y="89626"/>
                  <a:pt x="1242482" y="89928"/>
                  <a:pt x="1242241" y="90410"/>
                </a:cubicBezTo>
                <a:lnTo>
                  <a:pt x="1241517" y="94935"/>
                </a:lnTo>
                <a:lnTo>
                  <a:pt x="1241336" y="98011"/>
                </a:lnTo>
                <a:cubicBezTo>
                  <a:pt x="1241216" y="98494"/>
                  <a:pt x="1241517" y="98735"/>
                  <a:pt x="1242241" y="98735"/>
                </a:cubicBezTo>
                <a:lnTo>
                  <a:pt x="1246042" y="98735"/>
                </a:lnTo>
                <a:lnTo>
                  <a:pt x="1248575" y="98192"/>
                </a:lnTo>
                <a:lnTo>
                  <a:pt x="1248756" y="98192"/>
                </a:lnTo>
                <a:cubicBezTo>
                  <a:pt x="1249360" y="98675"/>
                  <a:pt x="1249872" y="98735"/>
                  <a:pt x="1250294" y="98373"/>
                </a:cubicBezTo>
                <a:cubicBezTo>
                  <a:pt x="1250717" y="98011"/>
                  <a:pt x="1251049" y="97770"/>
                  <a:pt x="1251290" y="97649"/>
                </a:cubicBezTo>
                <a:cubicBezTo>
                  <a:pt x="1251893" y="97408"/>
                  <a:pt x="1252316" y="97348"/>
                  <a:pt x="1252557" y="97468"/>
                </a:cubicBezTo>
                <a:cubicBezTo>
                  <a:pt x="1253160" y="97710"/>
                  <a:pt x="1253763" y="97951"/>
                  <a:pt x="1254366" y="98192"/>
                </a:cubicBezTo>
                <a:cubicBezTo>
                  <a:pt x="1254970" y="98434"/>
                  <a:pt x="1255573" y="98675"/>
                  <a:pt x="1256176" y="98916"/>
                </a:cubicBezTo>
                <a:cubicBezTo>
                  <a:pt x="1258348" y="99640"/>
                  <a:pt x="1259977" y="100123"/>
                  <a:pt x="1261063" y="100364"/>
                </a:cubicBezTo>
                <a:cubicBezTo>
                  <a:pt x="1261424" y="100485"/>
                  <a:pt x="1261998" y="100967"/>
                  <a:pt x="1262782" y="101812"/>
                </a:cubicBezTo>
                <a:cubicBezTo>
                  <a:pt x="1263566" y="102656"/>
                  <a:pt x="1263898" y="103199"/>
                  <a:pt x="1263777" y="103441"/>
                </a:cubicBezTo>
                <a:cubicBezTo>
                  <a:pt x="1263536" y="104647"/>
                  <a:pt x="1263234" y="105552"/>
                  <a:pt x="1262872" y="106155"/>
                </a:cubicBezTo>
                <a:cubicBezTo>
                  <a:pt x="1262510" y="106638"/>
                  <a:pt x="1261786" y="106758"/>
                  <a:pt x="1260701" y="106517"/>
                </a:cubicBezTo>
                <a:cubicBezTo>
                  <a:pt x="1259494" y="106397"/>
                  <a:pt x="1257926" y="106758"/>
                  <a:pt x="1255995" y="107603"/>
                </a:cubicBezTo>
                <a:cubicBezTo>
                  <a:pt x="1253703" y="109171"/>
                  <a:pt x="1251592" y="109956"/>
                  <a:pt x="1249661" y="109956"/>
                </a:cubicBezTo>
                <a:cubicBezTo>
                  <a:pt x="1249058" y="109956"/>
                  <a:pt x="1248274" y="109805"/>
                  <a:pt x="1247308" y="109503"/>
                </a:cubicBezTo>
                <a:cubicBezTo>
                  <a:pt x="1246343" y="109202"/>
                  <a:pt x="1245499" y="108991"/>
                  <a:pt x="1244775" y="108870"/>
                </a:cubicBezTo>
                <a:cubicBezTo>
                  <a:pt x="1244051" y="108749"/>
                  <a:pt x="1242905" y="108689"/>
                  <a:pt x="1241336" y="108689"/>
                </a:cubicBezTo>
                <a:lnTo>
                  <a:pt x="1240070" y="108689"/>
                </a:lnTo>
                <a:cubicBezTo>
                  <a:pt x="1237898" y="109051"/>
                  <a:pt x="1235786" y="109232"/>
                  <a:pt x="1233735" y="109232"/>
                </a:cubicBezTo>
                <a:cubicBezTo>
                  <a:pt x="1231805" y="109232"/>
                  <a:pt x="1230357" y="109111"/>
                  <a:pt x="1229392" y="108870"/>
                </a:cubicBezTo>
                <a:cubicBezTo>
                  <a:pt x="1228427" y="108629"/>
                  <a:pt x="1227371" y="108598"/>
                  <a:pt x="1226225" y="108779"/>
                </a:cubicBezTo>
                <a:cubicBezTo>
                  <a:pt x="1225079" y="108960"/>
                  <a:pt x="1224264" y="109051"/>
                  <a:pt x="1223782" y="109051"/>
                </a:cubicBezTo>
                <a:cubicBezTo>
                  <a:pt x="1218956" y="109533"/>
                  <a:pt x="1215276" y="109835"/>
                  <a:pt x="1212742" y="109956"/>
                </a:cubicBezTo>
                <a:cubicBezTo>
                  <a:pt x="1209967" y="109956"/>
                  <a:pt x="1207856" y="109895"/>
                  <a:pt x="1206408" y="109775"/>
                </a:cubicBezTo>
                <a:cubicBezTo>
                  <a:pt x="1205684" y="109775"/>
                  <a:pt x="1205021" y="109473"/>
                  <a:pt x="1204417" y="108870"/>
                </a:cubicBezTo>
                <a:cubicBezTo>
                  <a:pt x="1204056" y="108387"/>
                  <a:pt x="1203211" y="108025"/>
                  <a:pt x="1201884" y="107784"/>
                </a:cubicBezTo>
                <a:lnTo>
                  <a:pt x="1198445" y="106698"/>
                </a:lnTo>
                <a:cubicBezTo>
                  <a:pt x="1197480" y="106578"/>
                  <a:pt x="1196696" y="105854"/>
                  <a:pt x="1196093" y="104526"/>
                </a:cubicBezTo>
                <a:lnTo>
                  <a:pt x="1196093" y="104165"/>
                </a:lnTo>
                <a:cubicBezTo>
                  <a:pt x="1195851" y="103320"/>
                  <a:pt x="1195791" y="102837"/>
                  <a:pt x="1195912" y="102717"/>
                </a:cubicBezTo>
                <a:cubicBezTo>
                  <a:pt x="1196032" y="102596"/>
                  <a:pt x="1196515" y="102536"/>
                  <a:pt x="1197359" y="102536"/>
                </a:cubicBezTo>
                <a:cubicBezTo>
                  <a:pt x="1197118" y="101812"/>
                  <a:pt x="1197028" y="101359"/>
                  <a:pt x="1197088" y="101178"/>
                </a:cubicBezTo>
                <a:cubicBezTo>
                  <a:pt x="1197148" y="100997"/>
                  <a:pt x="1197601" y="100847"/>
                  <a:pt x="1198445" y="100726"/>
                </a:cubicBezTo>
                <a:cubicBezTo>
                  <a:pt x="1200376" y="100485"/>
                  <a:pt x="1201763" y="100364"/>
                  <a:pt x="1202608" y="100364"/>
                </a:cubicBezTo>
                <a:cubicBezTo>
                  <a:pt x="1203452" y="100364"/>
                  <a:pt x="1204598" y="100485"/>
                  <a:pt x="1206046" y="100726"/>
                </a:cubicBezTo>
                <a:cubicBezTo>
                  <a:pt x="1207977" y="101209"/>
                  <a:pt x="1210088" y="101450"/>
                  <a:pt x="1212380" y="101450"/>
                </a:cubicBezTo>
                <a:cubicBezTo>
                  <a:pt x="1213828" y="101450"/>
                  <a:pt x="1214914" y="101390"/>
                  <a:pt x="1215638" y="101269"/>
                </a:cubicBezTo>
                <a:lnTo>
                  <a:pt x="1224325" y="100183"/>
                </a:lnTo>
                <a:cubicBezTo>
                  <a:pt x="1228065" y="99700"/>
                  <a:pt x="1230719" y="99399"/>
                  <a:pt x="1232288" y="99278"/>
                </a:cubicBezTo>
                <a:cubicBezTo>
                  <a:pt x="1232529" y="96865"/>
                  <a:pt x="1232650" y="95055"/>
                  <a:pt x="1232650" y="93849"/>
                </a:cubicBezTo>
                <a:lnTo>
                  <a:pt x="1232650" y="90953"/>
                </a:lnTo>
                <a:cubicBezTo>
                  <a:pt x="1232529" y="90471"/>
                  <a:pt x="1232378" y="90169"/>
                  <a:pt x="1232197" y="90048"/>
                </a:cubicBezTo>
                <a:cubicBezTo>
                  <a:pt x="1232016" y="89928"/>
                  <a:pt x="1231684" y="89928"/>
                  <a:pt x="1231202" y="90048"/>
                </a:cubicBezTo>
                <a:cubicBezTo>
                  <a:pt x="1227341" y="90290"/>
                  <a:pt x="1224445" y="90531"/>
                  <a:pt x="1222515" y="90772"/>
                </a:cubicBezTo>
                <a:cubicBezTo>
                  <a:pt x="1218654" y="91014"/>
                  <a:pt x="1215819" y="91255"/>
                  <a:pt x="1214009" y="91496"/>
                </a:cubicBezTo>
                <a:cubicBezTo>
                  <a:pt x="1213526" y="91617"/>
                  <a:pt x="1212863" y="91738"/>
                  <a:pt x="1212018" y="91858"/>
                </a:cubicBezTo>
                <a:cubicBezTo>
                  <a:pt x="1211174" y="91979"/>
                  <a:pt x="1210148" y="92039"/>
                  <a:pt x="1208942" y="92039"/>
                </a:cubicBezTo>
                <a:lnTo>
                  <a:pt x="1208218" y="92039"/>
                </a:lnTo>
                <a:cubicBezTo>
                  <a:pt x="1207494" y="91919"/>
                  <a:pt x="1205564" y="92039"/>
                  <a:pt x="1202427" y="92401"/>
                </a:cubicBezTo>
                <a:cubicBezTo>
                  <a:pt x="1201944" y="92401"/>
                  <a:pt x="1201462" y="92522"/>
                  <a:pt x="1200979" y="92763"/>
                </a:cubicBezTo>
                <a:cubicBezTo>
                  <a:pt x="1200496" y="93004"/>
                  <a:pt x="1200134" y="93185"/>
                  <a:pt x="1199893" y="93306"/>
                </a:cubicBezTo>
                <a:cubicBezTo>
                  <a:pt x="1199652" y="93427"/>
                  <a:pt x="1199230" y="93487"/>
                  <a:pt x="1198626" y="93487"/>
                </a:cubicBezTo>
                <a:lnTo>
                  <a:pt x="1195369" y="90953"/>
                </a:lnTo>
                <a:cubicBezTo>
                  <a:pt x="1195369" y="91557"/>
                  <a:pt x="1195248" y="92341"/>
                  <a:pt x="1195007" y="93306"/>
                </a:cubicBezTo>
                <a:lnTo>
                  <a:pt x="1194464" y="99459"/>
                </a:lnTo>
                <a:lnTo>
                  <a:pt x="1193921" y="105793"/>
                </a:lnTo>
                <a:cubicBezTo>
                  <a:pt x="1193921" y="106155"/>
                  <a:pt x="1193860" y="106517"/>
                  <a:pt x="1193740" y="106879"/>
                </a:cubicBezTo>
                <a:cubicBezTo>
                  <a:pt x="1193619" y="107241"/>
                  <a:pt x="1193559" y="107543"/>
                  <a:pt x="1193559" y="107784"/>
                </a:cubicBezTo>
                <a:cubicBezTo>
                  <a:pt x="1193559" y="109835"/>
                  <a:pt x="1193619" y="111343"/>
                  <a:pt x="1193740" y="112308"/>
                </a:cubicBezTo>
                <a:cubicBezTo>
                  <a:pt x="1193981" y="113274"/>
                  <a:pt x="1194524" y="113575"/>
                  <a:pt x="1195369" y="113213"/>
                </a:cubicBezTo>
                <a:cubicBezTo>
                  <a:pt x="1194886" y="114178"/>
                  <a:pt x="1194645" y="115264"/>
                  <a:pt x="1194645" y="116471"/>
                </a:cubicBezTo>
                <a:cubicBezTo>
                  <a:pt x="1194645" y="117436"/>
                  <a:pt x="1194826" y="118401"/>
                  <a:pt x="1195188" y="119366"/>
                </a:cubicBezTo>
                <a:cubicBezTo>
                  <a:pt x="1195308" y="119970"/>
                  <a:pt x="1195278" y="120362"/>
                  <a:pt x="1195097" y="120543"/>
                </a:cubicBezTo>
                <a:cubicBezTo>
                  <a:pt x="1194916" y="120724"/>
                  <a:pt x="1194584" y="120875"/>
                  <a:pt x="1194102" y="120995"/>
                </a:cubicBezTo>
                <a:cubicBezTo>
                  <a:pt x="1193619" y="120995"/>
                  <a:pt x="1193257" y="121086"/>
                  <a:pt x="1193016" y="121267"/>
                </a:cubicBezTo>
                <a:cubicBezTo>
                  <a:pt x="1192775" y="121448"/>
                  <a:pt x="1192533" y="121840"/>
                  <a:pt x="1192292" y="122443"/>
                </a:cubicBezTo>
                <a:lnTo>
                  <a:pt x="1191568" y="121900"/>
                </a:lnTo>
                <a:lnTo>
                  <a:pt x="1189758" y="118281"/>
                </a:lnTo>
                <a:cubicBezTo>
                  <a:pt x="1188431" y="115988"/>
                  <a:pt x="1187647" y="114661"/>
                  <a:pt x="1187406" y="114299"/>
                </a:cubicBezTo>
                <a:cubicBezTo>
                  <a:pt x="1186923" y="113575"/>
                  <a:pt x="1186682" y="112489"/>
                  <a:pt x="1186682" y="111042"/>
                </a:cubicBezTo>
                <a:cubicBezTo>
                  <a:pt x="1186682" y="109956"/>
                  <a:pt x="1186622" y="108870"/>
                  <a:pt x="1186501" y="107784"/>
                </a:cubicBezTo>
                <a:cubicBezTo>
                  <a:pt x="1186380" y="106698"/>
                  <a:pt x="1186320" y="105552"/>
                  <a:pt x="1186320" y="104345"/>
                </a:cubicBezTo>
                <a:cubicBezTo>
                  <a:pt x="1186320" y="103501"/>
                  <a:pt x="1186380" y="102566"/>
                  <a:pt x="1186501" y="101540"/>
                </a:cubicBezTo>
                <a:cubicBezTo>
                  <a:pt x="1186622" y="100515"/>
                  <a:pt x="1186682" y="99519"/>
                  <a:pt x="1186682" y="98554"/>
                </a:cubicBezTo>
                <a:cubicBezTo>
                  <a:pt x="1186682" y="97106"/>
                  <a:pt x="1186802" y="96081"/>
                  <a:pt x="1187044" y="95478"/>
                </a:cubicBezTo>
                <a:lnTo>
                  <a:pt x="1187044" y="95297"/>
                </a:lnTo>
                <a:cubicBezTo>
                  <a:pt x="1186682" y="94693"/>
                  <a:pt x="1186501" y="94090"/>
                  <a:pt x="1186501" y="93487"/>
                </a:cubicBezTo>
                <a:cubicBezTo>
                  <a:pt x="1186501" y="93004"/>
                  <a:pt x="1186561" y="92492"/>
                  <a:pt x="1186682" y="91949"/>
                </a:cubicBezTo>
                <a:cubicBezTo>
                  <a:pt x="1186802" y="91406"/>
                  <a:pt x="1186863" y="90893"/>
                  <a:pt x="1186863" y="90410"/>
                </a:cubicBezTo>
                <a:cubicBezTo>
                  <a:pt x="1186863" y="89083"/>
                  <a:pt x="1186923" y="88058"/>
                  <a:pt x="1187044" y="87334"/>
                </a:cubicBezTo>
                <a:cubicBezTo>
                  <a:pt x="1187044" y="86610"/>
                  <a:pt x="1187104" y="86067"/>
                  <a:pt x="1187225" y="85705"/>
                </a:cubicBezTo>
                <a:lnTo>
                  <a:pt x="1187225" y="85162"/>
                </a:lnTo>
                <a:cubicBezTo>
                  <a:pt x="1186984" y="84680"/>
                  <a:pt x="1186863" y="84257"/>
                  <a:pt x="1186863" y="83895"/>
                </a:cubicBezTo>
                <a:lnTo>
                  <a:pt x="1187225" y="80638"/>
                </a:lnTo>
                <a:lnTo>
                  <a:pt x="1187406" y="79552"/>
                </a:lnTo>
                <a:lnTo>
                  <a:pt x="1187406" y="78285"/>
                </a:lnTo>
                <a:cubicBezTo>
                  <a:pt x="1187406" y="78164"/>
                  <a:pt x="1187376" y="78014"/>
                  <a:pt x="1187315" y="77833"/>
                </a:cubicBezTo>
                <a:cubicBezTo>
                  <a:pt x="1187255" y="77652"/>
                  <a:pt x="1187225" y="77380"/>
                  <a:pt x="1187225" y="77018"/>
                </a:cubicBezTo>
                <a:lnTo>
                  <a:pt x="1187406" y="75751"/>
                </a:lnTo>
                <a:lnTo>
                  <a:pt x="1187406" y="75389"/>
                </a:lnTo>
                <a:cubicBezTo>
                  <a:pt x="1187164" y="74424"/>
                  <a:pt x="1187164" y="73700"/>
                  <a:pt x="1187406" y="73218"/>
                </a:cubicBezTo>
                <a:cubicBezTo>
                  <a:pt x="1187406" y="72856"/>
                  <a:pt x="1187436" y="72283"/>
                  <a:pt x="1187496" y="71499"/>
                </a:cubicBezTo>
                <a:cubicBezTo>
                  <a:pt x="1187556" y="70714"/>
                  <a:pt x="1187768" y="70021"/>
                  <a:pt x="1188130" y="69417"/>
                </a:cubicBezTo>
                <a:cubicBezTo>
                  <a:pt x="1188250" y="69055"/>
                  <a:pt x="1188280" y="68543"/>
                  <a:pt x="1188220" y="67879"/>
                </a:cubicBezTo>
                <a:cubicBezTo>
                  <a:pt x="1188160" y="67215"/>
                  <a:pt x="1188130" y="66703"/>
                  <a:pt x="1188130" y="66341"/>
                </a:cubicBezTo>
                <a:cubicBezTo>
                  <a:pt x="1188130" y="64652"/>
                  <a:pt x="1188190" y="63385"/>
                  <a:pt x="1188311" y="62540"/>
                </a:cubicBezTo>
                <a:lnTo>
                  <a:pt x="1189034" y="50777"/>
                </a:lnTo>
                <a:cubicBezTo>
                  <a:pt x="1189034" y="50536"/>
                  <a:pt x="1188944" y="50234"/>
                  <a:pt x="1188763" y="49872"/>
                </a:cubicBezTo>
                <a:cubicBezTo>
                  <a:pt x="1188582" y="49510"/>
                  <a:pt x="1188431" y="49208"/>
                  <a:pt x="1188311" y="48967"/>
                </a:cubicBezTo>
                <a:cubicBezTo>
                  <a:pt x="1188190" y="48726"/>
                  <a:pt x="1188039" y="48364"/>
                  <a:pt x="1187858" y="47881"/>
                </a:cubicBezTo>
                <a:cubicBezTo>
                  <a:pt x="1187677" y="47399"/>
                  <a:pt x="1187587" y="47037"/>
                  <a:pt x="1187587" y="46795"/>
                </a:cubicBezTo>
                <a:cubicBezTo>
                  <a:pt x="1187587" y="46313"/>
                  <a:pt x="1187828" y="45951"/>
                  <a:pt x="1188311" y="45710"/>
                </a:cubicBezTo>
                <a:cubicBezTo>
                  <a:pt x="1189034" y="45106"/>
                  <a:pt x="1189396" y="44503"/>
                  <a:pt x="1189396" y="43900"/>
                </a:cubicBezTo>
                <a:cubicBezTo>
                  <a:pt x="1189396" y="43297"/>
                  <a:pt x="1189698" y="42271"/>
                  <a:pt x="1190301" y="40823"/>
                </a:cubicBezTo>
                <a:cubicBezTo>
                  <a:pt x="1190301" y="40703"/>
                  <a:pt x="1190392" y="40612"/>
                  <a:pt x="1190573" y="40552"/>
                </a:cubicBezTo>
                <a:cubicBezTo>
                  <a:pt x="1190754" y="40491"/>
                  <a:pt x="1190905" y="40522"/>
                  <a:pt x="1191025" y="40642"/>
                </a:cubicBezTo>
                <a:lnTo>
                  <a:pt x="1192292" y="41547"/>
                </a:lnTo>
                <a:cubicBezTo>
                  <a:pt x="1192654" y="41909"/>
                  <a:pt x="1192895" y="42090"/>
                  <a:pt x="1193016" y="42090"/>
                </a:cubicBezTo>
                <a:cubicBezTo>
                  <a:pt x="1193137" y="42090"/>
                  <a:pt x="1193378" y="41849"/>
                  <a:pt x="1193740" y="41366"/>
                </a:cubicBezTo>
                <a:cubicBezTo>
                  <a:pt x="1193740" y="41246"/>
                  <a:pt x="1193860" y="41185"/>
                  <a:pt x="1194102" y="41185"/>
                </a:cubicBezTo>
                <a:lnTo>
                  <a:pt x="1195188" y="45167"/>
                </a:lnTo>
                <a:cubicBezTo>
                  <a:pt x="1195429" y="46373"/>
                  <a:pt x="1195972" y="46976"/>
                  <a:pt x="1196816" y="46976"/>
                </a:cubicBezTo>
                <a:cubicBezTo>
                  <a:pt x="1197058" y="46976"/>
                  <a:pt x="1197420" y="46856"/>
                  <a:pt x="1197902" y="46614"/>
                </a:cubicBezTo>
                <a:lnTo>
                  <a:pt x="1199712" y="46253"/>
                </a:lnTo>
                <a:lnTo>
                  <a:pt x="1206951" y="45529"/>
                </a:lnTo>
                <a:lnTo>
                  <a:pt x="1212561" y="44443"/>
                </a:lnTo>
                <a:lnTo>
                  <a:pt x="1222877" y="43357"/>
                </a:lnTo>
                <a:lnTo>
                  <a:pt x="1230297" y="42995"/>
                </a:lnTo>
                <a:cubicBezTo>
                  <a:pt x="1230900" y="42995"/>
                  <a:pt x="1231141" y="42693"/>
                  <a:pt x="1231021" y="42090"/>
                </a:cubicBezTo>
                <a:cubicBezTo>
                  <a:pt x="1230780" y="39194"/>
                  <a:pt x="1230538" y="37023"/>
                  <a:pt x="1230297" y="35575"/>
                </a:cubicBezTo>
                <a:cubicBezTo>
                  <a:pt x="1230297" y="35334"/>
                  <a:pt x="1230478" y="35032"/>
                  <a:pt x="1230840" y="34670"/>
                </a:cubicBezTo>
                <a:lnTo>
                  <a:pt x="1231564" y="34127"/>
                </a:lnTo>
                <a:cubicBezTo>
                  <a:pt x="1231684" y="34007"/>
                  <a:pt x="1231926" y="33826"/>
                  <a:pt x="1232288" y="33584"/>
                </a:cubicBezTo>
                <a:cubicBezTo>
                  <a:pt x="1232650" y="33343"/>
                  <a:pt x="1233012" y="33464"/>
                  <a:pt x="1233373" y="33946"/>
                </a:cubicBezTo>
                <a:lnTo>
                  <a:pt x="1234459" y="33765"/>
                </a:lnTo>
                <a:close/>
                <a:moveTo>
                  <a:pt x="133922" y="15487"/>
                </a:moveTo>
                <a:cubicBezTo>
                  <a:pt x="134887" y="15607"/>
                  <a:pt x="135611" y="16150"/>
                  <a:pt x="136093" y="17116"/>
                </a:cubicBezTo>
                <a:cubicBezTo>
                  <a:pt x="136214" y="17357"/>
                  <a:pt x="136636" y="17598"/>
                  <a:pt x="137360" y="17839"/>
                </a:cubicBezTo>
                <a:cubicBezTo>
                  <a:pt x="138084" y="17960"/>
                  <a:pt x="139049" y="18382"/>
                  <a:pt x="140256" y="19106"/>
                </a:cubicBezTo>
                <a:cubicBezTo>
                  <a:pt x="140618" y="19227"/>
                  <a:pt x="140950" y="19438"/>
                  <a:pt x="141251" y="19740"/>
                </a:cubicBezTo>
                <a:cubicBezTo>
                  <a:pt x="141553" y="20041"/>
                  <a:pt x="141824" y="20252"/>
                  <a:pt x="142066" y="20373"/>
                </a:cubicBezTo>
                <a:cubicBezTo>
                  <a:pt x="143151" y="21097"/>
                  <a:pt x="144117" y="22364"/>
                  <a:pt x="144961" y="24174"/>
                </a:cubicBezTo>
                <a:lnTo>
                  <a:pt x="145504" y="25440"/>
                </a:lnTo>
                <a:cubicBezTo>
                  <a:pt x="146107" y="26285"/>
                  <a:pt x="146409" y="27009"/>
                  <a:pt x="146409" y="27612"/>
                </a:cubicBezTo>
                <a:cubicBezTo>
                  <a:pt x="146409" y="28457"/>
                  <a:pt x="146107" y="29362"/>
                  <a:pt x="145504" y="30327"/>
                </a:cubicBezTo>
                <a:cubicBezTo>
                  <a:pt x="145383" y="30568"/>
                  <a:pt x="145263" y="30870"/>
                  <a:pt x="145142" y="31232"/>
                </a:cubicBezTo>
                <a:cubicBezTo>
                  <a:pt x="145022" y="31594"/>
                  <a:pt x="144901" y="31895"/>
                  <a:pt x="144780" y="32136"/>
                </a:cubicBezTo>
                <a:lnTo>
                  <a:pt x="143513" y="34489"/>
                </a:lnTo>
                <a:lnTo>
                  <a:pt x="141342" y="41366"/>
                </a:lnTo>
                <a:lnTo>
                  <a:pt x="139170" y="48062"/>
                </a:lnTo>
                <a:lnTo>
                  <a:pt x="138808" y="50596"/>
                </a:lnTo>
                <a:lnTo>
                  <a:pt x="138265" y="55120"/>
                </a:lnTo>
                <a:cubicBezTo>
                  <a:pt x="138265" y="55482"/>
                  <a:pt x="138386" y="55784"/>
                  <a:pt x="138627" y="56025"/>
                </a:cubicBezTo>
                <a:cubicBezTo>
                  <a:pt x="139472" y="56628"/>
                  <a:pt x="140346" y="57232"/>
                  <a:pt x="141251" y="57835"/>
                </a:cubicBezTo>
                <a:cubicBezTo>
                  <a:pt x="142156" y="58438"/>
                  <a:pt x="143091" y="59162"/>
                  <a:pt x="144056" y="60007"/>
                </a:cubicBezTo>
                <a:cubicBezTo>
                  <a:pt x="145263" y="61213"/>
                  <a:pt x="146168" y="62601"/>
                  <a:pt x="146771" y="64169"/>
                </a:cubicBezTo>
                <a:cubicBezTo>
                  <a:pt x="147374" y="65858"/>
                  <a:pt x="148038" y="68271"/>
                  <a:pt x="148762" y="71408"/>
                </a:cubicBezTo>
                <a:cubicBezTo>
                  <a:pt x="149124" y="73580"/>
                  <a:pt x="149305" y="74726"/>
                  <a:pt x="149305" y="74847"/>
                </a:cubicBezTo>
                <a:cubicBezTo>
                  <a:pt x="149305" y="75450"/>
                  <a:pt x="149244" y="75932"/>
                  <a:pt x="149124" y="76294"/>
                </a:cubicBezTo>
                <a:cubicBezTo>
                  <a:pt x="149003" y="76777"/>
                  <a:pt x="149003" y="77380"/>
                  <a:pt x="149124" y="78104"/>
                </a:cubicBezTo>
                <a:cubicBezTo>
                  <a:pt x="149244" y="78828"/>
                  <a:pt x="149305" y="79431"/>
                  <a:pt x="149305" y="79914"/>
                </a:cubicBezTo>
                <a:cubicBezTo>
                  <a:pt x="149546" y="83775"/>
                  <a:pt x="149667" y="86550"/>
                  <a:pt x="149667" y="88239"/>
                </a:cubicBezTo>
                <a:lnTo>
                  <a:pt x="149486" y="91858"/>
                </a:lnTo>
                <a:lnTo>
                  <a:pt x="149667" y="96021"/>
                </a:lnTo>
                <a:lnTo>
                  <a:pt x="149667" y="96745"/>
                </a:lnTo>
                <a:lnTo>
                  <a:pt x="149667" y="107603"/>
                </a:lnTo>
                <a:cubicBezTo>
                  <a:pt x="149425" y="111826"/>
                  <a:pt x="148882" y="115325"/>
                  <a:pt x="148038" y="118100"/>
                </a:cubicBezTo>
                <a:cubicBezTo>
                  <a:pt x="147917" y="118703"/>
                  <a:pt x="147796" y="119397"/>
                  <a:pt x="147676" y="120181"/>
                </a:cubicBezTo>
                <a:cubicBezTo>
                  <a:pt x="147555" y="120965"/>
                  <a:pt x="147495" y="121598"/>
                  <a:pt x="147495" y="122081"/>
                </a:cubicBezTo>
                <a:lnTo>
                  <a:pt x="145866" y="128053"/>
                </a:lnTo>
                <a:lnTo>
                  <a:pt x="145323" y="130225"/>
                </a:lnTo>
                <a:cubicBezTo>
                  <a:pt x="143875" y="133482"/>
                  <a:pt x="143151" y="135111"/>
                  <a:pt x="143151" y="135111"/>
                </a:cubicBezTo>
                <a:cubicBezTo>
                  <a:pt x="142910" y="134387"/>
                  <a:pt x="142428" y="134025"/>
                  <a:pt x="141704" y="134025"/>
                </a:cubicBezTo>
                <a:cubicBezTo>
                  <a:pt x="141462" y="134025"/>
                  <a:pt x="141100" y="134146"/>
                  <a:pt x="140618" y="134387"/>
                </a:cubicBezTo>
                <a:cubicBezTo>
                  <a:pt x="140497" y="134508"/>
                  <a:pt x="140286" y="134568"/>
                  <a:pt x="139984" y="134568"/>
                </a:cubicBezTo>
                <a:cubicBezTo>
                  <a:pt x="139683" y="134568"/>
                  <a:pt x="139472" y="134629"/>
                  <a:pt x="139351" y="134749"/>
                </a:cubicBezTo>
                <a:lnTo>
                  <a:pt x="138627" y="135292"/>
                </a:lnTo>
                <a:lnTo>
                  <a:pt x="137179" y="136921"/>
                </a:lnTo>
                <a:cubicBezTo>
                  <a:pt x="136817" y="136318"/>
                  <a:pt x="136516" y="135534"/>
                  <a:pt x="136274" y="134568"/>
                </a:cubicBezTo>
                <a:cubicBezTo>
                  <a:pt x="136033" y="133603"/>
                  <a:pt x="135792" y="132940"/>
                  <a:pt x="135550" y="132578"/>
                </a:cubicBezTo>
                <a:lnTo>
                  <a:pt x="133379" y="134025"/>
                </a:lnTo>
                <a:cubicBezTo>
                  <a:pt x="133379" y="133784"/>
                  <a:pt x="133318" y="133603"/>
                  <a:pt x="133198" y="133482"/>
                </a:cubicBezTo>
                <a:cubicBezTo>
                  <a:pt x="132956" y="132035"/>
                  <a:pt x="132836" y="131069"/>
                  <a:pt x="132836" y="130587"/>
                </a:cubicBezTo>
                <a:cubicBezTo>
                  <a:pt x="132715" y="130225"/>
                  <a:pt x="132655" y="129622"/>
                  <a:pt x="132655" y="128777"/>
                </a:cubicBezTo>
                <a:cubicBezTo>
                  <a:pt x="132776" y="127691"/>
                  <a:pt x="132836" y="126062"/>
                  <a:pt x="132836" y="123891"/>
                </a:cubicBezTo>
                <a:cubicBezTo>
                  <a:pt x="132956" y="123408"/>
                  <a:pt x="132987" y="122895"/>
                  <a:pt x="132926" y="122353"/>
                </a:cubicBezTo>
                <a:cubicBezTo>
                  <a:pt x="132866" y="121810"/>
                  <a:pt x="132896" y="121297"/>
                  <a:pt x="133017" y="120814"/>
                </a:cubicBezTo>
                <a:cubicBezTo>
                  <a:pt x="133017" y="120573"/>
                  <a:pt x="133107" y="120211"/>
                  <a:pt x="133288" y="119728"/>
                </a:cubicBezTo>
                <a:cubicBezTo>
                  <a:pt x="133469" y="119246"/>
                  <a:pt x="133560" y="118823"/>
                  <a:pt x="133560" y="118462"/>
                </a:cubicBezTo>
                <a:cubicBezTo>
                  <a:pt x="134284" y="113997"/>
                  <a:pt x="134827" y="109714"/>
                  <a:pt x="135189" y="105612"/>
                </a:cubicBezTo>
                <a:cubicBezTo>
                  <a:pt x="135430" y="102717"/>
                  <a:pt x="135550" y="100485"/>
                  <a:pt x="135550" y="98916"/>
                </a:cubicBezTo>
                <a:cubicBezTo>
                  <a:pt x="135550" y="95297"/>
                  <a:pt x="135309" y="89867"/>
                  <a:pt x="134827" y="82628"/>
                </a:cubicBezTo>
                <a:cubicBezTo>
                  <a:pt x="134827" y="80819"/>
                  <a:pt x="134706" y="78104"/>
                  <a:pt x="134465" y="74485"/>
                </a:cubicBezTo>
                <a:lnTo>
                  <a:pt x="134284" y="73037"/>
                </a:lnTo>
                <a:lnTo>
                  <a:pt x="133922" y="73037"/>
                </a:lnTo>
                <a:lnTo>
                  <a:pt x="132655" y="76837"/>
                </a:lnTo>
                <a:lnTo>
                  <a:pt x="130121" y="85524"/>
                </a:lnTo>
                <a:lnTo>
                  <a:pt x="128854" y="90591"/>
                </a:lnTo>
                <a:cubicBezTo>
                  <a:pt x="128130" y="92280"/>
                  <a:pt x="127648" y="93547"/>
                  <a:pt x="127407" y="94392"/>
                </a:cubicBezTo>
                <a:lnTo>
                  <a:pt x="125416" y="99821"/>
                </a:lnTo>
                <a:lnTo>
                  <a:pt x="123425" y="104707"/>
                </a:lnTo>
                <a:lnTo>
                  <a:pt x="121977" y="108146"/>
                </a:lnTo>
                <a:lnTo>
                  <a:pt x="121253" y="110680"/>
                </a:lnTo>
                <a:lnTo>
                  <a:pt x="119625" y="116833"/>
                </a:lnTo>
                <a:lnTo>
                  <a:pt x="117996" y="121538"/>
                </a:lnTo>
                <a:lnTo>
                  <a:pt x="116005" y="126424"/>
                </a:lnTo>
                <a:cubicBezTo>
                  <a:pt x="115040" y="128114"/>
                  <a:pt x="114376" y="129380"/>
                  <a:pt x="114014" y="130225"/>
                </a:cubicBezTo>
                <a:lnTo>
                  <a:pt x="112386" y="134025"/>
                </a:lnTo>
                <a:lnTo>
                  <a:pt x="112205" y="134387"/>
                </a:lnTo>
                <a:lnTo>
                  <a:pt x="108042" y="143798"/>
                </a:lnTo>
                <a:cubicBezTo>
                  <a:pt x="107801" y="144281"/>
                  <a:pt x="107318" y="145005"/>
                  <a:pt x="106594" y="145970"/>
                </a:cubicBezTo>
                <a:lnTo>
                  <a:pt x="106414" y="146332"/>
                </a:lnTo>
                <a:cubicBezTo>
                  <a:pt x="106052" y="147538"/>
                  <a:pt x="105358" y="148715"/>
                  <a:pt x="104332" y="149861"/>
                </a:cubicBezTo>
                <a:cubicBezTo>
                  <a:pt x="103307" y="151007"/>
                  <a:pt x="102553" y="151882"/>
                  <a:pt x="102070" y="152485"/>
                </a:cubicBezTo>
                <a:lnTo>
                  <a:pt x="101708" y="152847"/>
                </a:lnTo>
                <a:cubicBezTo>
                  <a:pt x="100743" y="153209"/>
                  <a:pt x="99778" y="153902"/>
                  <a:pt x="98813" y="154928"/>
                </a:cubicBezTo>
                <a:cubicBezTo>
                  <a:pt x="97847" y="155954"/>
                  <a:pt x="97063" y="156708"/>
                  <a:pt x="96460" y="157190"/>
                </a:cubicBezTo>
                <a:lnTo>
                  <a:pt x="95193" y="158095"/>
                </a:lnTo>
                <a:lnTo>
                  <a:pt x="93021" y="156647"/>
                </a:lnTo>
                <a:lnTo>
                  <a:pt x="92478" y="155380"/>
                </a:lnTo>
                <a:cubicBezTo>
                  <a:pt x="92237" y="154657"/>
                  <a:pt x="91875" y="154355"/>
                  <a:pt x="91393" y="154476"/>
                </a:cubicBezTo>
                <a:lnTo>
                  <a:pt x="91031" y="154295"/>
                </a:lnTo>
                <a:cubicBezTo>
                  <a:pt x="90669" y="153571"/>
                  <a:pt x="90065" y="153510"/>
                  <a:pt x="89221" y="154114"/>
                </a:cubicBezTo>
                <a:cubicBezTo>
                  <a:pt x="88980" y="153510"/>
                  <a:pt x="88768" y="153179"/>
                  <a:pt x="88587" y="153118"/>
                </a:cubicBezTo>
                <a:cubicBezTo>
                  <a:pt x="88406" y="153058"/>
                  <a:pt x="88075" y="153209"/>
                  <a:pt x="87592" y="153571"/>
                </a:cubicBezTo>
                <a:cubicBezTo>
                  <a:pt x="87230" y="153933"/>
                  <a:pt x="86929" y="154114"/>
                  <a:pt x="86687" y="154114"/>
                </a:cubicBezTo>
                <a:cubicBezTo>
                  <a:pt x="85239" y="154114"/>
                  <a:pt x="83882" y="154536"/>
                  <a:pt x="82615" y="155380"/>
                </a:cubicBezTo>
                <a:cubicBezTo>
                  <a:pt x="81348" y="156225"/>
                  <a:pt x="80534" y="156768"/>
                  <a:pt x="80172" y="157009"/>
                </a:cubicBezTo>
                <a:cubicBezTo>
                  <a:pt x="79690" y="157492"/>
                  <a:pt x="79267" y="157552"/>
                  <a:pt x="78905" y="157190"/>
                </a:cubicBezTo>
                <a:lnTo>
                  <a:pt x="82163" y="153209"/>
                </a:lnTo>
                <a:cubicBezTo>
                  <a:pt x="82525" y="152726"/>
                  <a:pt x="82857" y="152093"/>
                  <a:pt x="83158" y="151308"/>
                </a:cubicBezTo>
                <a:cubicBezTo>
                  <a:pt x="83460" y="150524"/>
                  <a:pt x="83671" y="149951"/>
                  <a:pt x="83792" y="149589"/>
                </a:cubicBezTo>
                <a:cubicBezTo>
                  <a:pt x="82706" y="149469"/>
                  <a:pt x="82163" y="149167"/>
                  <a:pt x="82163" y="148684"/>
                </a:cubicBezTo>
                <a:cubicBezTo>
                  <a:pt x="82163" y="148564"/>
                  <a:pt x="82404" y="148141"/>
                  <a:pt x="82887" y="147418"/>
                </a:cubicBezTo>
                <a:cubicBezTo>
                  <a:pt x="83611" y="146573"/>
                  <a:pt x="84244" y="145457"/>
                  <a:pt x="84787" y="144070"/>
                </a:cubicBezTo>
                <a:cubicBezTo>
                  <a:pt x="85330" y="142682"/>
                  <a:pt x="85782" y="141626"/>
                  <a:pt x="86144" y="140902"/>
                </a:cubicBezTo>
                <a:cubicBezTo>
                  <a:pt x="87110" y="138731"/>
                  <a:pt x="88135" y="137223"/>
                  <a:pt x="89221" y="136378"/>
                </a:cubicBezTo>
                <a:cubicBezTo>
                  <a:pt x="89342" y="136257"/>
                  <a:pt x="89432" y="136076"/>
                  <a:pt x="89492" y="135835"/>
                </a:cubicBezTo>
                <a:cubicBezTo>
                  <a:pt x="89553" y="135594"/>
                  <a:pt x="89643" y="135353"/>
                  <a:pt x="89764" y="135111"/>
                </a:cubicBezTo>
                <a:cubicBezTo>
                  <a:pt x="91212" y="133301"/>
                  <a:pt x="91936" y="132397"/>
                  <a:pt x="91936" y="132397"/>
                </a:cubicBezTo>
                <a:lnTo>
                  <a:pt x="94469" y="128415"/>
                </a:lnTo>
                <a:cubicBezTo>
                  <a:pt x="95314" y="127088"/>
                  <a:pt x="96460" y="125097"/>
                  <a:pt x="97908" y="122443"/>
                </a:cubicBezTo>
                <a:lnTo>
                  <a:pt x="100622" y="116652"/>
                </a:lnTo>
                <a:lnTo>
                  <a:pt x="104423" y="109413"/>
                </a:lnTo>
                <a:lnTo>
                  <a:pt x="107137" y="103984"/>
                </a:lnTo>
                <a:lnTo>
                  <a:pt x="110033" y="98735"/>
                </a:lnTo>
                <a:cubicBezTo>
                  <a:pt x="110274" y="98253"/>
                  <a:pt x="110576" y="97529"/>
                  <a:pt x="110938" y="96564"/>
                </a:cubicBezTo>
                <a:cubicBezTo>
                  <a:pt x="111300" y="95598"/>
                  <a:pt x="111722" y="94754"/>
                  <a:pt x="112205" y="94030"/>
                </a:cubicBezTo>
                <a:cubicBezTo>
                  <a:pt x="113170" y="92341"/>
                  <a:pt x="114045" y="90380"/>
                  <a:pt x="114829" y="88148"/>
                </a:cubicBezTo>
                <a:cubicBezTo>
                  <a:pt x="115613" y="85916"/>
                  <a:pt x="116126" y="84438"/>
                  <a:pt x="116367" y="83714"/>
                </a:cubicBezTo>
                <a:cubicBezTo>
                  <a:pt x="117453" y="80457"/>
                  <a:pt x="118961" y="75450"/>
                  <a:pt x="120892" y="68693"/>
                </a:cubicBezTo>
                <a:lnTo>
                  <a:pt x="123425" y="60007"/>
                </a:lnTo>
                <a:cubicBezTo>
                  <a:pt x="123546" y="59283"/>
                  <a:pt x="123546" y="58830"/>
                  <a:pt x="123425" y="58649"/>
                </a:cubicBezTo>
                <a:cubicBezTo>
                  <a:pt x="123304" y="58468"/>
                  <a:pt x="122882" y="58378"/>
                  <a:pt x="122158" y="58378"/>
                </a:cubicBezTo>
                <a:cubicBezTo>
                  <a:pt x="121917" y="58378"/>
                  <a:pt x="121344" y="58408"/>
                  <a:pt x="120439" y="58468"/>
                </a:cubicBezTo>
                <a:cubicBezTo>
                  <a:pt x="119534" y="58529"/>
                  <a:pt x="118780" y="58257"/>
                  <a:pt x="118177" y="57654"/>
                </a:cubicBezTo>
                <a:cubicBezTo>
                  <a:pt x="117212" y="56930"/>
                  <a:pt x="116729" y="56146"/>
                  <a:pt x="116729" y="55301"/>
                </a:cubicBezTo>
                <a:cubicBezTo>
                  <a:pt x="116729" y="55060"/>
                  <a:pt x="116367" y="54276"/>
                  <a:pt x="115643" y="52949"/>
                </a:cubicBezTo>
                <a:cubicBezTo>
                  <a:pt x="115643" y="52466"/>
                  <a:pt x="115704" y="52104"/>
                  <a:pt x="115824" y="51863"/>
                </a:cubicBezTo>
                <a:lnTo>
                  <a:pt x="116005" y="51320"/>
                </a:lnTo>
                <a:cubicBezTo>
                  <a:pt x="116005" y="50717"/>
                  <a:pt x="116216" y="50264"/>
                  <a:pt x="116639" y="49963"/>
                </a:cubicBezTo>
                <a:cubicBezTo>
                  <a:pt x="117061" y="49661"/>
                  <a:pt x="117332" y="49450"/>
                  <a:pt x="117453" y="49329"/>
                </a:cubicBezTo>
                <a:lnTo>
                  <a:pt x="117634" y="49329"/>
                </a:lnTo>
                <a:cubicBezTo>
                  <a:pt x="117996" y="48726"/>
                  <a:pt x="118569" y="48243"/>
                  <a:pt x="119353" y="47881"/>
                </a:cubicBezTo>
                <a:cubicBezTo>
                  <a:pt x="120137" y="47519"/>
                  <a:pt x="120711" y="47218"/>
                  <a:pt x="121072" y="46976"/>
                </a:cubicBezTo>
                <a:cubicBezTo>
                  <a:pt x="122038" y="47459"/>
                  <a:pt x="122762" y="47881"/>
                  <a:pt x="123244" y="48243"/>
                </a:cubicBezTo>
                <a:cubicBezTo>
                  <a:pt x="123365" y="48485"/>
                  <a:pt x="123486" y="48696"/>
                  <a:pt x="123606" y="48877"/>
                </a:cubicBezTo>
                <a:cubicBezTo>
                  <a:pt x="123727" y="49058"/>
                  <a:pt x="123847" y="49269"/>
                  <a:pt x="123968" y="49510"/>
                </a:cubicBezTo>
                <a:cubicBezTo>
                  <a:pt x="124089" y="49751"/>
                  <a:pt x="124390" y="49993"/>
                  <a:pt x="124873" y="50234"/>
                </a:cubicBezTo>
                <a:cubicBezTo>
                  <a:pt x="125356" y="50234"/>
                  <a:pt x="125718" y="50294"/>
                  <a:pt x="125959" y="50415"/>
                </a:cubicBezTo>
                <a:lnTo>
                  <a:pt x="127045" y="44986"/>
                </a:lnTo>
                <a:cubicBezTo>
                  <a:pt x="127889" y="41487"/>
                  <a:pt x="128553" y="38531"/>
                  <a:pt x="129035" y="36118"/>
                </a:cubicBezTo>
                <a:lnTo>
                  <a:pt x="130483" y="29603"/>
                </a:lnTo>
                <a:lnTo>
                  <a:pt x="132474" y="22726"/>
                </a:lnTo>
                <a:cubicBezTo>
                  <a:pt x="132595" y="22002"/>
                  <a:pt x="133077" y="20433"/>
                  <a:pt x="133922" y="18020"/>
                </a:cubicBezTo>
                <a:cubicBezTo>
                  <a:pt x="134042" y="17417"/>
                  <a:pt x="134073" y="16904"/>
                  <a:pt x="134012" y="16482"/>
                </a:cubicBezTo>
                <a:cubicBezTo>
                  <a:pt x="133952" y="16060"/>
                  <a:pt x="133922" y="15728"/>
                  <a:pt x="133922" y="15487"/>
                </a:cubicBezTo>
                <a:close/>
                <a:moveTo>
                  <a:pt x="1377430" y="12772"/>
                </a:moveTo>
                <a:lnTo>
                  <a:pt x="1378334" y="12953"/>
                </a:lnTo>
                <a:lnTo>
                  <a:pt x="1378696" y="13315"/>
                </a:lnTo>
                <a:cubicBezTo>
                  <a:pt x="1379662" y="13074"/>
                  <a:pt x="1380506" y="12953"/>
                  <a:pt x="1381230" y="12953"/>
                </a:cubicBezTo>
                <a:lnTo>
                  <a:pt x="1382135" y="12953"/>
                </a:lnTo>
                <a:cubicBezTo>
                  <a:pt x="1384789" y="12953"/>
                  <a:pt x="1386780" y="13134"/>
                  <a:pt x="1388107" y="13496"/>
                </a:cubicBezTo>
                <a:cubicBezTo>
                  <a:pt x="1393054" y="14220"/>
                  <a:pt x="1396613" y="15125"/>
                  <a:pt x="1398785" y="16211"/>
                </a:cubicBezTo>
                <a:lnTo>
                  <a:pt x="1401499" y="17116"/>
                </a:lnTo>
                <a:cubicBezTo>
                  <a:pt x="1401620" y="17116"/>
                  <a:pt x="1401952" y="17236"/>
                  <a:pt x="1402494" y="17477"/>
                </a:cubicBezTo>
                <a:cubicBezTo>
                  <a:pt x="1403037" y="17719"/>
                  <a:pt x="1403369" y="18201"/>
                  <a:pt x="1403490" y="18925"/>
                </a:cubicBezTo>
                <a:cubicBezTo>
                  <a:pt x="1403611" y="19287"/>
                  <a:pt x="1403852" y="19529"/>
                  <a:pt x="1404214" y="19649"/>
                </a:cubicBezTo>
                <a:cubicBezTo>
                  <a:pt x="1404696" y="20132"/>
                  <a:pt x="1404757" y="20554"/>
                  <a:pt x="1404395" y="20916"/>
                </a:cubicBezTo>
                <a:cubicBezTo>
                  <a:pt x="1404154" y="21761"/>
                  <a:pt x="1403671" y="22002"/>
                  <a:pt x="1402947" y="21640"/>
                </a:cubicBezTo>
                <a:cubicBezTo>
                  <a:pt x="1402826" y="21519"/>
                  <a:pt x="1402676" y="21489"/>
                  <a:pt x="1402494" y="21549"/>
                </a:cubicBezTo>
                <a:cubicBezTo>
                  <a:pt x="1402314" y="21610"/>
                  <a:pt x="1402163" y="21640"/>
                  <a:pt x="1402042" y="21640"/>
                </a:cubicBezTo>
                <a:lnTo>
                  <a:pt x="1400956" y="21640"/>
                </a:lnTo>
                <a:cubicBezTo>
                  <a:pt x="1400836" y="21761"/>
                  <a:pt x="1400715" y="21791"/>
                  <a:pt x="1400594" y="21730"/>
                </a:cubicBezTo>
                <a:cubicBezTo>
                  <a:pt x="1400474" y="21670"/>
                  <a:pt x="1400353" y="21700"/>
                  <a:pt x="1400232" y="21821"/>
                </a:cubicBezTo>
                <a:lnTo>
                  <a:pt x="1399689" y="22907"/>
                </a:lnTo>
                <a:cubicBezTo>
                  <a:pt x="1399086" y="23148"/>
                  <a:pt x="1398905" y="23450"/>
                  <a:pt x="1399146" y="23812"/>
                </a:cubicBezTo>
                <a:lnTo>
                  <a:pt x="1398785" y="24174"/>
                </a:lnTo>
                <a:cubicBezTo>
                  <a:pt x="1398423" y="23812"/>
                  <a:pt x="1398121" y="23721"/>
                  <a:pt x="1397880" y="23902"/>
                </a:cubicBezTo>
                <a:cubicBezTo>
                  <a:pt x="1397638" y="24083"/>
                  <a:pt x="1397518" y="24174"/>
                  <a:pt x="1397518" y="24174"/>
                </a:cubicBezTo>
                <a:cubicBezTo>
                  <a:pt x="1397276" y="24294"/>
                  <a:pt x="1396945" y="24415"/>
                  <a:pt x="1396522" y="24536"/>
                </a:cubicBezTo>
                <a:cubicBezTo>
                  <a:pt x="1396100" y="24656"/>
                  <a:pt x="1395829" y="24897"/>
                  <a:pt x="1395708" y="25259"/>
                </a:cubicBezTo>
                <a:cubicBezTo>
                  <a:pt x="1395467" y="25742"/>
                  <a:pt x="1395346" y="26285"/>
                  <a:pt x="1395346" y="26888"/>
                </a:cubicBezTo>
                <a:cubicBezTo>
                  <a:pt x="1395346" y="27129"/>
                  <a:pt x="1395225" y="27250"/>
                  <a:pt x="1394984" y="27250"/>
                </a:cubicBezTo>
                <a:lnTo>
                  <a:pt x="1394622" y="27431"/>
                </a:lnTo>
                <a:cubicBezTo>
                  <a:pt x="1394381" y="27914"/>
                  <a:pt x="1393959" y="28306"/>
                  <a:pt x="1393355" y="28607"/>
                </a:cubicBezTo>
                <a:cubicBezTo>
                  <a:pt x="1392752" y="28909"/>
                  <a:pt x="1392330" y="29120"/>
                  <a:pt x="1392088" y="29241"/>
                </a:cubicBezTo>
                <a:cubicBezTo>
                  <a:pt x="1391365" y="29965"/>
                  <a:pt x="1391003" y="30447"/>
                  <a:pt x="1391003" y="30689"/>
                </a:cubicBezTo>
                <a:cubicBezTo>
                  <a:pt x="1391003" y="31051"/>
                  <a:pt x="1391063" y="31292"/>
                  <a:pt x="1391184" y="31413"/>
                </a:cubicBezTo>
                <a:lnTo>
                  <a:pt x="1390279" y="31594"/>
                </a:lnTo>
                <a:lnTo>
                  <a:pt x="1389736" y="33041"/>
                </a:lnTo>
                <a:lnTo>
                  <a:pt x="1389555" y="33403"/>
                </a:lnTo>
                <a:cubicBezTo>
                  <a:pt x="1389917" y="33886"/>
                  <a:pt x="1389977" y="34338"/>
                  <a:pt x="1389736" y="34761"/>
                </a:cubicBezTo>
                <a:cubicBezTo>
                  <a:pt x="1389494" y="35183"/>
                  <a:pt x="1389374" y="35454"/>
                  <a:pt x="1389374" y="35575"/>
                </a:cubicBezTo>
                <a:lnTo>
                  <a:pt x="1389193" y="35937"/>
                </a:lnTo>
                <a:cubicBezTo>
                  <a:pt x="1388952" y="36058"/>
                  <a:pt x="1388650" y="36269"/>
                  <a:pt x="1388288" y="36570"/>
                </a:cubicBezTo>
                <a:cubicBezTo>
                  <a:pt x="1387926" y="36872"/>
                  <a:pt x="1387624" y="37143"/>
                  <a:pt x="1387383" y="37385"/>
                </a:cubicBezTo>
                <a:cubicBezTo>
                  <a:pt x="1387383" y="37626"/>
                  <a:pt x="1387262" y="37747"/>
                  <a:pt x="1387021" y="37747"/>
                </a:cubicBezTo>
                <a:lnTo>
                  <a:pt x="1385212" y="38471"/>
                </a:lnTo>
                <a:cubicBezTo>
                  <a:pt x="1385212" y="39074"/>
                  <a:pt x="1384910" y="39375"/>
                  <a:pt x="1384307" y="39375"/>
                </a:cubicBezTo>
                <a:cubicBezTo>
                  <a:pt x="1384186" y="39134"/>
                  <a:pt x="1383944" y="39194"/>
                  <a:pt x="1383583" y="39556"/>
                </a:cubicBezTo>
                <a:cubicBezTo>
                  <a:pt x="1382617" y="40401"/>
                  <a:pt x="1381471" y="40823"/>
                  <a:pt x="1380144" y="40823"/>
                </a:cubicBezTo>
                <a:cubicBezTo>
                  <a:pt x="1378455" y="41306"/>
                  <a:pt x="1377007" y="41547"/>
                  <a:pt x="1375801" y="41547"/>
                </a:cubicBezTo>
                <a:lnTo>
                  <a:pt x="1371819" y="41909"/>
                </a:lnTo>
                <a:cubicBezTo>
                  <a:pt x="1371216" y="41909"/>
                  <a:pt x="1370854" y="41969"/>
                  <a:pt x="1370733" y="42090"/>
                </a:cubicBezTo>
                <a:cubicBezTo>
                  <a:pt x="1368682" y="42211"/>
                  <a:pt x="1365907" y="42512"/>
                  <a:pt x="1362409" y="42995"/>
                </a:cubicBezTo>
                <a:lnTo>
                  <a:pt x="1358427" y="43719"/>
                </a:lnTo>
                <a:lnTo>
                  <a:pt x="1355712" y="43719"/>
                </a:lnTo>
                <a:cubicBezTo>
                  <a:pt x="1355230" y="43719"/>
                  <a:pt x="1354747" y="43840"/>
                  <a:pt x="1354265" y="44081"/>
                </a:cubicBezTo>
                <a:cubicBezTo>
                  <a:pt x="1353300" y="44081"/>
                  <a:pt x="1352636" y="44141"/>
                  <a:pt x="1352274" y="44262"/>
                </a:cubicBezTo>
                <a:cubicBezTo>
                  <a:pt x="1351671" y="44262"/>
                  <a:pt x="1351188" y="44322"/>
                  <a:pt x="1350826" y="44443"/>
                </a:cubicBezTo>
                <a:lnTo>
                  <a:pt x="1350464" y="44443"/>
                </a:lnTo>
                <a:cubicBezTo>
                  <a:pt x="1350102" y="44322"/>
                  <a:pt x="1349620" y="44322"/>
                  <a:pt x="1349016" y="44443"/>
                </a:cubicBezTo>
                <a:cubicBezTo>
                  <a:pt x="1348413" y="44563"/>
                  <a:pt x="1347931" y="44624"/>
                  <a:pt x="1347568" y="44624"/>
                </a:cubicBezTo>
                <a:cubicBezTo>
                  <a:pt x="1346724" y="44744"/>
                  <a:pt x="1345156" y="45046"/>
                  <a:pt x="1342863" y="45529"/>
                </a:cubicBezTo>
                <a:cubicBezTo>
                  <a:pt x="1342260" y="45529"/>
                  <a:pt x="1341898" y="45770"/>
                  <a:pt x="1341778" y="46253"/>
                </a:cubicBezTo>
                <a:cubicBezTo>
                  <a:pt x="1341415" y="46132"/>
                  <a:pt x="1341054" y="46253"/>
                  <a:pt x="1340692" y="46614"/>
                </a:cubicBezTo>
                <a:cubicBezTo>
                  <a:pt x="1340330" y="46976"/>
                  <a:pt x="1340028" y="47157"/>
                  <a:pt x="1339787" y="47157"/>
                </a:cubicBezTo>
                <a:lnTo>
                  <a:pt x="1339244" y="46976"/>
                </a:lnTo>
                <a:lnTo>
                  <a:pt x="1338701" y="47338"/>
                </a:lnTo>
                <a:cubicBezTo>
                  <a:pt x="1338580" y="47700"/>
                  <a:pt x="1338429" y="48032"/>
                  <a:pt x="1338248" y="48334"/>
                </a:cubicBezTo>
                <a:cubicBezTo>
                  <a:pt x="1338067" y="48635"/>
                  <a:pt x="1337977" y="48967"/>
                  <a:pt x="1337977" y="49329"/>
                </a:cubicBezTo>
                <a:lnTo>
                  <a:pt x="1337977" y="49691"/>
                </a:lnTo>
                <a:cubicBezTo>
                  <a:pt x="1338218" y="50294"/>
                  <a:pt x="1338248" y="50958"/>
                  <a:pt x="1338067" y="51682"/>
                </a:cubicBezTo>
                <a:cubicBezTo>
                  <a:pt x="1337886" y="52406"/>
                  <a:pt x="1337796" y="52888"/>
                  <a:pt x="1337796" y="53130"/>
                </a:cubicBezTo>
                <a:lnTo>
                  <a:pt x="1337796" y="54577"/>
                </a:lnTo>
                <a:cubicBezTo>
                  <a:pt x="1337555" y="55543"/>
                  <a:pt x="1337434" y="56146"/>
                  <a:pt x="1337434" y="56387"/>
                </a:cubicBezTo>
                <a:lnTo>
                  <a:pt x="1337072" y="57473"/>
                </a:lnTo>
                <a:cubicBezTo>
                  <a:pt x="1337072" y="57714"/>
                  <a:pt x="1337102" y="58016"/>
                  <a:pt x="1337162" y="58378"/>
                </a:cubicBezTo>
                <a:cubicBezTo>
                  <a:pt x="1337223" y="58740"/>
                  <a:pt x="1337193" y="59041"/>
                  <a:pt x="1337072" y="59283"/>
                </a:cubicBezTo>
                <a:cubicBezTo>
                  <a:pt x="1336589" y="60248"/>
                  <a:pt x="1336288" y="61334"/>
                  <a:pt x="1336167" y="62540"/>
                </a:cubicBezTo>
                <a:cubicBezTo>
                  <a:pt x="1336047" y="63747"/>
                  <a:pt x="1335986" y="64471"/>
                  <a:pt x="1335986" y="64712"/>
                </a:cubicBezTo>
                <a:cubicBezTo>
                  <a:pt x="1335986" y="65677"/>
                  <a:pt x="1335926" y="66522"/>
                  <a:pt x="1335805" y="67246"/>
                </a:cubicBezTo>
                <a:cubicBezTo>
                  <a:pt x="1335805" y="67608"/>
                  <a:pt x="1335986" y="67789"/>
                  <a:pt x="1336348" y="67789"/>
                </a:cubicBezTo>
                <a:cubicBezTo>
                  <a:pt x="1338520" y="67547"/>
                  <a:pt x="1340088" y="67306"/>
                  <a:pt x="1341054" y="67065"/>
                </a:cubicBezTo>
                <a:cubicBezTo>
                  <a:pt x="1341778" y="66944"/>
                  <a:pt x="1342411" y="66763"/>
                  <a:pt x="1342954" y="66522"/>
                </a:cubicBezTo>
                <a:cubicBezTo>
                  <a:pt x="1343497" y="66280"/>
                  <a:pt x="1343949" y="66099"/>
                  <a:pt x="1344311" y="65979"/>
                </a:cubicBezTo>
                <a:lnTo>
                  <a:pt x="1349378" y="65255"/>
                </a:lnTo>
                <a:lnTo>
                  <a:pt x="1351369" y="64712"/>
                </a:lnTo>
                <a:lnTo>
                  <a:pt x="1354627" y="63807"/>
                </a:lnTo>
                <a:cubicBezTo>
                  <a:pt x="1354868" y="63807"/>
                  <a:pt x="1355712" y="63626"/>
                  <a:pt x="1357160" y="63264"/>
                </a:cubicBezTo>
                <a:lnTo>
                  <a:pt x="1363313" y="62178"/>
                </a:lnTo>
                <a:cubicBezTo>
                  <a:pt x="1365968" y="61454"/>
                  <a:pt x="1368019" y="61092"/>
                  <a:pt x="1369467" y="61092"/>
                </a:cubicBezTo>
                <a:cubicBezTo>
                  <a:pt x="1370190" y="60972"/>
                  <a:pt x="1371276" y="60911"/>
                  <a:pt x="1372724" y="60911"/>
                </a:cubicBezTo>
                <a:lnTo>
                  <a:pt x="1376344" y="60911"/>
                </a:lnTo>
                <a:lnTo>
                  <a:pt x="1378877" y="60911"/>
                </a:lnTo>
                <a:lnTo>
                  <a:pt x="1378877" y="57835"/>
                </a:lnTo>
                <a:lnTo>
                  <a:pt x="1378877" y="57111"/>
                </a:lnTo>
                <a:lnTo>
                  <a:pt x="1379239" y="54215"/>
                </a:lnTo>
                <a:cubicBezTo>
                  <a:pt x="1379480" y="53009"/>
                  <a:pt x="1379601" y="52104"/>
                  <a:pt x="1379601" y="51501"/>
                </a:cubicBezTo>
                <a:lnTo>
                  <a:pt x="1379601" y="51320"/>
                </a:lnTo>
                <a:cubicBezTo>
                  <a:pt x="1379601" y="51199"/>
                  <a:pt x="1379541" y="51018"/>
                  <a:pt x="1379420" y="50777"/>
                </a:cubicBezTo>
                <a:cubicBezTo>
                  <a:pt x="1379300" y="50536"/>
                  <a:pt x="1379420" y="50294"/>
                  <a:pt x="1379782" y="50053"/>
                </a:cubicBezTo>
                <a:lnTo>
                  <a:pt x="1381230" y="49148"/>
                </a:lnTo>
                <a:cubicBezTo>
                  <a:pt x="1380868" y="48786"/>
                  <a:pt x="1380687" y="48485"/>
                  <a:pt x="1380687" y="48243"/>
                </a:cubicBezTo>
                <a:cubicBezTo>
                  <a:pt x="1380566" y="47761"/>
                  <a:pt x="1380536" y="47338"/>
                  <a:pt x="1380597" y="46976"/>
                </a:cubicBezTo>
                <a:cubicBezTo>
                  <a:pt x="1380657" y="46614"/>
                  <a:pt x="1380868" y="46313"/>
                  <a:pt x="1381230" y="46072"/>
                </a:cubicBezTo>
                <a:cubicBezTo>
                  <a:pt x="1381351" y="46072"/>
                  <a:pt x="1381411" y="45891"/>
                  <a:pt x="1381411" y="45529"/>
                </a:cubicBezTo>
                <a:cubicBezTo>
                  <a:pt x="1381773" y="45167"/>
                  <a:pt x="1382075" y="45167"/>
                  <a:pt x="1382316" y="45529"/>
                </a:cubicBezTo>
                <a:cubicBezTo>
                  <a:pt x="1382557" y="45770"/>
                  <a:pt x="1382738" y="45860"/>
                  <a:pt x="1382859" y="45800"/>
                </a:cubicBezTo>
                <a:cubicBezTo>
                  <a:pt x="1382979" y="45740"/>
                  <a:pt x="1383160" y="45529"/>
                  <a:pt x="1383402" y="45167"/>
                </a:cubicBezTo>
                <a:cubicBezTo>
                  <a:pt x="1383884" y="45287"/>
                  <a:pt x="1384910" y="45891"/>
                  <a:pt x="1386478" y="46976"/>
                </a:cubicBezTo>
                <a:lnTo>
                  <a:pt x="1388831" y="49329"/>
                </a:lnTo>
                <a:cubicBezTo>
                  <a:pt x="1388952" y="49450"/>
                  <a:pt x="1389012" y="49631"/>
                  <a:pt x="1389012" y="49872"/>
                </a:cubicBezTo>
                <a:cubicBezTo>
                  <a:pt x="1389374" y="50958"/>
                  <a:pt x="1389977" y="51742"/>
                  <a:pt x="1390822" y="52225"/>
                </a:cubicBezTo>
                <a:cubicBezTo>
                  <a:pt x="1391063" y="52587"/>
                  <a:pt x="1391184" y="53069"/>
                  <a:pt x="1391184" y="53672"/>
                </a:cubicBezTo>
                <a:cubicBezTo>
                  <a:pt x="1391425" y="55120"/>
                  <a:pt x="1391546" y="56387"/>
                  <a:pt x="1391546" y="57473"/>
                </a:cubicBezTo>
                <a:lnTo>
                  <a:pt x="1391908" y="60911"/>
                </a:lnTo>
                <a:lnTo>
                  <a:pt x="1391908" y="63083"/>
                </a:lnTo>
                <a:cubicBezTo>
                  <a:pt x="1392028" y="64893"/>
                  <a:pt x="1392088" y="67547"/>
                  <a:pt x="1392088" y="71046"/>
                </a:cubicBezTo>
                <a:lnTo>
                  <a:pt x="1391908" y="75570"/>
                </a:lnTo>
                <a:cubicBezTo>
                  <a:pt x="1391908" y="75932"/>
                  <a:pt x="1391847" y="76264"/>
                  <a:pt x="1391726" y="76566"/>
                </a:cubicBezTo>
                <a:cubicBezTo>
                  <a:pt x="1391606" y="76867"/>
                  <a:pt x="1391546" y="77139"/>
                  <a:pt x="1391546" y="77380"/>
                </a:cubicBezTo>
                <a:lnTo>
                  <a:pt x="1391546" y="78647"/>
                </a:lnTo>
                <a:lnTo>
                  <a:pt x="1390822" y="85343"/>
                </a:lnTo>
                <a:cubicBezTo>
                  <a:pt x="1390822" y="86308"/>
                  <a:pt x="1390761" y="87153"/>
                  <a:pt x="1390641" y="87877"/>
                </a:cubicBezTo>
                <a:lnTo>
                  <a:pt x="1390460" y="92220"/>
                </a:lnTo>
                <a:cubicBezTo>
                  <a:pt x="1390339" y="92703"/>
                  <a:pt x="1390309" y="93155"/>
                  <a:pt x="1390369" y="93577"/>
                </a:cubicBezTo>
                <a:cubicBezTo>
                  <a:pt x="1390430" y="94000"/>
                  <a:pt x="1390460" y="94392"/>
                  <a:pt x="1390460" y="94754"/>
                </a:cubicBezTo>
                <a:lnTo>
                  <a:pt x="1389736" y="99821"/>
                </a:lnTo>
                <a:lnTo>
                  <a:pt x="1389736" y="100726"/>
                </a:lnTo>
                <a:lnTo>
                  <a:pt x="1389736" y="106879"/>
                </a:lnTo>
                <a:lnTo>
                  <a:pt x="1389736" y="110137"/>
                </a:lnTo>
                <a:lnTo>
                  <a:pt x="1389736" y="112851"/>
                </a:lnTo>
                <a:lnTo>
                  <a:pt x="1389736" y="114118"/>
                </a:lnTo>
                <a:lnTo>
                  <a:pt x="1389917" y="114842"/>
                </a:lnTo>
                <a:lnTo>
                  <a:pt x="1389917" y="119185"/>
                </a:lnTo>
                <a:lnTo>
                  <a:pt x="1389917" y="122805"/>
                </a:lnTo>
                <a:lnTo>
                  <a:pt x="1389736" y="126786"/>
                </a:lnTo>
                <a:lnTo>
                  <a:pt x="1389736" y="127691"/>
                </a:lnTo>
                <a:cubicBezTo>
                  <a:pt x="1389736" y="128536"/>
                  <a:pt x="1389675" y="129471"/>
                  <a:pt x="1389555" y="130496"/>
                </a:cubicBezTo>
                <a:cubicBezTo>
                  <a:pt x="1389434" y="131522"/>
                  <a:pt x="1389314" y="132276"/>
                  <a:pt x="1389193" y="132759"/>
                </a:cubicBezTo>
                <a:cubicBezTo>
                  <a:pt x="1389193" y="133603"/>
                  <a:pt x="1389042" y="134297"/>
                  <a:pt x="1388740" y="134840"/>
                </a:cubicBezTo>
                <a:cubicBezTo>
                  <a:pt x="1388439" y="135383"/>
                  <a:pt x="1388228" y="135775"/>
                  <a:pt x="1388107" y="136016"/>
                </a:cubicBezTo>
                <a:cubicBezTo>
                  <a:pt x="1387866" y="136499"/>
                  <a:pt x="1387745" y="136891"/>
                  <a:pt x="1387745" y="137192"/>
                </a:cubicBezTo>
                <a:cubicBezTo>
                  <a:pt x="1387745" y="137494"/>
                  <a:pt x="1387685" y="137766"/>
                  <a:pt x="1387564" y="138007"/>
                </a:cubicBezTo>
                <a:lnTo>
                  <a:pt x="1386659" y="137826"/>
                </a:lnTo>
                <a:cubicBezTo>
                  <a:pt x="1386177" y="138308"/>
                  <a:pt x="1385935" y="138791"/>
                  <a:pt x="1385935" y="139274"/>
                </a:cubicBezTo>
                <a:cubicBezTo>
                  <a:pt x="1385694" y="139636"/>
                  <a:pt x="1385483" y="139877"/>
                  <a:pt x="1385302" y="139998"/>
                </a:cubicBezTo>
                <a:cubicBezTo>
                  <a:pt x="1385121" y="140118"/>
                  <a:pt x="1384849" y="140179"/>
                  <a:pt x="1384488" y="140179"/>
                </a:cubicBezTo>
                <a:cubicBezTo>
                  <a:pt x="1384005" y="140179"/>
                  <a:pt x="1383522" y="140540"/>
                  <a:pt x="1383040" y="141264"/>
                </a:cubicBezTo>
                <a:cubicBezTo>
                  <a:pt x="1382557" y="141988"/>
                  <a:pt x="1382135" y="142833"/>
                  <a:pt x="1381773" y="143798"/>
                </a:cubicBezTo>
                <a:cubicBezTo>
                  <a:pt x="1381652" y="144281"/>
                  <a:pt x="1381230" y="144401"/>
                  <a:pt x="1380506" y="144160"/>
                </a:cubicBezTo>
                <a:cubicBezTo>
                  <a:pt x="1379541" y="143195"/>
                  <a:pt x="1378938" y="142652"/>
                  <a:pt x="1378696" y="142531"/>
                </a:cubicBezTo>
                <a:cubicBezTo>
                  <a:pt x="1378093" y="142169"/>
                  <a:pt x="1377671" y="141988"/>
                  <a:pt x="1377430" y="141988"/>
                </a:cubicBezTo>
                <a:cubicBezTo>
                  <a:pt x="1377430" y="141988"/>
                  <a:pt x="1377128" y="142290"/>
                  <a:pt x="1376525" y="142893"/>
                </a:cubicBezTo>
                <a:cubicBezTo>
                  <a:pt x="1375801" y="142773"/>
                  <a:pt x="1375439" y="142290"/>
                  <a:pt x="1375439" y="141445"/>
                </a:cubicBezTo>
                <a:cubicBezTo>
                  <a:pt x="1375439" y="140963"/>
                  <a:pt x="1375318" y="140360"/>
                  <a:pt x="1375077" y="139636"/>
                </a:cubicBezTo>
                <a:cubicBezTo>
                  <a:pt x="1374956" y="139032"/>
                  <a:pt x="1374836" y="138459"/>
                  <a:pt x="1374715" y="137916"/>
                </a:cubicBezTo>
                <a:cubicBezTo>
                  <a:pt x="1374594" y="137373"/>
                  <a:pt x="1374474" y="136861"/>
                  <a:pt x="1374353" y="136378"/>
                </a:cubicBezTo>
                <a:cubicBezTo>
                  <a:pt x="1374353" y="135895"/>
                  <a:pt x="1374293" y="135443"/>
                  <a:pt x="1374172" y="135021"/>
                </a:cubicBezTo>
                <a:cubicBezTo>
                  <a:pt x="1374051" y="134598"/>
                  <a:pt x="1373991" y="134206"/>
                  <a:pt x="1373991" y="133844"/>
                </a:cubicBezTo>
                <a:cubicBezTo>
                  <a:pt x="1373991" y="133241"/>
                  <a:pt x="1374172" y="132759"/>
                  <a:pt x="1374534" y="132397"/>
                </a:cubicBezTo>
                <a:cubicBezTo>
                  <a:pt x="1374654" y="132155"/>
                  <a:pt x="1374685" y="131914"/>
                  <a:pt x="1374624" y="131673"/>
                </a:cubicBezTo>
                <a:cubicBezTo>
                  <a:pt x="1374564" y="131431"/>
                  <a:pt x="1374534" y="131190"/>
                  <a:pt x="1374534" y="130949"/>
                </a:cubicBezTo>
                <a:lnTo>
                  <a:pt x="1374534" y="130225"/>
                </a:lnTo>
                <a:cubicBezTo>
                  <a:pt x="1374775" y="128536"/>
                  <a:pt x="1374896" y="127329"/>
                  <a:pt x="1374896" y="126605"/>
                </a:cubicBezTo>
                <a:lnTo>
                  <a:pt x="1374896" y="122443"/>
                </a:lnTo>
                <a:lnTo>
                  <a:pt x="1375077" y="118281"/>
                </a:lnTo>
                <a:lnTo>
                  <a:pt x="1374896" y="116109"/>
                </a:lnTo>
                <a:lnTo>
                  <a:pt x="1374896" y="113213"/>
                </a:lnTo>
                <a:cubicBezTo>
                  <a:pt x="1374413" y="113575"/>
                  <a:pt x="1373689" y="113997"/>
                  <a:pt x="1372724" y="114480"/>
                </a:cubicBezTo>
                <a:cubicBezTo>
                  <a:pt x="1370794" y="115807"/>
                  <a:pt x="1369105" y="116531"/>
                  <a:pt x="1367657" y="116652"/>
                </a:cubicBezTo>
                <a:cubicBezTo>
                  <a:pt x="1367295" y="116652"/>
                  <a:pt x="1366873" y="116772"/>
                  <a:pt x="1366390" y="117014"/>
                </a:cubicBezTo>
                <a:cubicBezTo>
                  <a:pt x="1366270" y="117014"/>
                  <a:pt x="1366149" y="117044"/>
                  <a:pt x="1366028" y="117104"/>
                </a:cubicBezTo>
                <a:cubicBezTo>
                  <a:pt x="1365907" y="117165"/>
                  <a:pt x="1365907" y="117255"/>
                  <a:pt x="1366028" y="117376"/>
                </a:cubicBezTo>
                <a:cubicBezTo>
                  <a:pt x="1366028" y="117858"/>
                  <a:pt x="1365877" y="118160"/>
                  <a:pt x="1365576" y="118281"/>
                </a:cubicBezTo>
                <a:cubicBezTo>
                  <a:pt x="1365274" y="118401"/>
                  <a:pt x="1365063" y="118462"/>
                  <a:pt x="1364942" y="118462"/>
                </a:cubicBezTo>
                <a:cubicBezTo>
                  <a:pt x="1360961" y="119668"/>
                  <a:pt x="1356919" y="121297"/>
                  <a:pt x="1352817" y="123348"/>
                </a:cubicBezTo>
                <a:cubicBezTo>
                  <a:pt x="1350886" y="124313"/>
                  <a:pt x="1349740" y="124916"/>
                  <a:pt x="1349378" y="125158"/>
                </a:cubicBezTo>
                <a:cubicBezTo>
                  <a:pt x="1348896" y="125640"/>
                  <a:pt x="1348473" y="125942"/>
                  <a:pt x="1348112" y="126062"/>
                </a:cubicBezTo>
                <a:lnTo>
                  <a:pt x="1345940" y="127329"/>
                </a:lnTo>
                <a:cubicBezTo>
                  <a:pt x="1345699" y="127450"/>
                  <a:pt x="1345397" y="127540"/>
                  <a:pt x="1345035" y="127601"/>
                </a:cubicBezTo>
                <a:cubicBezTo>
                  <a:pt x="1344673" y="127661"/>
                  <a:pt x="1344371" y="127752"/>
                  <a:pt x="1344130" y="127872"/>
                </a:cubicBezTo>
                <a:lnTo>
                  <a:pt x="1343225" y="128415"/>
                </a:lnTo>
                <a:lnTo>
                  <a:pt x="1339606" y="130406"/>
                </a:lnTo>
                <a:cubicBezTo>
                  <a:pt x="1338399" y="130888"/>
                  <a:pt x="1337555" y="131371"/>
                  <a:pt x="1337072" y="131854"/>
                </a:cubicBezTo>
                <a:cubicBezTo>
                  <a:pt x="1336710" y="131974"/>
                  <a:pt x="1336288" y="132276"/>
                  <a:pt x="1335805" y="132759"/>
                </a:cubicBezTo>
                <a:lnTo>
                  <a:pt x="1335081" y="133121"/>
                </a:lnTo>
                <a:cubicBezTo>
                  <a:pt x="1333875" y="133121"/>
                  <a:pt x="1332970" y="133181"/>
                  <a:pt x="1332367" y="133301"/>
                </a:cubicBezTo>
                <a:cubicBezTo>
                  <a:pt x="1331884" y="133301"/>
                  <a:pt x="1331582" y="133543"/>
                  <a:pt x="1331462" y="134025"/>
                </a:cubicBezTo>
                <a:cubicBezTo>
                  <a:pt x="1330979" y="134749"/>
                  <a:pt x="1330255" y="135111"/>
                  <a:pt x="1329290" y="135111"/>
                </a:cubicBezTo>
                <a:lnTo>
                  <a:pt x="1327842" y="134930"/>
                </a:lnTo>
                <a:cubicBezTo>
                  <a:pt x="1326394" y="134689"/>
                  <a:pt x="1325550" y="133482"/>
                  <a:pt x="1325309" y="131311"/>
                </a:cubicBezTo>
                <a:lnTo>
                  <a:pt x="1325309" y="130406"/>
                </a:lnTo>
                <a:lnTo>
                  <a:pt x="1325490" y="130044"/>
                </a:lnTo>
                <a:cubicBezTo>
                  <a:pt x="1325731" y="129923"/>
                  <a:pt x="1325882" y="129712"/>
                  <a:pt x="1325942" y="129411"/>
                </a:cubicBezTo>
                <a:cubicBezTo>
                  <a:pt x="1326002" y="129109"/>
                  <a:pt x="1325912" y="128837"/>
                  <a:pt x="1325671" y="128596"/>
                </a:cubicBezTo>
                <a:cubicBezTo>
                  <a:pt x="1325429" y="128355"/>
                  <a:pt x="1325158" y="128023"/>
                  <a:pt x="1324856" y="127601"/>
                </a:cubicBezTo>
                <a:cubicBezTo>
                  <a:pt x="1324555" y="127178"/>
                  <a:pt x="1324223" y="126847"/>
                  <a:pt x="1323861" y="126605"/>
                </a:cubicBezTo>
                <a:cubicBezTo>
                  <a:pt x="1323740" y="126605"/>
                  <a:pt x="1323620" y="126455"/>
                  <a:pt x="1323499" y="126153"/>
                </a:cubicBezTo>
                <a:cubicBezTo>
                  <a:pt x="1323378" y="125851"/>
                  <a:pt x="1323318" y="125640"/>
                  <a:pt x="1323318" y="125520"/>
                </a:cubicBezTo>
                <a:lnTo>
                  <a:pt x="1322594" y="124072"/>
                </a:lnTo>
                <a:cubicBezTo>
                  <a:pt x="1323077" y="123589"/>
                  <a:pt x="1323197" y="123227"/>
                  <a:pt x="1322956" y="122986"/>
                </a:cubicBezTo>
                <a:lnTo>
                  <a:pt x="1322956" y="122624"/>
                </a:lnTo>
                <a:cubicBezTo>
                  <a:pt x="1323197" y="121417"/>
                  <a:pt x="1323318" y="120633"/>
                  <a:pt x="1323318" y="120271"/>
                </a:cubicBezTo>
                <a:cubicBezTo>
                  <a:pt x="1323318" y="119185"/>
                  <a:pt x="1323258" y="118281"/>
                  <a:pt x="1323137" y="117557"/>
                </a:cubicBezTo>
                <a:cubicBezTo>
                  <a:pt x="1323137" y="117195"/>
                  <a:pt x="1323046" y="116803"/>
                  <a:pt x="1322866" y="116380"/>
                </a:cubicBezTo>
                <a:cubicBezTo>
                  <a:pt x="1322685" y="115958"/>
                  <a:pt x="1322534" y="115506"/>
                  <a:pt x="1322413" y="115023"/>
                </a:cubicBezTo>
                <a:cubicBezTo>
                  <a:pt x="1322292" y="114540"/>
                  <a:pt x="1322232" y="113636"/>
                  <a:pt x="1322232" y="112308"/>
                </a:cubicBezTo>
                <a:cubicBezTo>
                  <a:pt x="1322112" y="112188"/>
                  <a:pt x="1322051" y="111946"/>
                  <a:pt x="1322051" y="111584"/>
                </a:cubicBezTo>
                <a:cubicBezTo>
                  <a:pt x="1322172" y="111464"/>
                  <a:pt x="1322232" y="111223"/>
                  <a:pt x="1322232" y="110861"/>
                </a:cubicBezTo>
                <a:cubicBezTo>
                  <a:pt x="1322473" y="110257"/>
                  <a:pt x="1322534" y="109956"/>
                  <a:pt x="1322413" y="109956"/>
                </a:cubicBezTo>
                <a:cubicBezTo>
                  <a:pt x="1322172" y="109714"/>
                  <a:pt x="1322081" y="109352"/>
                  <a:pt x="1322142" y="108870"/>
                </a:cubicBezTo>
                <a:cubicBezTo>
                  <a:pt x="1322202" y="108387"/>
                  <a:pt x="1322232" y="107965"/>
                  <a:pt x="1322232" y="107603"/>
                </a:cubicBezTo>
                <a:cubicBezTo>
                  <a:pt x="1322112" y="106638"/>
                  <a:pt x="1322051" y="105069"/>
                  <a:pt x="1322051" y="102898"/>
                </a:cubicBezTo>
                <a:lnTo>
                  <a:pt x="1322232" y="97468"/>
                </a:lnTo>
                <a:lnTo>
                  <a:pt x="1322232" y="94030"/>
                </a:lnTo>
                <a:cubicBezTo>
                  <a:pt x="1322112" y="93306"/>
                  <a:pt x="1322051" y="92160"/>
                  <a:pt x="1322051" y="90591"/>
                </a:cubicBezTo>
                <a:cubicBezTo>
                  <a:pt x="1322051" y="90109"/>
                  <a:pt x="1322172" y="89264"/>
                  <a:pt x="1322413" y="88058"/>
                </a:cubicBezTo>
                <a:lnTo>
                  <a:pt x="1322413" y="86610"/>
                </a:lnTo>
                <a:cubicBezTo>
                  <a:pt x="1322292" y="85886"/>
                  <a:pt x="1322262" y="85072"/>
                  <a:pt x="1322322" y="84167"/>
                </a:cubicBezTo>
                <a:cubicBezTo>
                  <a:pt x="1322383" y="83262"/>
                  <a:pt x="1322413" y="82568"/>
                  <a:pt x="1322413" y="82086"/>
                </a:cubicBezTo>
                <a:lnTo>
                  <a:pt x="1322232" y="78466"/>
                </a:lnTo>
                <a:lnTo>
                  <a:pt x="1322413" y="72856"/>
                </a:lnTo>
                <a:lnTo>
                  <a:pt x="1322413" y="71046"/>
                </a:lnTo>
                <a:cubicBezTo>
                  <a:pt x="1322413" y="70684"/>
                  <a:pt x="1322473" y="70111"/>
                  <a:pt x="1322594" y="69327"/>
                </a:cubicBezTo>
                <a:cubicBezTo>
                  <a:pt x="1322715" y="68543"/>
                  <a:pt x="1322835" y="67909"/>
                  <a:pt x="1322956" y="67427"/>
                </a:cubicBezTo>
                <a:lnTo>
                  <a:pt x="1322956" y="67065"/>
                </a:lnTo>
                <a:cubicBezTo>
                  <a:pt x="1322715" y="66341"/>
                  <a:pt x="1322685" y="65526"/>
                  <a:pt x="1322866" y="64621"/>
                </a:cubicBezTo>
                <a:cubicBezTo>
                  <a:pt x="1323046" y="63717"/>
                  <a:pt x="1323197" y="63023"/>
                  <a:pt x="1323318" y="62540"/>
                </a:cubicBezTo>
                <a:cubicBezTo>
                  <a:pt x="1323318" y="62178"/>
                  <a:pt x="1323288" y="61847"/>
                  <a:pt x="1323228" y="61545"/>
                </a:cubicBezTo>
                <a:cubicBezTo>
                  <a:pt x="1323167" y="61243"/>
                  <a:pt x="1323197" y="60851"/>
                  <a:pt x="1323318" y="60369"/>
                </a:cubicBezTo>
                <a:cubicBezTo>
                  <a:pt x="1323559" y="59524"/>
                  <a:pt x="1323680" y="58318"/>
                  <a:pt x="1323680" y="56749"/>
                </a:cubicBezTo>
                <a:lnTo>
                  <a:pt x="1323680" y="54396"/>
                </a:lnTo>
                <a:lnTo>
                  <a:pt x="1323861" y="53311"/>
                </a:lnTo>
                <a:lnTo>
                  <a:pt x="1324042" y="52768"/>
                </a:lnTo>
                <a:cubicBezTo>
                  <a:pt x="1324042" y="51561"/>
                  <a:pt x="1324102" y="50656"/>
                  <a:pt x="1324223" y="50053"/>
                </a:cubicBezTo>
                <a:lnTo>
                  <a:pt x="1324766" y="47338"/>
                </a:lnTo>
                <a:cubicBezTo>
                  <a:pt x="1324886" y="46976"/>
                  <a:pt x="1324917" y="46614"/>
                  <a:pt x="1324856" y="46253"/>
                </a:cubicBezTo>
                <a:cubicBezTo>
                  <a:pt x="1324796" y="45891"/>
                  <a:pt x="1324826" y="45468"/>
                  <a:pt x="1324947" y="44986"/>
                </a:cubicBezTo>
                <a:cubicBezTo>
                  <a:pt x="1325068" y="44624"/>
                  <a:pt x="1325037" y="44232"/>
                  <a:pt x="1324856" y="43809"/>
                </a:cubicBezTo>
                <a:cubicBezTo>
                  <a:pt x="1324675" y="43387"/>
                  <a:pt x="1324524" y="43055"/>
                  <a:pt x="1324404" y="42814"/>
                </a:cubicBezTo>
                <a:cubicBezTo>
                  <a:pt x="1324283" y="42452"/>
                  <a:pt x="1324223" y="41909"/>
                  <a:pt x="1324223" y="41185"/>
                </a:cubicBezTo>
                <a:lnTo>
                  <a:pt x="1324223" y="39375"/>
                </a:lnTo>
                <a:cubicBezTo>
                  <a:pt x="1324223" y="39255"/>
                  <a:pt x="1324102" y="39074"/>
                  <a:pt x="1323861" y="38833"/>
                </a:cubicBezTo>
                <a:cubicBezTo>
                  <a:pt x="1324102" y="38471"/>
                  <a:pt x="1324193" y="38078"/>
                  <a:pt x="1324132" y="37656"/>
                </a:cubicBezTo>
                <a:cubicBezTo>
                  <a:pt x="1324072" y="37234"/>
                  <a:pt x="1324042" y="36962"/>
                  <a:pt x="1324042" y="36842"/>
                </a:cubicBezTo>
                <a:cubicBezTo>
                  <a:pt x="1324042" y="36480"/>
                  <a:pt x="1324102" y="36239"/>
                  <a:pt x="1324223" y="36118"/>
                </a:cubicBezTo>
                <a:cubicBezTo>
                  <a:pt x="1324464" y="35515"/>
                  <a:pt x="1324404" y="34911"/>
                  <a:pt x="1324042" y="34308"/>
                </a:cubicBezTo>
                <a:cubicBezTo>
                  <a:pt x="1323921" y="34067"/>
                  <a:pt x="1323861" y="33765"/>
                  <a:pt x="1323861" y="33403"/>
                </a:cubicBezTo>
                <a:cubicBezTo>
                  <a:pt x="1324102" y="32679"/>
                  <a:pt x="1324042" y="32016"/>
                  <a:pt x="1323680" y="31413"/>
                </a:cubicBezTo>
                <a:lnTo>
                  <a:pt x="1323318" y="30689"/>
                </a:lnTo>
                <a:cubicBezTo>
                  <a:pt x="1323318" y="29965"/>
                  <a:pt x="1323016" y="29482"/>
                  <a:pt x="1322413" y="29241"/>
                </a:cubicBezTo>
                <a:lnTo>
                  <a:pt x="1322232" y="28879"/>
                </a:lnTo>
                <a:cubicBezTo>
                  <a:pt x="1322232" y="28879"/>
                  <a:pt x="1322051" y="28698"/>
                  <a:pt x="1321689" y="28336"/>
                </a:cubicBezTo>
                <a:lnTo>
                  <a:pt x="1322413" y="26526"/>
                </a:lnTo>
                <a:cubicBezTo>
                  <a:pt x="1322896" y="26164"/>
                  <a:pt x="1322896" y="25742"/>
                  <a:pt x="1322413" y="25259"/>
                </a:cubicBezTo>
                <a:cubicBezTo>
                  <a:pt x="1322172" y="24897"/>
                  <a:pt x="1322051" y="24415"/>
                  <a:pt x="1322051" y="23812"/>
                </a:cubicBezTo>
                <a:lnTo>
                  <a:pt x="1322051" y="22907"/>
                </a:lnTo>
                <a:cubicBezTo>
                  <a:pt x="1322051" y="22786"/>
                  <a:pt x="1322081" y="22696"/>
                  <a:pt x="1322142" y="22635"/>
                </a:cubicBezTo>
                <a:cubicBezTo>
                  <a:pt x="1322202" y="22575"/>
                  <a:pt x="1322232" y="22484"/>
                  <a:pt x="1322232" y="22364"/>
                </a:cubicBezTo>
                <a:cubicBezTo>
                  <a:pt x="1322715" y="22243"/>
                  <a:pt x="1323167" y="21942"/>
                  <a:pt x="1323590" y="21459"/>
                </a:cubicBezTo>
                <a:cubicBezTo>
                  <a:pt x="1324012" y="20976"/>
                  <a:pt x="1324344" y="20675"/>
                  <a:pt x="1324585" y="20554"/>
                </a:cubicBezTo>
                <a:cubicBezTo>
                  <a:pt x="1325188" y="20071"/>
                  <a:pt x="1325912" y="19830"/>
                  <a:pt x="1326756" y="19830"/>
                </a:cubicBezTo>
                <a:cubicBezTo>
                  <a:pt x="1327239" y="19710"/>
                  <a:pt x="1327752" y="19679"/>
                  <a:pt x="1328295" y="19740"/>
                </a:cubicBezTo>
                <a:cubicBezTo>
                  <a:pt x="1328838" y="19800"/>
                  <a:pt x="1329411" y="19770"/>
                  <a:pt x="1330014" y="19649"/>
                </a:cubicBezTo>
                <a:cubicBezTo>
                  <a:pt x="1330497" y="19529"/>
                  <a:pt x="1331130" y="19468"/>
                  <a:pt x="1331914" y="19468"/>
                </a:cubicBezTo>
                <a:cubicBezTo>
                  <a:pt x="1332698" y="19468"/>
                  <a:pt x="1333332" y="19408"/>
                  <a:pt x="1333814" y="19287"/>
                </a:cubicBezTo>
                <a:cubicBezTo>
                  <a:pt x="1334538" y="19167"/>
                  <a:pt x="1335202" y="19016"/>
                  <a:pt x="1335805" y="18835"/>
                </a:cubicBezTo>
                <a:cubicBezTo>
                  <a:pt x="1336408" y="18654"/>
                  <a:pt x="1337012" y="18503"/>
                  <a:pt x="1337615" y="18382"/>
                </a:cubicBezTo>
                <a:cubicBezTo>
                  <a:pt x="1338580" y="18141"/>
                  <a:pt x="1339364" y="18020"/>
                  <a:pt x="1339968" y="18020"/>
                </a:cubicBezTo>
                <a:cubicBezTo>
                  <a:pt x="1340571" y="17658"/>
                  <a:pt x="1341596" y="17357"/>
                  <a:pt x="1343044" y="17116"/>
                </a:cubicBezTo>
                <a:lnTo>
                  <a:pt x="1347026" y="16573"/>
                </a:lnTo>
                <a:cubicBezTo>
                  <a:pt x="1347508" y="16452"/>
                  <a:pt x="1348051" y="16331"/>
                  <a:pt x="1348654" y="16211"/>
                </a:cubicBezTo>
                <a:cubicBezTo>
                  <a:pt x="1349258" y="16090"/>
                  <a:pt x="1349982" y="15969"/>
                  <a:pt x="1350826" y="15849"/>
                </a:cubicBezTo>
                <a:cubicBezTo>
                  <a:pt x="1351912" y="15969"/>
                  <a:pt x="1353300" y="15728"/>
                  <a:pt x="1354989" y="15125"/>
                </a:cubicBezTo>
                <a:cubicBezTo>
                  <a:pt x="1355230" y="15125"/>
                  <a:pt x="1355501" y="15064"/>
                  <a:pt x="1355803" y="14944"/>
                </a:cubicBezTo>
                <a:cubicBezTo>
                  <a:pt x="1356105" y="14823"/>
                  <a:pt x="1356376" y="14763"/>
                  <a:pt x="1356617" y="14763"/>
                </a:cubicBezTo>
                <a:cubicBezTo>
                  <a:pt x="1357221" y="14642"/>
                  <a:pt x="1358126" y="14582"/>
                  <a:pt x="1359332" y="14582"/>
                </a:cubicBezTo>
                <a:cubicBezTo>
                  <a:pt x="1359815" y="14461"/>
                  <a:pt x="1360418" y="14401"/>
                  <a:pt x="1361142" y="14401"/>
                </a:cubicBezTo>
                <a:cubicBezTo>
                  <a:pt x="1361866" y="14401"/>
                  <a:pt x="1362469" y="14341"/>
                  <a:pt x="1362952" y="14220"/>
                </a:cubicBezTo>
                <a:cubicBezTo>
                  <a:pt x="1363313" y="13979"/>
                  <a:pt x="1363796" y="13828"/>
                  <a:pt x="1364399" y="13767"/>
                </a:cubicBezTo>
                <a:cubicBezTo>
                  <a:pt x="1365002" y="13707"/>
                  <a:pt x="1365485" y="13677"/>
                  <a:pt x="1365847" y="13677"/>
                </a:cubicBezTo>
                <a:cubicBezTo>
                  <a:pt x="1366450" y="13556"/>
                  <a:pt x="1367024" y="13526"/>
                  <a:pt x="1367566" y="13587"/>
                </a:cubicBezTo>
                <a:cubicBezTo>
                  <a:pt x="1368109" y="13647"/>
                  <a:pt x="1368622" y="13617"/>
                  <a:pt x="1369105" y="13496"/>
                </a:cubicBezTo>
                <a:lnTo>
                  <a:pt x="1371095" y="13315"/>
                </a:lnTo>
                <a:cubicBezTo>
                  <a:pt x="1371578" y="13074"/>
                  <a:pt x="1372121" y="12953"/>
                  <a:pt x="1372724" y="12953"/>
                </a:cubicBezTo>
                <a:close/>
                <a:moveTo>
                  <a:pt x="675018" y="11505"/>
                </a:moveTo>
                <a:cubicBezTo>
                  <a:pt x="675380" y="11626"/>
                  <a:pt x="675682" y="11807"/>
                  <a:pt x="675923" y="12048"/>
                </a:cubicBezTo>
                <a:lnTo>
                  <a:pt x="676647" y="12048"/>
                </a:lnTo>
                <a:cubicBezTo>
                  <a:pt x="676888" y="11807"/>
                  <a:pt x="677250" y="11686"/>
                  <a:pt x="677733" y="11686"/>
                </a:cubicBezTo>
                <a:cubicBezTo>
                  <a:pt x="678094" y="11686"/>
                  <a:pt x="678577" y="11867"/>
                  <a:pt x="679180" y="12229"/>
                </a:cubicBezTo>
                <a:cubicBezTo>
                  <a:pt x="679542" y="12471"/>
                  <a:pt x="680146" y="12591"/>
                  <a:pt x="680990" y="12591"/>
                </a:cubicBezTo>
                <a:cubicBezTo>
                  <a:pt x="682679" y="12591"/>
                  <a:pt x="683946" y="12471"/>
                  <a:pt x="684791" y="12229"/>
                </a:cubicBezTo>
                <a:cubicBezTo>
                  <a:pt x="686600" y="11747"/>
                  <a:pt x="689315" y="11626"/>
                  <a:pt x="692934" y="11867"/>
                </a:cubicBezTo>
                <a:cubicBezTo>
                  <a:pt x="693900" y="11988"/>
                  <a:pt x="694774" y="12018"/>
                  <a:pt x="695559" y="11958"/>
                </a:cubicBezTo>
                <a:cubicBezTo>
                  <a:pt x="696343" y="11897"/>
                  <a:pt x="697036" y="11867"/>
                  <a:pt x="697640" y="11867"/>
                </a:cubicBezTo>
                <a:lnTo>
                  <a:pt x="699630" y="12048"/>
                </a:lnTo>
                <a:cubicBezTo>
                  <a:pt x="699389" y="12531"/>
                  <a:pt x="699057" y="13074"/>
                  <a:pt x="698635" y="13677"/>
                </a:cubicBezTo>
                <a:cubicBezTo>
                  <a:pt x="698213" y="14280"/>
                  <a:pt x="698062" y="14884"/>
                  <a:pt x="698183" y="15487"/>
                </a:cubicBezTo>
                <a:cubicBezTo>
                  <a:pt x="698183" y="15487"/>
                  <a:pt x="697760" y="15909"/>
                  <a:pt x="696916" y="16754"/>
                </a:cubicBezTo>
                <a:lnTo>
                  <a:pt x="696554" y="16935"/>
                </a:lnTo>
                <a:lnTo>
                  <a:pt x="696192" y="17116"/>
                </a:lnTo>
                <a:cubicBezTo>
                  <a:pt x="696071" y="17598"/>
                  <a:pt x="695649" y="18141"/>
                  <a:pt x="694925" y="18744"/>
                </a:cubicBezTo>
                <a:cubicBezTo>
                  <a:pt x="694201" y="19348"/>
                  <a:pt x="693839" y="19890"/>
                  <a:pt x="693839" y="20373"/>
                </a:cubicBezTo>
                <a:cubicBezTo>
                  <a:pt x="693839" y="20735"/>
                  <a:pt x="693719" y="21097"/>
                  <a:pt x="693477" y="21459"/>
                </a:cubicBezTo>
                <a:cubicBezTo>
                  <a:pt x="693236" y="21821"/>
                  <a:pt x="692874" y="22062"/>
                  <a:pt x="692392" y="22183"/>
                </a:cubicBezTo>
                <a:cubicBezTo>
                  <a:pt x="692271" y="22183"/>
                  <a:pt x="692180" y="22273"/>
                  <a:pt x="692120" y="22454"/>
                </a:cubicBezTo>
                <a:cubicBezTo>
                  <a:pt x="692060" y="22635"/>
                  <a:pt x="692030" y="22786"/>
                  <a:pt x="692030" y="22907"/>
                </a:cubicBezTo>
                <a:cubicBezTo>
                  <a:pt x="692030" y="23631"/>
                  <a:pt x="691668" y="23993"/>
                  <a:pt x="690944" y="23993"/>
                </a:cubicBezTo>
                <a:cubicBezTo>
                  <a:pt x="690461" y="23993"/>
                  <a:pt x="689737" y="23872"/>
                  <a:pt x="688772" y="23631"/>
                </a:cubicBezTo>
                <a:lnTo>
                  <a:pt x="687505" y="23450"/>
                </a:lnTo>
                <a:cubicBezTo>
                  <a:pt x="686540" y="23450"/>
                  <a:pt x="685575" y="23751"/>
                  <a:pt x="684610" y="24355"/>
                </a:cubicBezTo>
                <a:cubicBezTo>
                  <a:pt x="684368" y="24475"/>
                  <a:pt x="684036" y="24596"/>
                  <a:pt x="683614" y="24716"/>
                </a:cubicBezTo>
                <a:cubicBezTo>
                  <a:pt x="683192" y="24837"/>
                  <a:pt x="682860" y="24897"/>
                  <a:pt x="682619" y="24897"/>
                </a:cubicBezTo>
                <a:cubicBezTo>
                  <a:pt x="681292" y="25259"/>
                  <a:pt x="680085" y="25682"/>
                  <a:pt x="678999" y="26164"/>
                </a:cubicBezTo>
                <a:cubicBezTo>
                  <a:pt x="678999" y="26164"/>
                  <a:pt x="678698" y="26466"/>
                  <a:pt x="678094" y="27069"/>
                </a:cubicBezTo>
                <a:cubicBezTo>
                  <a:pt x="677009" y="26345"/>
                  <a:pt x="676767" y="25682"/>
                  <a:pt x="677371" y="25078"/>
                </a:cubicBezTo>
                <a:lnTo>
                  <a:pt x="677371" y="24897"/>
                </a:lnTo>
                <a:cubicBezTo>
                  <a:pt x="676767" y="24294"/>
                  <a:pt x="676586" y="23631"/>
                  <a:pt x="676828" y="22907"/>
                </a:cubicBezTo>
                <a:cubicBezTo>
                  <a:pt x="676828" y="22545"/>
                  <a:pt x="676767" y="22213"/>
                  <a:pt x="676647" y="21911"/>
                </a:cubicBezTo>
                <a:cubicBezTo>
                  <a:pt x="676526" y="21610"/>
                  <a:pt x="676405" y="21338"/>
                  <a:pt x="676285" y="21097"/>
                </a:cubicBezTo>
                <a:cubicBezTo>
                  <a:pt x="676285" y="20976"/>
                  <a:pt x="676255" y="20886"/>
                  <a:pt x="676194" y="20826"/>
                </a:cubicBezTo>
                <a:cubicBezTo>
                  <a:pt x="676134" y="20765"/>
                  <a:pt x="676164" y="20675"/>
                  <a:pt x="676285" y="20554"/>
                </a:cubicBezTo>
                <a:lnTo>
                  <a:pt x="676285" y="20192"/>
                </a:lnTo>
                <a:cubicBezTo>
                  <a:pt x="676285" y="19710"/>
                  <a:pt x="675983" y="19167"/>
                  <a:pt x="675380" y="18563"/>
                </a:cubicBezTo>
                <a:lnTo>
                  <a:pt x="674475" y="17297"/>
                </a:lnTo>
                <a:cubicBezTo>
                  <a:pt x="674234" y="16935"/>
                  <a:pt x="674113" y="16482"/>
                  <a:pt x="674113" y="15939"/>
                </a:cubicBezTo>
                <a:cubicBezTo>
                  <a:pt x="674113" y="15396"/>
                  <a:pt x="674294" y="15004"/>
                  <a:pt x="674656" y="14763"/>
                </a:cubicBezTo>
                <a:cubicBezTo>
                  <a:pt x="675259" y="14160"/>
                  <a:pt x="675440" y="13436"/>
                  <a:pt x="675199" y="12591"/>
                </a:cubicBezTo>
                <a:close/>
                <a:moveTo>
                  <a:pt x="79267" y="5714"/>
                </a:moveTo>
                <a:cubicBezTo>
                  <a:pt x="79509" y="5714"/>
                  <a:pt x="79931" y="5895"/>
                  <a:pt x="80534" y="6257"/>
                </a:cubicBezTo>
                <a:cubicBezTo>
                  <a:pt x="80775" y="6498"/>
                  <a:pt x="81047" y="6740"/>
                  <a:pt x="81348" y="6981"/>
                </a:cubicBezTo>
                <a:cubicBezTo>
                  <a:pt x="81650" y="7222"/>
                  <a:pt x="81982" y="7464"/>
                  <a:pt x="82344" y="7705"/>
                </a:cubicBezTo>
                <a:cubicBezTo>
                  <a:pt x="82585" y="7825"/>
                  <a:pt x="83038" y="8067"/>
                  <a:pt x="83701" y="8429"/>
                </a:cubicBezTo>
                <a:cubicBezTo>
                  <a:pt x="84365" y="8791"/>
                  <a:pt x="84998" y="9032"/>
                  <a:pt x="85601" y="9153"/>
                </a:cubicBezTo>
                <a:cubicBezTo>
                  <a:pt x="86325" y="9273"/>
                  <a:pt x="86929" y="9575"/>
                  <a:pt x="87411" y="10058"/>
                </a:cubicBezTo>
                <a:cubicBezTo>
                  <a:pt x="87894" y="10540"/>
                  <a:pt x="88316" y="11113"/>
                  <a:pt x="88678" y="11777"/>
                </a:cubicBezTo>
                <a:cubicBezTo>
                  <a:pt x="89040" y="12440"/>
                  <a:pt x="89281" y="12893"/>
                  <a:pt x="89402" y="13134"/>
                </a:cubicBezTo>
                <a:lnTo>
                  <a:pt x="89402" y="13677"/>
                </a:lnTo>
                <a:lnTo>
                  <a:pt x="88135" y="16211"/>
                </a:lnTo>
                <a:cubicBezTo>
                  <a:pt x="88014" y="16573"/>
                  <a:pt x="87954" y="17116"/>
                  <a:pt x="87954" y="17839"/>
                </a:cubicBezTo>
                <a:cubicBezTo>
                  <a:pt x="88437" y="17839"/>
                  <a:pt x="88949" y="17809"/>
                  <a:pt x="89492" y="17749"/>
                </a:cubicBezTo>
                <a:cubicBezTo>
                  <a:pt x="90035" y="17689"/>
                  <a:pt x="90669" y="17719"/>
                  <a:pt x="91393" y="17839"/>
                </a:cubicBezTo>
                <a:cubicBezTo>
                  <a:pt x="92116" y="17839"/>
                  <a:pt x="93444" y="17960"/>
                  <a:pt x="95374" y="18201"/>
                </a:cubicBezTo>
                <a:cubicBezTo>
                  <a:pt x="96098" y="18443"/>
                  <a:pt x="96641" y="18563"/>
                  <a:pt x="97003" y="18563"/>
                </a:cubicBezTo>
                <a:cubicBezTo>
                  <a:pt x="97847" y="18684"/>
                  <a:pt x="98451" y="18865"/>
                  <a:pt x="98813" y="19106"/>
                </a:cubicBezTo>
                <a:cubicBezTo>
                  <a:pt x="99174" y="19348"/>
                  <a:pt x="99476" y="19890"/>
                  <a:pt x="99717" y="20735"/>
                </a:cubicBezTo>
                <a:lnTo>
                  <a:pt x="100260" y="23088"/>
                </a:lnTo>
                <a:cubicBezTo>
                  <a:pt x="100260" y="23932"/>
                  <a:pt x="100140" y="24475"/>
                  <a:pt x="99898" y="24716"/>
                </a:cubicBezTo>
                <a:cubicBezTo>
                  <a:pt x="99416" y="25078"/>
                  <a:pt x="98933" y="25983"/>
                  <a:pt x="98451" y="27431"/>
                </a:cubicBezTo>
                <a:cubicBezTo>
                  <a:pt x="98209" y="28758"/>
                  <a:pt x="97244" y="29663"/>
                  <a:pt x="95555" y="30146"/>
                </a:cubicBezTo>
                <a:cubicBezTo>
                  <a:pt x="92418" y="31232"/>
                  <a:pt x="89764" y="31714"/>
                  <a:pt x="87592" y="31594"/>
                </a:cubicBezTo>
                <a:cubicBezTo>
                  <a:pt x="86989" y="31473"/>
                  <a:pt x="86567" y="31895"/>
                  <a:pt x="86325" y="32860"/>
                </a:cubicBezTo>
                <a:cubicBezTo>
                  <a:pt x="85843" y="34549"/>
                  <a:pt x="85420" y="35816"/>
                  <a:pt x="85058" y="36661"/>
                </a:cubicBezTo>
                <a:cubicBezTo>
                  <a:pt x="85058" y="36902"/>
                  <a:pt x="84847" y="37204"/>
                  <a:pt x="84425" y="37566"/>
                </a:cubicBezTo>
                <a:cubicBezTo>
                  <a:pt x="84003" y="37928"/>
                  <a:pt x="83792" y="38290"/>
                  <a:pt x="83792" y="38652"/>
                </a:cubicBezTo>
                <a:cubicBezTo>
                  <a:pt x="83792" y="38893"/>
                  <a:pt x="84033" y="39074"/>
                  <a:pt x="84516" y="39194"/>
                </a:cubicBezTo>
                <a:lnTo>
                  <a:pt x="90488" y="40280"/>
                </a:lnTo>
                <a:cubicBezTo>
                  <a:pt x="90608" y="40280"/>
                  <a:pt x="90729" y="40250"/>
                  <a:pt x="90850" y="40190"/>
                </a:cubicBezTo>
                <a:cubicBezTo>
                  <a:pt x="90970" y="40130"/>
                  <a:pt x="91151" y="40160"/>
                  <a:pt x="91393" y="40280"/>
                </a:cubicBezTo>
                <a:cubicBezTo>
                  <a:pt x="91513" y="40280"/>
                  <a:pt x="91755" y="40341"/>
                  <a:pt x="92116" y="40461"/>
                </a:cubicBezTo>
                <a:cubicBezTo>
                  <a:pt x="92478" y="40582"/>
                  <a:pt x="92720" y="40703"/>
                  <a:pt x="92840" y="40823"/>
                </a:cubicBezTo>
                <a:cubicBezTo>
                  <a:pt x="93685" y="42030"/>
                  <a:pt x="94771" y="42693"/>
                  <a:pt x="96098" y="42814"/>
                </a:cubicBezTo>
                <a:cubicBezTo>
                  <a:pt x="97063" y="43055"/>
                  <a:pt x="98511" y="43538"/>
                  <a:pt x="100441" y="44262"/>
                </a:cubicBezTo>
                <a:cubicBezTo>
                  <a:pt x="100683" y="44262"/>
                  <a:pt x="100803" y="44382"/>
                  <a:pt x="100803" y="44624"/>
                </a:cubicBezTo>
                <a:cubicBezTo>
                  <a:pt x="101165" y="45227"/>
                  <a:pt x="102010" y="45951"/>
                  <a:pt x="103337" y="46795"/>
                </a:cubicBezTo>
                <a:cubicBezTo>
                  <a:pt x="103699" y="47157"/>
                  <a:pt x="103880" y="47338"/>
                  <a:pt x="103880" y="47338"/>
                </a:cubicBezTo>
                <a:cubicBezTo>
                  <a:pt x="104604" y="47459"/>
                  <a:pt x="105207" y="47821"/>
                  <a:pt x="105690" y="48424"/>
                </a:cubicBezTo>
                <a:cubicBezTo>
                  <a:pt x="106172" y="49027"/>
                  <a:pt x="106534" y="49450"/>
                  <a:pt x="106775" y="49691"/>
                </a:cubicBezTo>
                <a:cubicBezTo>
                  <a:pt x="106896" y="49812"/>
                  <a:pt x="106926" y="49932"/>
                  <a:pt x="106866" y="50053"/>
                </a:cubicBezTo>
                <a:cubicBezTo>
                  <a:pt x="106806" y="50174"/>
                  <a:pt x="106775" y="50294"/>
                  <a:pt x="106775" y="50415"/>
                </a:cubicBezTo>
                <a:cubicBezTo>
                  <a:pt x="106896" y="50656"/>
                  <a:pt x="106956" y="51079"/>
                  <a:pt x="106956" y="51682"/>
                </a:cubicBezTo>
                <a:cubicBezTo>
                  <a:pt x="106956" y="51923"/>
                  <a:pt x="106896" y="52285"/>
                  <a:pt x="106775" y="52768"/>
                </a:cubicBezTo>
                <a:cubicBezTo>
                  <a:pt x="106655" y="53250"/>
                  <a:pt x="106534" y="53612"/>
                  <a:pt x="106414" y="53853"/>
                </a:cubicBezTo>
                <a:cubicBezTo>
                  <a:pt x="105569" y="55422"/>
                  <a:pt x="105147" y="57594"/>
                  <a:pt x="105147" y="60369"/>
                </a:cubicBezTo>
                <a:cubicBezTo>
                  <a:pt x="105388" y="60610"/>
                  <a:pt x="105388" y="60911"/>
                  <a:pt x="105147" y="61273"/>
                </a:cubicBezTo>
                <a:cubicBezTo>
                  <a:pt x="104905" y="64893"/>
                  <a:pt x="104604" y="67547"/>
                  <a:pt x="104242" y="69236"/>
                </a:cubicBezTo>
                <a:cubicBezTo>
                  <a:pt x="103759" y="72132"/>
                  <a:pt x="103156" y="74243"/>
                  <a:pt x="102432" y="75570"/>
                </a:cubicBezTo>
                <a:lnTo>
                  <a:pt x="102070" y="76294"/>
                </a:lnTo>
                <a:cubicBezTo>
                  <a:pt x="101949" y="76898"/>
                  <a:pt x="101618" y="77320"/>
                  <a:pt x="101075" y="77561"/>
                </a:cubicBezTo>
                <a:cubicBezTo>
                  <a:pt x="100532" y="77802"/>
                  <a:pt x="100200" y="77923"/>
                  <a:pt x="100079" y="77923"/>
                </a:cubicBezTo>
                <a:cubicBezTo>
                  <a:pt x="98873" y="78768"/>
                  <a:pt x="98209" y="79371"/>
                  <a:pt x="98089" y="79733"/>
                </a:cubicBezTo>
                <a:cubicBezTo>
                  <a:pt x="97606" y="80577"/>
                  <a:pt x="97184" y="81181"/>
                  <a:pt x="96822" y="81543"/>
                </a:cubicBezTo>
                <a:cubicBezTo>
                  <a:pt x="96460" y="81905"/>
                  <a:pt x="95917" y="82086"/>
                  <a:pt x="95193" y="82086"/>
                </a:cubicBezTo>
                <a:cubicBezTo>
                  <a:pt x="95072" y="81844"/>
                  <a:pt x="94831" y="81905"/>
                  <a:pt x="94469" y="82267"/>
                </a:cubicBezTo>
                <a:cubicBezTo>
                  <a:pt x="93866" y="82628"/>
                  <a:pt x="93323" y="82568"/>
                  <a:pt x="92840" y="82086"/>
                </a:cubicBezTo>
                <a:cubicBezTo>
                  <a:pt x="92720" y="81965"/>
                  <a:pt x="92509" y="81844"/>
                  <a:pt x="92207" y="81724"/>
                </a:cubicBezTo>
                <a:cubicBezTo>
                  <a:pt x="91905" y="81603"/>
                  <a:pt x="91634" y="81603"/>
                  <a:pt x="91393" y="81724"/>
                </a:cubicBezTo>
                <a:cubicBezTo>
                  <a:pt x="90427" y="82086"/>
                  <a:pt x="89221" y="82327"/>
                  <a:pt x="87773" y="82448"/>
                </a:cubicBezTo>
                <a:cubicBezTo>
                  <a:pt x="86325" y="82568"/>
                  <a:pt x="85239" y="82689"/>
                  <a:pt x="84516" y="82809"/>
                </a:cubicBezTo>
                <a:lnTo>
                  <a:pt x="79267" y="83895"/>
                </a:lnTo>
                <a:cubicBezTo>
                  <a:pt x="78423" y="83895"/>
                  <a:pt x="77819" y="83835"/>
                  <a:pt x="77458" y="83714"/>
                </a:cubicBezTo>
                <a:cubicBezTo>
                  <a:pt x="77096" y="83594"/>
                  <a:pt x="76613" y="83533"/>
                  <a:pt x="76010" y="83533"/>
                </a:cubicBezTo>
                <a:lnTo>
                  <a:pt x="74562" y="83533"/>
                </a:lnTo>
                <a:cubicBezTo>
                  <a:pt x="73717" y="83654"/>
                  <a:pt x="72451" y="83714"/>
                  <a:pt x="70761" y="83714"/>
                </a:cubicBezTo>
                <a:cubicBezTo>
                  <a:pt x="70400" y="83714"/>
                  <a:pt x="70038" y="83775"/>
                  <a:pt x="69676" y="83895"/>
                </a:cubicBezTo>
                <a:cubicBezTo>
                  <a:pt x="69314" y="84016"/>
                  <a:pt x="68952" y="84076"/>
                  <a:pt x="68590" y="84076"/>
                </a:cubicBezTo>
                <a:lnTo>
                  <a:pt x="64427" y="84076"/>
                </a:lnTo>
                <a:cubicBezTo>
                  <a:pt x="63583" y="84076"/>
                  <a:pt x="62919" y="84137"/>
                  <a:pt x="62437" y="84257"/>
                </a:cubicBezTo>
                <a:cubicBezTo>
                  <a:pt x="62316" y="84257"/>
                  <a:pt x="62195" y="84318"/>
                  <a:pt x="62075" y="84438"/>
                </a:cubicBezTo>
                <a:cubicBezTo>
                  <a:pt x="61954" y="84559"/>
                  <a:pt x="61894" y="84680"/>
                  <a:pt x="61894" y="84800"/>
                </a:cubicBezTo>
                <a:lnTo>
                  <a:pt x="61894" y="90772"/>
                </a:lnTo>
                <a:cubicBezTo>
                  <a:pt x="62859" y="90652"/>
                  <a:pt x="64035" y="90531"/>
                  <a:pt x="65423" y="90410"/>
                </a:cubicBezTo>
                <a:cubicBezTo>
                  <a:pt x="66810" y="90290"/>
                  <a:pt x="68409" y="90229"/>
                  <a:pt x="70218" y="90229"/>
                </a:cubicBezTo>
                <a:lnTo>
                  <a:pt x="84154" y="90229"/>
                </a:lnTo>
                <a:cubicBezTo>
                  <a:pt x="84757" y="90229"/>
                  <a:pt x="85239" y="90290"/>
                  <a:pt x="85601" y="90410"/>
                </a:cubicBezTo>
                <a:cubicBezTo>
                  <a:pt x="86084" y="90410"/>
                  <a:pt x="86325" y="90652"/>
                  <a:pt x="86325" y="91134"/>
                </a:cubicBezTo>
                <a:cubicBezTo>
                  <a:pt x="86325" y="91376"/>
                  <a:pt x="86446" y="91677"/>
                  <a:pt x="86687" y="92039"/>
                </a:cubicBezTo>
                <a:lnTo>
                  <a:pt x="85420" y="94573"/>
                </a:lnTo>
                <a:cubicBezTo>
                  <a:pt x="85179" y="94332"/>
                  <a:pt x="85058" y="94211"/>
                  <a:pt x="85058" y="94211"/>
                </a:cubicBezTo>
                <a:cubicBezTo>
                  <a:pt x="84455" y="96865"/>
                  <a:pt x="83430" y="98373"/>
                  <a:pt x="81982" y="98735"/>
                </a:cubicBezTo>
                <a:cubicBezTo>
                  <a:pt x="81620" y="98856"/>
                  <a:pt x="80775" y="99158"/>
                  <a:pt x="79448" y="99640"/>
                </a:cubicBezTo>
                <a:cubicBezTo>
                  <a:pt x="77759" y="100243"/>
                  <a:pt x="76673" y="100666"/>
                  <a:pt x="76191" y="100907"/>
                </a:cubicBezTo>
                <a:cubicBezTo>
                  <a:pt x="75105" y="101390"/>
                  <a:pt x="73959" y="101631"/>
                  <a:pt x="72752" y="101631"/>
                </a:cubicBezTo>
                <a:lnTo>
                  <a:pt x="70400" y="101450"/>
                </a:lnTo>
                <a:cubicBezTo>
                  <a:pt x="70038" y="101329"/>
                  <a:pt x="69766" y="101299"/>
                  <a:pt x="69585" y="101359"/>
                </a:cubicBezTo>
                <a:cubicBezTo>
                  <a:pt x="69404" y="101420"/>
                  <a:pt x="69253" y="101450"/>
                  <a:pt x="69133" y="101450"/>
                </a:cubicBezTo>
                <a:cubicBezTo>
                  <a:pt x="66478" y="101691"/>
                  <a:pt x="64548" y="101812"/>
                  <a:pt x="63341" y="101812"/>
                </a:cubicBezTo>
                <a:cubicBezTo>
                  <a:pt x="63221" y="101812"/>
                  <a:pt x="62980" y="101872"/>
                  <a:pt x="62618" y="101993"/>
                </a:cubicBezTo>
                <a:cubicBezTo>
                  <a:pt x="62256" y="102113"/>
                  <a:pt x="62075" y="102355"/>
                  <a:pt x="62075" y="102717"/>
                </a:cubicBezTo>
                <a:lnTo>
                  <a:pt x="62075" y="103079"/>
                </a:lnTo>
                <a:cubicBezTo>
                  <a:pt x="62075" y="103561"/>
                  <a:pt x="62014" y="103984"/>
                  <a:pt x="61894" y="104345"/>
                </a:cubicBezTo>
                <a:cubicBezTo>
                  <a:pt x="61773" y="104707"/>
                  <a:pt x="61713" y="105130"/>
                  <a:pt x="61713" y="105612"/>
                </a:cubicBezTo>
                <a:cubicBezTo>
                  <a:pt x="61713" y="105974"/>
                  <a:pt x="61833" y="106306"/>
                  <a:pt x="62075" y="106608"/>
                </a:cubicBezTo>
                <a:cubicBezTo>
                  <a:pt x="62316" y="106909"/>
                  <a:pt x="62618" y="107060"/>
                  <a:pt x="62980" y="107060"/>
                </a:cubicBezTo>
                <a:lnTo>
                  <a:pt x="63341" y="107060"/>
                </a:lnTo>
                <a:lnTo>
                  <a:pt x="70400" y="105793"/>
                </a:lnTo>
                <a:lnTo>
                  <a:pt x="78000" y="105250"/>
                </a:lnTo>
                <a:cubicBezTo>
                  <a:pt x="78121" y="105250"/>
                  <a:pt x="78272" y="105220"/>
                  <a:pt x="78453" y="105160"/>
                </a:cubicBezTo>
                <a:cubicBezTo>
                  <a:pt x="78634" y="105100"/>
                  <a:pt x="78724" y="105009"/>
                  <a:pt x="78724" y="104888"/>
                </a:cubicBezTo>
                <a:lnTo>
                  <a:pt x="80353" y="101812"/>
                </a:lnTo>
                <a:cubicBezTo>
                  <a:pt x="80594" y="101571"/>
                  <a:pt x="80836" y="101359"/>
                  <a:pt x="81077" y="101178"/>
                </a:cubicBezTo>
                <a:cubicBezTo>
                  <a:pt x="81318" y="100997"/>
                  <a:pt x="81560" y="100786"/>
                  <a:pt x="81801" y="100545"/>
                </a:cubicBezTo>
                <a:cubicBezTo>
                  <a:pt x="82404" y="100424"/>
                  <a:pt x="82826" y="100515"/>
                  <a:pt x="83068" y="100816"/>
                </a:cubicBezTo>
                <a:cubicBezTo>
                  <a:pt x="83309" y="101118"/>
                  <a:pt x="83520" y="101510"/>
                  <a:pt x="83701" y="101993"/>
                </a:cubicBezTo>
                <a:cubicBezTo>
                  <a:pt x="83882" y="102475"/>
                  <a:pt x="84093" y="102777"/>
                  <a:pt x="84335" y="102898"/>
                </a:cubicBezTo>
                <a:cubicBezTo>
                  <a:pt x="84214" y="103139"/>
                  <a:pt x="84093" y="103350"/>
                  <a:pt x="83973" y="103531"/>
                </a:cubicBezTo>
                <a:cubicBezTo>
                  <a:pt x="83852" y="103712"/>
                  <a:pt x="83792" y="103984"/>
                  <a:pt x="83792" y="104345"/>
                </a:cubicBezTo>
                <a:cubicBezTo>
                  <a:pt x="83792" y="104587"/>
                  <a:pt x="83852" y="104768"/>
                  <a:pt x="83973" y="104888"/>
                </a:cubicBezTo>
                <a:cubicBezTo>
                  <a:pt x="84093" y="105250"/>
                  <a:pt x="84063" y="105733"/>
                  <a:pt x="83882" y="106336"/>
                </a:cubicBezTo>
                <a:cubicBezTo>
                  <a:pt x="83701" y="106939"/>
                  <a:pt x="83490" y="107362"/>
                  <a:pt x="83249" y="107603"/>
                </a:cubicBezTo>
                <a:cubicBezTo>
                  <a:pt x="82525" y="108206"/>
                  <a:pt x="82042" y="109111"/>
                  <a:pt x="81801" y="110318"/>
                </a:cubicBezTo>
                <a:cubicBezTo>
                  <a:pt x="81801" y="112489"/>
                  <a:pt x="80775" y="113756"/>
                  <a:pt x="78724" y="114118"/>
                </a:cubicBezTo>
                <a:cubicBezTo>
                  <a:pt x="77035" y="114601"/>
                  <a:pt x="75708" y="114902"/>
                  <a:pt x="74743" y="115023"/>
                </a:cubicBezTo>
                <a:cubicBezTo>
                  <a:pt x="74381" y="115144"/>
                  <a:pt x="73959" y="115204"/>
                  <a:pt x="73476" y="115204"/>
                </a:cubicBezTo>
                <a:cubicBezTo>
                  <a:pt x="72993" y="115204"/>
                  <a:pt x="72390" y="115325"/>
                  <a:pt x="71666" y="115566"/>
                </a:cubicBezTo>
                <a:cubicBezTo>
                  <a:pt x="69253" y="116049"/>
                  <a:pt x="67383" y="116471"/>
                  <a:pt x="66056" y="116833"/>
                </a:cubicBezTo>
                <a:cubicBezTo>
                  <a:pt x="65573" y="116833"/>
                  <a:pt x="65151" y="116893"/>
                  <a:pt x="64789" y="117014"/>
                </a:cubicBezTo>
                <a:lnTo>
                  <a:pt x="62256" y="117557"/>
                </a:lnTo>
                <a:lnTo>
                  <a:pt x="61894" y="118281"/>
                </a:lnTo>
                <a:lnTo>
                  <a:pt x="61351" y="125520"/>
                </a:lnTo>
                <a:lnTo>
                  <a:pt x="61532" y="126786"/>
                </a:lnTo>
                <a:lnTo>
                  <a:pt x="65332" y="126424"/>
                </a:lnTo>
                <a:cubicBezTo>
                  <a:pt x="66901" y="126424"/>
                  <a:pt x="68047" y="126304"/>
                  <a:pt x="68771" y="126062"/>
                </a:cubicBezTo>
                <a:cubicBezTo>
                  <a:pt x="69374" y="126062"/>
                  <a:pt x="69917" y="125821"/>
                  <a:pt x="70400" y="125339"/>
                </a:cubicBezTo>
                <a:cubicBezTo>
                  <a:pt x="70882" y="124735"/>
                  <a:pt x="71425" y="124434"/>
                  <a:pt x="72028" y="124434"/>
                </a:cubicBezTo>
                <a:cubicBezTo>
                  <a:pt x="72632" y="124434"/>
                  <a:pt x="73114" y="124675"/>
                  <a:pt x="73476" y="125158"/>
                </a:cubicBezTo>
                <a:cubicBezTo>
                  <a:pt x="74079" y="125761"/>
                  <a:pt x="74743" y="126243"/>
                  <a:pt x="75467" y="126605"/>
                </a:cubicBezTo>
                <a:cubicBezTo>
                  <a:pt x="76070" y="127209"/>
                  <a:pt x="76130" y="127872"/>
                  <a:pt x="75648" y="128596"/>
                </a:cubicBezTo>
                <a:cubicBezTo>
                  <a:pt x="75527" y="128596"/>
                  <a:pt x="75437" y="128626"/>
                  <a:pt x="75376" y="128687"/>
                </a:cubicBezTo>
                <a:cubicBezTo>
                  <a:pt x="75316" y="128747"/>
                  <a:pt x="75286" y="128837"/>
                  <a:pt x="75286" y="128958"/>
                </a:cubicBezTo>
                <a:cubicBezTo>
                  <a:pt x="75527" y="129803"/>
                  <a:pt x="75406" y="130587"/>
                  <a:pt x="74924" y="131311"/>
                </a:cubicBezTo>
                <a:cubicBezTo>
                  <a:pt x="74441" y="132035"/>
                  <a:pt x="74140" y="132457"/>
                  <a:pt x="74019" y="132578"/>
                </a:cubicBezTo>
                <a:lnTo>
                  <a:pt x="73476" y="133482"/>
                </a:lnTo>
                <a:cubicBezTo>
                  <a:pt x="72993" y="133724"/>
                  <a:pt x="72420" y="134056"/>
                  <a:pt x="71757" y="134478"/>
                </a:cubicBezTo>
                <a:cubicBezTo>
                  <a:pt x="71093" y="134900"/>
                  <a:pt x="70460" y="135111"/>
                  <a:pt x="69857" y="135111"/>
                </a:cubicBezTo>
                <a:lnTo>
                  <a:pt x="69495" y="135111"/>
                </a:lnTo>
                <a:lnTo>
                  <a:pt x="68952" y="135111"/>
                </a:lnTo>
                <a:cubicBezTo>
                  <a:pt x="67142" y="136197"/>
                  <a:pt x="65212" y="136740"/>
                  <a:pt x="63160" y="136740"/>
                </a:cubicBezTo>
                <a:cubicBezTo>
                  <a:pt x="62919" y="136740"/>
                  <a:pt x="62738" y="136800"/>
                  <a:pt x="62618" y="136921"/>
                </a:cubicBezTo>
                <a:cubicBezTo>
                  <a:pt x="61894" y="137283"/>
                  <a:pt x="60959" y="137494"/>
                  <a:pt x="59812" y="137554"/>
                </a:cubicBezTo>
                <a:cubicBezTo>
                  <a:pt x="58666" y="137615"/>
                  <a:pt x="57852" y="137645"/>
                  <a:pt x="57369" y="137645"/>
                </a:cubicBezTo>
                <a:cubicBezTo>
                  <a:pt x="56766" y="137766"/>
                  <a:pt x="56072" y="137886"/>
                  <a:pt x="55288" y="138007"/>
                </a:cubicBezTo>
                <a:cubicBezTo>
                  <a:pt x="54504" y="138127"/>
                  <a:pt x="53569" y="138188"/>
                  <a:pt x="52483" y="138188"/>
                </a:cubicBezTo>
                <a:cubicBezTo>
                  <a:pt x="50432" y="138308"/>
                  <a:pt x="47416" y="138369"/>
                  <a:pt x="43434" y="138369"/>
                </a:cubicBezTo>
                <a:lnTo>
                  <a:pt x="39996" y="138731"/>
                </a:lnTo>
                <a:cubicBezTo>
                  <a:pt x="38427" y="139093"/>
                  <a:pt x="36798" y="139274"/>
                  <a:pt x="35109" y="139274"/>
                </a:cubicBezTo>
                <a:lnTo>
                  <a:pt x="32395" y="139093"/>
                </a:lnTo>
                <a:lnTo>
                  <a:pt x="24432" y="138369"/>
                </a:lnTo>
                <a:cubicBezTo>
                  <a:pt x="23829" y="138369"/>
                  <a:pt x="23044" y="138489"/>
                  <a:pt x="22079" y="138731"/>
                </a:cubicBezTo>
                <a:cubicBezTo>
                  <a:pt x="20631" y="139213"/>
                  <a:pt x="19063" y="138912"/>
                  <a:pt x="17374" y="137826"/>
                </a:cubicBezTo>
                <a:cubicBezTo>
                  <a:pt x="16891" y="137705"/>
                  <a:pt x="16529" y="137102"/>
                  <a:pt x="16288" y="136016"/>
                </a:cubicBezTo>
                <a:cubicBezTo>
                  <a:pt x="16167" y="135654"/>
                  <a:pt x="15986" y="135172"/>
                  <a:pt x="15745" y="134568"/>
                </a:cubicBezTo>
                <a:cubicBezTo>
                  <a:pt x="15504" y="133965"/>
                  <a:pt x="15383" y="133422"/>
                  <a:pt x="15383" y="132940"/>
                </a:cubicBezTo>
                <a:cubicBezTo>
                  <a:pt x="15383" y="132698"/>
                  <a:pt x="15624" y="132336"/>
                  <a:pt x="16107" y="131854"/>
                </a:cubicBezTo>
                <a:cubicBezTo>
                  <a:pt x="16228" y="131733"/>
                  <a:pt x="16529" y="131462"/>
                  <a:pt x="17012" y="131039"/>
                </a:cubicBezTo>
                <a:cubicBezTo>
                  <a:pt x="17494" y="130617"/>
                  <a:pt x="18098" y="130406"/>
                  <a:pt x="18822" y="130406"/>
                </a:cubicBezTo>
                <a:lnTo>
                  <a:pt x="19184" y="130406"/>
                </a:lnTo>
                <a:cubicBezTo>
                  <a:pt x="18701" y="129923"/>
                  <a:pt x="18460" y="129441"/>
                  <a:pt x="18460" y="128958"/>
                </a:cubicBezTo>
                <a:cubicBezTo>
                  <a:pt x="18460" y="128596"/>
                  <a:pt x="18610" y="128204"/>
                  <a:pt x="18912" y="127782"/>
                </a:cubicBezTo>
                <a:cubicBezTo>
                  <a:pt x="19214" y="127359"/>
                  <a:pt x="19425" y="126967"/>
                  <a:pt x="19546" y="126605"/>
                </a:cubicBezTo>
                <a:cubicBezTo>
                  <a:pt x="19546" y="126364"/>
                  <a:pt x="19666" y="126243"/>
                  <a:pt x="19907" y="126243"/>
                </a:cubicBezTo>
                <a:cubicBezTo>
                  <a:pt x="20631" y="126364"/>
                  <a:pt x="21476" y="125942"/>
                  <a:pt x="22441" y="124977"/>
                </a:cubicBezTo>
                <a:cubicBezTo>
                  <a:pt x="23044" y="124132"/>
                  <a:pt x="23708" y="124011"/>
                  <a:pt x="24432" y="124615"/>
                </a:cubicBezTo>
                <a:cubicBezTo>
                  <a:pt x="24794" y="124977"/>
                  <a:pt x="25216" y="125158"/>
                  <a:pt x="25699" y="125158"/>
                </a:cubicBezTo>
                <a:cubicBezTo>
                  <a:pt x="26543" y="125158"/>
                  <a:pt x="27207" y="125459"/>
                  <a:pt x="27689" y="126062"/>
                </a:cubicBezTo>
                <a:lnTo>
                  <a:pt x="28413" y="126424"/>
                </a:lnTo>
                <a:cubicBezTo>
                  <a:pt x="28293" y="127993"/>
                  <a:pt x="28956" y="128777"/>
                  <a:pt x="30404" y="128777"/>
                </a:cubicBezTo>
                <a:cubicBezTo>
                  <a:pt x="31128" y="128777"/>
                  <a:pt x="32304" y="128777"/>
                  <a:pt x="33933" y="128777"/>
                </a:cubicBezTo>
                <a:cubicBezTo>
                  <a:pt x="35562" y="128777"/>
                  <a:pt x="37040" y="128717"/>
                  <a:pt x="38367" y="128596"/>
                </a:cubicBezTo>
                <a:cubicBezTo>
                  <a:pt x="39935" y="128355"/>
                  <a:pt x="42228" y="128234"/>
                  <a:pt x="45244" y="128234"/>
                </a:cubicBezTo>
                <a:lnTo>
                  <a:pt x="46692" y="128053"/>
                </a:lnTo>
                <a:cubicBezTo>
                  <a:pt x="46450" y="126364"/>
                  <a:pt x="46209" y="124977"/>
                  <a:pt x="45968" y="123891"/>
                </a:cubicBezTo>
                <a:cubicBezTo>
                  <a:pt x="46571" y="123649"/>
                  <a:pt x="46782" y="123257"/>
                  <a:pt x="46601" y="122714"/>
                </a:cubicBezTo>
                <a:cubicBezTo>
                  <a:pt x="46420" y="122172"/>
                  <a:pt x="46330" y="121840"/>
                  <a:pt x="46330" y="121719"/>
                </a:cubicBezTo>
                <a:cubicBezTo>
                  <a:pt x="46209" y="121236"/>
                  <a:pt x="46149" y="120452"/>
                  <a:pt x="46149" y="119366"/>
                </a:cubicBezTo>
                <a:cubicBezTo>
                  <a:pt x="46149" y="118763"/>
                  <a:pt x="45847" y="118522"/>
                  <a:pt x="45244" y="118643"/>
                </a:cubicBezTo>
                <a:lnTo>
                  <a:pt x="38005" y="118823"/>
                </a:lnTo>
                <a:cubicBezTo>
                  <a:pt x="36436" y="118823"/>
                  <a:pt x="35290" y="118703"/>
                  <a:pt x="34566" y="118462"/>
                </a:cubicBezTo>
                <a:cubicBezTo>
                  <a:pt x="32877" y="118220"/>
                  <a:pt x="30344" y="118341"/>
                  <a:pt x="26965" y="118823"/>
                </a:cubicBezTo>
                <a:cubicBezTo>
                  <a:pt x="25880" y="118944"/>
                  <a:pt x="24311" y="119004"/>
                  <a:pt x="22260" y="119004"/>
                </a:cubicBezTo>
                <a:lnTo>
                  <a:pt x="20450" y="118823"/>
                </a:lnTo>
                <a:cubicBezTo>
                  <a:pt x="20330" y="118823"/>
                  <a:pt x="20179" y="118763"/>
                  <a:pt x="19998" y="118643"/>
                </a:cubicBezTo>
                <a:cubicBezTo>
                  <a:pt x="19817" y="118522"/>
                  <a:pt x="19666" y="118462"/>
                  <a:pt x="19546" y="118462"/>
                </a:cubicBezTo>
                <a:cubicBezTo>
                  <a:pt x="19304" y="118220"/>
                  <a:pt x="19184" y="118100"/>
                  <a:pt x="19184" y="118100"/>
                </a:cubicBezTo>
                <a:lnTo>
                  <a:pt x="15745" y="116652"/>
                </a:lnTo>
                <a:cubicBezTo>
                  <a:pt x="15262" y="116531"/>
                  <a:pt x="14991" y="116290"/>
                  <a:pt x="14931" y="115928"/>
                </a:cubicBezTo>
                <a:cubicBezTo>
                  <a:pt x="14870" y="115566"/>
                  <a:pt x="14961" y="115264"/>
                  <a:pt x="15202" y="115023"/>
                </a:cubicBezTo>
                <a:cubicBezTo>
                  <a:pt x="15685" y="114540"/>
                  <a:pt x="16107" y="113937"/>
                  <a:pt x="16469" y="113213"/>
                </a:cubicBezTo>
                <a:cubicBezTo>
                  <a:pt x="16952" y="112248"/>
                  <a:pt x="17796" y="111765"/>
                  <a:pt x="19003" y="111765"/>
                </a:cubicBezTo>
                <a:cubicBezTo>
                  <a:pt x="19606" y="111765"/>
                  <a:pt x="20330" y="111675"/>
                  <a:pt x="21174" y="111494"/>
                </a:cubicBezTo>
                <a:cubicBezTo>
                  <a:pt x="22019" y="111313"/>
                  <a:pt x="22743" y="111162"/>
                  <a:pt x="23346" y="111042"/>
                </a:cubicBezTo>
                <a:lnTo>
                  <a:pt x="32757" y="109775"/>
                </a:lnTo>
                <a:cubicBezTo>
                  <a:pt x="35532" y="109533"/>
                  <a:pt x="39694" y="109292"/>
                  <a:pt x="45244" y="109051"/>
                </a:cubicBezTo>
                <a:cubicBezTo>
                  <a:pt x="45727" y="109051"/>
                  <a:pt x="46058" y="108960"/>
                  <a:pt x="46239" y="108779"/>
                </a:cubicBezTo>
                <a:cubicBezTo>
                  <a:pt x="46420" y="108598"/>
                  <a:pt x="46511" y="108267"/>
                  <a:pt x="46511" y="107784"/>
                </a:cubicBezTo>
                <a:cubicBezTo>
                  <a:pt x="46511" y="107422"/>
                  <a:pt x="46571" y="107090"/>
                  <a:pt x="46692" y="106789"/>
                </a:cubicBezTo>
                <a:cubicBezTo>
                  <a:pt x="46812" y="106487"/>
                  <a:pt x="46873" y="106155"/>
                  <a:pt x="46873" y="105793"/>
                </a:cubicBezTo>
                <a:cubicBezTo>
                  <a:pt x="46993" y="105069"/>
                  <a:pt x="47024" y="104436"/>
                  <a:pt x="46963" y="103893"/>
                </a:cubicBezTo>
                <a:cubicBezTo>
                  <a:pt x="46903" y="103350"/>
                  <a:pt x="46873" y="102898"/>
                  <a:pt x="46873" y="102536"/>
                </a:cubicBezTo>
                <a:cubicBezTo>
                  <a:pt x="45304" y="102415"/>
                  <a:pt x="43494" y="102536"/>
                  <a:pt x="41443" y="102898"/>
                </a:cubicBezTo>
                <a:cubicBezTo>
                  <a:pt x="39392" y="103380"/>
                  <a:pt x="37703" y="103682"/>
                  <a:pt x="36376" y="103803"/>
                </a:cubicBezTo>
                <a:lnTo>
                  <a:pt x="29318" y="103803"/>
                </a:lnTo>
                <a:cubicBezTo>
                  <a:pt x="27750" y="103803"/>
                  <a:pt x="25276" y="103561"/>
                  <a:pt x="21898" y="103079"/>
                </a:cubicBezTo>
                <a:cubicBezTo>
                  <a:pt x="21054" y="103079"/>
                  <a:pt x="20330" y="102536"/>
                  <a:pt x="19726" y="101450"/>
                </a:cubicBezTo>
                <a:cubicBezTo>
                  <a:pt x="19606" y="101209"/>
                  <a:pt x="19304" y="100847"/>
                  <a:pt x="18822" y="100364"/>
                </a:cubicBezTo>
                <a:cubicBezTo>
                  <a:pt x="18098" y="99761"/>
                  <a:pt x="17736" y="99097"/>
                  <a:pt x="17736" y="98373"/>
                </a:cubicBezTo>
                <a:cubicBezTo>
                  <a:pt x="17736" y="97770"/>
                  <a:pt x="18037" y="97167"/>
                  <a:pt x="18641" y="96564"/>
                </a:cubicBezTo>
                <a:lnTo>
                  <a:pt x="20450" y="95116"/>
                </a:lnTo>
                <a:lnTo>
                  <a:pt x="19726" y="93668"/>
                </a:lnTo>
                <a:cubicBezTo>
                  <a:pt x="21174" y="92461"/>
                  <a:pt x="22562" y="91858"/>
                  <a:pt x="23889" y="91858"/>
                </a:cubicBezTo>
                <a:lnTo>
                  <a:pt x="24975" y="92039"/>
                </a:lnTo>
                <a:cubicBezTo>
                  <a:pt x="25699" y="92039"/>
                  <a:pt x="26242" y="92220"/>
                  <a:pt x="26604" y="92582"/>
                </a:cubicBezTo>
                <a:cubicBezTo>
                  <a:pt x="27086" y="93185"/>
                  <a:pt x="27810" y="93487"/>
                  <a:pt x="28775" y="93487"/>
                </a:cubicBezTo>
                <a:lnTo>
                  <a:pt x="29499" y="93487"/>
                </a:lnTo>
                <a:lnTo>
                  <a:pt x="39996" y="92944"/>
                </a:lnTo>
                <a:cubicBezTo>
                  <a:pt x="41564" y="92823"/>
                  <a:pt x="43917" y="92522"/>
                  <a:pt x="47054" y="92039"/>
                </a:cubicBezTo>
                <a:cubicBezTo>
                  <a:pt x="48140" y="91919"/>
                  <a:pt x="48713" y="91798"/>
                  <a:pt x="48773" y="91677"/>
                </a:cubicBezTo>
                <a:cubicBezTo>
                  <a:pt x="48833" y="91557"/>
                  <a:pt x="48924" y="90953"/>
                  <a:pt x="49044" y="89867"/>
                </a:cubicBezTo>
                <a:lnTo>
                  <a:pt x="48863" y="84619"/>
                </a:lnTo>
                <a:cubicBezTo>
                  <a:pt x="48863" y="84016"/>
                  <a:pt x="48622" y="83714"/>
                  <a:pt x="48140" y="83714"/>
                </a:cubicBezTo>
                <a:cubicBezTo>
                  <a:pt x="46933" y="83835"/>
                  <a:pt x="45636" y="83805"/>
                  <a:pt x="44249" y="83624"/>
                </a:cubicBezTo>
                <a:cubicBezTo>
                  <a:pt x="42861" y="83443"/>
                  <a:pt x="41866" y="83352"/>
                  <a:pt x="41262" y="83352"/>
                </a:cubicBezTo>
                <a:cubicBezTo>
                  <a:pt x="39332" y="83111"/>
                  <a:pt x="36436" y="82870"/>
                  <a:pt x="32576" y="82628"/>
                </a:cubicBezTo>
                <a:cubicBezTo>
                  <a:pt x="31249" y="82628"/>
                  <a:pt x="30042" y="82689"/>
                  <a:pt x="28956" y="82809"/>
                </a:cubicBezTo>
                <a:cubicBezTo>
                  <a:pt x="27870" y="82930"/>
                  <a:pt x="26965" y="83051"/>
                  <a:pt x="26242" y="83171"/>
                </a:cubicBezTo>
                <a:lnTo>
                  <a:pt x="25518" y="83171"/>
                </a:lnTo>
                <a:lnTo>
                  <a:pt x="23527" y="82990"/>
                </a:lnTo>
                <a:lnTo>
                  <a:pt x="22984" y="82990"/>
                </a:lnTo>
                <a:lnTo>
                  <a:pt x="17193" y="83714"/>
                </a:lnTo>
                <a:cubicBezTo>
                  <a:pt x="15986" y="84076"/>
                  <a:pt x="14720" y="84257"/>
                  <a:pt x="13392" y="84257"/>
                </a:cubicBezTo>
                <a:cubicBezTo>
                  <a:pt x="12306" y="84499"/>
                  <a:pt x="11703" y="84921"/>
                  <a:pt x="11583" y="85524"/>
                </a:cubicBezTo>
                <a:lnTo>
                  <a:pt x="10497" y="90410"/>
                </a:lnTo>
                <a:lnTo>
                  <a:pt x="9954" y="91858"/>
                </a:lnTo>
                <a:cubicBezTo>
                  <a:pt x="9351" y="92703"/>
                  <a:pt x="8989" y="93185"/>
                  <a:pt x="8868" y="93306"/>
                </a:cubicBezTo>
                <a:cubicBezTo>
                  <a:pt x="8385" y="94151"/>
                  <a:pt x="7842" y="94995"/>
                  <a:pt x="7239" y="95840"/>
                </a:cubicBezTo>
                <a:cubicBezTo>
                  <a:pt x="6998" y="95598"/>
                  <a:pt x="6726" y="95387"/>
                  <a:pt x="6425" y="95206"/>
                </a:cubicBezTo>
                <a:cubicBezTo>
                  <a:pt x="6123" y="95025"/>
                  <a:pt x="5852" y="94754"/>
                  <a:pt x="5610" y="94392"/>
                </a:cubicBezTo>
                <a:cubicBezTo>
                  <a:pt x="3318" y="90893"/>
                  <a:pt x="1870" y="86429"/>
                  <a:pt x="1267" y="81000"/>
                </a:cubicBezTo>
                <a:cubicBezTo>
                  <a:pt x="1026" y="79069"/>
                  <a:pt x="784" y="76174"/>
                  <a:pt x="543" y="72313"/>
                </a:cubicBezTo>
                <a:cubicBezTo>
                  <a:pt x="181" y="67728"/>
                  <a:pt x="0" y="63204"/>
                  <a:pt x="0" y="58740"/>
                </a:cubicBezTo>
                <a:cubicBezTo>
                  <a:pt x="0" y="57654"/>
                  <a:pt x="61" y="56598"/>
                  <a:pt x="181" y="55573"/>
                </a:cubicBezTo>
                <a:cubicBezTo>
                  <a:pt x="302" y="54547"/>
                  <a:pt x="362" y="53492"/>
                  <a:pt x="362" y="52406"/>
                </a:cubicBezTo>
                <a:lnTo>
                  <a:pt x="181" y="49872"/>
                </a:lnTo>
                <a:cubicBezTo>
                  <a:pt x="181" y="49510"/>
                  <a:pt x="422" y="49148"/>
                  <a:pt x="905" y="48786"/>
                </a:cubicBezTo>
                <a:cubicBezTo>
                  <a:pt x="2715" y="47821"/>
                  <a:pt x="4796" y="47037"/>
                  <a:pt x="7149" y="46433"/>
                </a:cubicBezTo>
                <a:cubicBezTo>
                  <a:pt x="9501" y="45830"/>
                  <a:pt x="10979" y="45468"/>
                  <a:pt x="11583" y="45348"/>
                </a:cubicBezTo>
                <a:lnTo>
                  <a:pt x="20812" y="42995"/>
                </a:lnTo>
                <a:lnTo>
                  <a:pt x="24794" y="42452"/>
                </a:lnTo>
                <a:cubicBezTo>
                  <a:pt x="23829" y="41487"/>
                  <a:pt x="23346" y="41004"/>
                  <a:pt x="23346" y="41004"/>
                </a:cubicBezTo>
                <a:cubicBezTo>
                  <a:pt x="22501" y="40160"/>
                  <a:pt x="21838" y="38953"/>
                  <a:pt x="21355" y="37385"/>
                </a:cubicBezTo>
                <a:cubicBezTo>
                  <a:pt x="20873" y="36058"/>
                  <a:pt x="20511" y="35273"/>
                  <a:pt x="20269" y="35032"/>
                </a:cubicBezTo>
                <a:cubicBezTo>
                  <a:pt x="20269" y="34911"/>
                  <a:pt x="20179" y="34821"/>
                  <a:pt x="19998" y="34761"/>
                </a:cubicBezTo>
                <a:cubicBezTo>
                  <a:pt x="19817" y="34700"/>
                  <a:pt x="19666" y="34670"/>
                  <a:pt x="19546" y="34670"/>
                </a:cubicBezTo>
                <a:lnTo>
                  <a:pt x="15745" y="35213"/>
                </a:lnTo>
                <a:cubicBezTo>
                  <a:pt x="15262" y="35334"/>
                  <a:pt x="14539" y="35635"/>
                  <a:pt x="13573" y="36118"/>
                </a:cubicBezTo>
                <a:cubicBezTo>
                  <a:pt x="12729" y="36480"/>
                  <a:pt x="11824" y="36661"/>
                  <a:pt x="10859" y="36661"/>
                </a:cubicBezTo>
                <a:cubicBezTo>
                  <a:pt x="10255" y="36661"/>
                  <a:pt x="9773" y="36601"/>
                  <a:pt x="9411" y="36480"/>
                </a:cubicBezTo>
                <a:lnTo>
                  <a:pt x="5068" y="35394"/>
                </a:lnTo>
                <a:cubicBezTo>
                  <a:pt x="3258" y="34911"/>
                  <a:pt x="2172" y="33705"/>
                  <a:pt x="1810" y="31775"/>
                </a:cubicBezTo>
                <a:cubicBezTo>
                  <a:pt x="1810" y="31533"/>
                  <a:pt x="1569" y="31051"/>
                  <a:pt x="1086" y="30327"/>
                </a:cubicBezTo>
                <a:lnTo>
                  <a:pt x="2172" y="28336"/>
                </a:lnTo>
                <a:lnTo>
                  <a:pt x="1991" y="28155"/>
                </a:lnTo>
                <a:cubicBezTo>
                  <a:pt x="1508" y="27672"/>
                  <a:pt x="1267" y="27129"/>
                  <a:pt x="1267" y="26526"/>
                </a:cubicBezTo>
                <a:cubicBezTo>
                  <a:pt x="1267" y="26164"/>
                  <a:pt x="1388" y="25501"/>
                  <a:pt x="1629" y="24536"/>
                </a:cubicBezTo>
                <a:cubicBezTo>
                  <a:pt x="1750" y="24294"/>
                  <a:pt x="1991" y="24053"/>
                  <a:pt x="2353" y="23812"/>
                </a:cubicBezTo>
                <a:cubicBezTo>
                  <a:pt x="2715" y="23570"/>
                  <a:pt x="3016" y="23329"/>
                  <a:pt x="3258" y="23088"/>
                </a:cubicBezTo>
                <a:lnTo>
                  <a:pt x="4706" y="22002"/>
                </a:lnTo>
                <a:cubicBezTo>
                  <a:pt x="5429" y="21519"/>
                  <a:pt x="6033" y="21519"/>
                  <a:pt x="6515" y="22002"/>
                </a:cubicBezTo>
                <a:cubicBezTo>
                  <a:pt x="6998" y="22484"/>
                  <a:pt x="7722" y="22846"/>
                  <a:pt x="8687" y="23088"/>
                </a:cubicBezTo>
                <a:cubicBezTo>
                  <a:pt x="9773" y="23088"/>
                  <a:pt x="10617" y="23027"/>
                  <a:pt x="11221" y="22907"/>
                </a:cubicBezTo>
                <a:cubicBezTo>
                  <a:pt x="11462" y="22907"/>
                  <a:pt x="11613" y="22846"/>
                  <a:pt x="11673" y="22726"/>
                </a:cubicBezTo>
                <a:cubicBezTo>
                  <a:pt x="11733" y="22605"/>
                  <a:pt x="11824" y="22545"/>
                  <a:pt x="11945" y="22545"/>
                </a:cubicBezTo>
                <a:cubicBezTo>
                  <a:pt x="12186" y="22545"/>
                  <a:pt x="12518" y="22575"/>
                  <a:pt x="12940" y="22635"/>
                </a:cubicBezTo>
                <a:cubicBezTo>
                  <a:pt x="13362" y="22696"/>
                  <a:pt x="13875" y="22665"/>
                  <a:pt x="14478" y="22545"/>
                </a:cubicBezTo>
                <a:cubicBezTo>
                  <a:pt x="16409" y="22303"/>
                  <a:pt x="17977" y="22062"/>
                  <a:pt x="19184" y="21821"/>
                </a:cubicBezTo>
                <a:cubicBezTo>
                  <a:pt x="19787" y="21821"/>
                  <a:pt x="20209" y="21519"/>
                  <a:pt x="20450" y="20916"/>
                </a:cubicBezTo>
                <a:cubicBezTo>
                  <a:pt x="20812" y="19951"/>
                  <a:pt x="21054" y="19106"/>
                  <a:pt x="21174" y="18382"/>
                </a:cubicBezTo>
                <a:cubicBezTo>
                  <a:pt x="21295" y="17658"/>
                  <a:pt x="21416" y="17055"/>
                  <a:pt x="21536" y="16573"/>
                </a:cubicBezTo>
                <a:cubicBezTo>
                  <a:pt x="21778" y="15728"/>
                  <a:pt x="21717" y="14582"/>
                  <a:pt x="21355" y="13134"/>
                </a:cubicBezTo>
                <a:cubicBezTo>
                  <a:pt x="20873" y="12048"/>
                  <a:pt x="21114" y="11445"/>
                  <a:pt x="22079" y="11324"/>
                </a:cubicBezTo>
                <a:lnTo>
                  <a:pt x="22441" y="10962"/>
                </a:lnTo>
                <a:cubicBezTo>
                  <a:pt x="23044" y="10359"/>
                  <a:pt x="23527" y="10058"/>
                  <a:pt x="23889" y="10058"/>
                </a:cubicBezTo>
                <a:cubicBezTo>
                  <a:pt x="24251" y="10058"/>
                  <a:pt x="24794" y="10299"/>
                  <a:pt x="25518" y="10781"/>
                </a:cubicBezTo>
                <a:cubicBezTo>
                  <a:pt x="26121" y="11264"/>
                  <a:pt x="26724" y="11686"/>
                  <a:pt x="27327" y="12048"/>
                </a:cubicBezTo>
                <a:cubicBezTo>
                  <a:pt x="27931" y="12410"/>
                  <a:pt x="28534" y="12832"/>
                  <a:pt x="29137" y="13315"/>
                </a:cubicBezTo>
                <a:cubicBezTo>
                  <a:pt x="29378" y="13556"/>
                  <a:pt x="29801" y="14280"/>
                  <a:pt x="30404" y="15487"/>
                </a:cubicBezTo>
                <a:lnTo>
                  <a:pt x="32033" y="19287"/>
                </a:lnTo>
                <a:cubicBezTo>
                  <a:pt x="32395" y="19649"/>
                  <a:pt x="32757" y="19830"/>
                  <a:pt x="33119" y="19830"/>
                </a:cubicBezTo>
                <a:cubicBezTo>
                  <a:pt x="35049" y="19589"/>
                  <a:pt x="36557" y="19468"/>
                  <a:pt x="37643" y="19468"/>
                </a:cubicBezTo>
                <a:cubicBezTo>
                  <a:pt x="39091" y="19589"/>
                  <a:pt x="40358" y="19770"/>
                  <a:pt x="41443" y="20011"/>
                </a:cubicBezTo>
                <a:cubicBezTo>
                  <a:pt x="42529" y="20252"/>
                  <a:pt x="43434" y="20433"/>
                  <a:pt x="44158" y="20554"/>
                </a:cubicBezTo>
                <a:cubicBezTo>
                  <a:pt x="44520" y="20675"/>
                  <a:pt x="44882" y="20826"/>
                  <a:pt x="45244" y="21006"/>
                </a:cubicBezTo>
                <a:cubicBezTo>
                  <a:pt x="45606" y="21187"/>
                  <a:pt x="45968" y="21338"/>
                  <a:pt x="46330" y="21459"/>
                </a:cubicBezTo>
                <a:cubicBezTo>
                  <a:pt x="47536" y="21821"/>
                  <a:pt x="48381" y="22967"/>
                  <a:pt x="48863" y="24897"/>
                </a:cubicBezTo>
                <a:cubicBezTo>
                  <a:pt x="49105" y="26466"/>
                  <a:pt x="48984" y="27612"/>
                  <a:pt x="48502" y="28336"/>
                </a:cubicBezTo>
                <a:cubicBezTo>
                  <a:pt x="47536" y="29542"/>
                  <a:pt x="46782" y="30387"/>
                  <a:pt x="46239" y="30870"/>
                </a:cubicBezTo>
                <a:cubicBezTo>
                  <a:pt x="45696" y="31352"/>
                  <a:pt x="44882" y="31654"/>
                  <a:pt x="43796" y="31775"/>
                </a:cubicBezTo>
                <a:cubicBezTo>
                  <a:pt x="42831" y="31775"/>
                  <a:pt x="41866" y="31684"/>
                  <a:pt x="40901" y="31503"/>
                </a:cubicBezTo>
                <a:cubicBezTo>
                  <a:pt x="39935" y="31322"/>
                  <a:pt x="39030" y="31232"/>
                  <a:pt x="38186" y="31232"/>
                </a:cubicBezTo>
                <a:cubicBezTo>
                  <a:pt x="37703" y="31232"/>
                  <a:pt x="36859" y="31352"/>
                  <a:pt x="35652" y="31594"/>
                </a:cubicBezTo>
                <a:cubicBezTo>
                  <a:pt x="35170" y="31594"/>
                  <a:pt x="34778" y="31654"/>
                  <a:pt x="34476" y="31775"/>
                </a:cubicBezTo>
                <a:cubicBezTo>
                  <a:pt x="34174" y="31895"/>
                  <a:pt x="33903" y="32016"/>
                  <a:pt x="33662" y="32136"/>
                </a:cubicBezTo>
                <a:cubicBezTo>
                  <a:pt x="32576" y="32619"/>
                  <a:pt x="32033" y="33222"/>
                  <a:pt x="32033" y="33946"/>
                </a:cubicBezTo>
                <a:cubicBezTo>
                  <a:pt x="31792" y="34911"/>
                  <a:pt x="31399" y="35997"/>
                  <a:pt x="30856" y="37204"/>
                </a:cubicBezTo>
                <a:cubicBezTo>
                  <a:pt x="30314" y="38410"/>
                  <a:pt x="29921" y="39255"/>
                  <a:pt x="29680" y="39737"/>
                </a:cubicBezTo>
                <a:cubicBezTo>
                  <a:pt x="29439" y="40220"/>
                  <a:pt x="29198" y="40823"/>
                  <a:pt x="28956" y="41547"/>
                </a:cubicBezTo>
                <a:lnTo>
                  <a:pt x="42529" y="40461"/>
                </a:lnTo>
                <a:cubicBezTo>
                  <a:pt x="56404" y="39134"/>
                  <a:pt x="67625" y="38591"/>
                  <a:pt x="76191" y="38833"/>
                </a:cubicBezTo>
                <a:lnTo>
                  <a:pt x="75829" y="33765"/>
                </a:lnTo>
                <a:cubicBezTo>
                  <a:pt x="75829" y="33162"/>
                  <a:pt x="75738" y="32710"/>
                  <a:pt x="75557" y="32408"/>
                </a:cubicBezTo>
                <a:cubicBezTo>
                  <a:pt x="75376" y="32106"/>
                  <a:pt x="75105" y="31955"/>
                  <a:pt x="74743" y="31955"/>
                </a:cubicBezTo>
                <a:lnTo>
                  <a:pt x="73657" y="31955"/>
                </a:lnTo>
                <a:cubicBezTo>
                  <a:pt x="71847" y="31955"/>
                  <a:pt x="69374" y="32076"/>
                  <a:pt x="66237" y="32317"/>
                </a:cubicBezTo>
                <a:cubicBezTo>
                  <a:pt x="64307" y="32317"/>
                  <a:pt x="62859" y="32257"/>
                  <a:pt x="61894" y="32136"/>
                </a:cubicBezTo>
                <a:cubicBezTo>
                  <a:pt x="61170" y="32136"/>
                  <a:pt x="60205" y="31775"/>
                  <a:pt x="58998" y="31051"/>
                </a:cubicBezTo>
                <a:cubicBezTo>
                  <a:pt x="58274" y="30689"/>
                  <a:pt x="57611" y="30206"/>
                  <a:pt x="57007" y="29603"/>
                </a:cubicBezTo>
                <a:cubicBezTo>
                  <a:pt x="56887" y="29482"/>
                  <a:pt x="56525" y="29000"/>
                  <a:pt x="55921" y="28155"/>
                </a:cubicBezTo>
                <a:lnTo>
                  <a:pt x="54474" y="26888"/>
                </a:lnTo>
                <a:lnTo>
                  <a:pt x="53026" y="26164"/>
                </a:lnTo>
                <a:cubicBezTo>
                  <a:pt x="52664" y="25802"/>
                  <a:pt x="52483" y="25561"/>
                  <a:pt x="52483" y="25440"/>
                </a:cubicBezTo>
                <a:cubicBezTo>
                  <a:pt x="52483" y="25320"/>
                  <a:pt x="52392" y="25078"/>
                  <a:pt x="52212" y="24716"/>
                </a:cubicBezTo>
                <a:cubicBezTo>
                  <a:pt x="52030" y="24355"/>
                  <a:pt x="52000" y="24053"/>
                  <a:pt x="52121" y="23812"/>
                </a:cubicBezTo>
                <a:cubicBezTo>
                  <a:pt x="52242" y="23570"/>
                  <a:pt x="52453" y="23419"/>
                  <a:pt x="52754" y="23359"/>
                </a:cubicBezTo>
                <a:cubicBezTo>
                  <a:pt x="53056" y="23299"/>
                  <a:pt x="53267" y="23148"/>
                  <a:pt x="53388" y="22907"/>
                </a:cubicBezTo>
                <a:cubicBezTo>
                  <a:pt x="54112" y="22062"/>
                  <a:pt x="55047" y="21580"/>
                  <a:pt x="56193" y="21459"/>
                </a:cubicBezTo>
                <a:cubicBezTo>
                  <a:pt x="57339" y="21338"/>
                  <a:pt x="58033" y="21278"/>
                  <a:pt x="58274" y="21278"/>
                </a:cubicBezTo>
                <a:lnTo>
                  <a:pt x="67685" y="19830"/>
                </a:lnTo>
                <a:lnTo>
                  <a:pt x="75286" y="18925"/>
                </a:lnTo>
                <a:cubicBezTo>
                  <a:pt x="75889" y="18925"/>
                  <a:pt x="76191" y="18624"/>
                  <a:pt x="76191" y="18020"/>
                </a:cubicBezTo>
                <a:lnTo>
                  <a:pt x="76372" y="12953"/>
                </a:lnTo>
                <a:lnTo>
                  <a:pt x="76372" y="11686"/>
                </a:lnTo>
                <a:cubicBezTo>
                  <a:pt x="76372" y="10962"/>
                  <a:pt x="76130" y="10118"/>
                  <a:pt x="75648" y="9153"/>
                </a:cubicBezTo>
                <a:cubicBezTo>
                  <a:pt x="75286" y="8187"/>
                  <a:pt x="75467" y="7283"/>
                  <a:pt x="76191" y="6438"/>
                </a:cubicBezTo>
                <a:cubicBezTo>
                  <a:pt x="76432" y="5955"/>
                  <a:pt x="77096" y="5955"/>
                  <a:pt x="78181" y="6438"/>
                </a:cubicBezTo>
                <a:cubicBezTo>
                  <a:pt x="78664" y="5955"/>
                  <a:pt x="79026" y="5714"/>
                  <a:pt x="79267" y="5714"/>
                </a:cubicBezTo>
                <a:close/>
                <a:moveTo>
                  <a:pt x="244135" y="1914"/>
                </a:moveTo>
                <a:lnTo>
                  <a:pt x="244859" y="2095"/>
                </a:lnTo>
                <a:lnTo>
                  <a:pt x="248298" y="3542"/>
                </a:lnTo>
                <a:cubicBezTo>
                  <a:pt x="248298" y="3542"/>
                  <a:pt x="248328" y="3573"/>
                  <a:pt x="248388" y="3633"/>
                </a:cubicBezTo>
                <a:cubicBezTo>
                  <a:pt x="248449" y="3693"/>
                  <a:pt x="248479" y="3723"/>
                  <a:pt x="248479" y="3723"/>
                </a:cubicBezTo>
                <a:cubicBezTo>
                  <a:pt x="249323" y="3603"/>
                  <a:pt x="249987" y="3844"/>
                  <a:pt x="250470" y="4447"/>
                </a:cubicBezTo>
                <a:cubicBezTo>
                  <a:pt x="250952" y="5051"/>
                  <a:pt x="251314" y="5473"/>
                  <a:pt x="251555" y="5714"/>
                </a:cubicBezTo>
                <a:lnTo>
                  <a:pt x="252822" y="6619"/>
                </a:lnTo>
                <a:lnTo>
                  <a:pt x="253546" y="5895"/>
                </a:lnTo>
                <a:cubicBezTo>
                  <a:pt x="253788" y="6619"/>
                  <a:pt x="253968" y="7041"/>
                  <a:pt x="254089" y="7162"/>
                </a:cubicBezTo>
                <a:cubicBezTo>
                  <a:pt x="254813" y="8127"/>
                  <a:pt x="255416" y="8791"/>
                  <a:pt x="255899" y="9153"/>
                </a:cubicBezTo>
                <a:lnTo>
                  <a:pt x="258614" y="12048"/>
                </a:lnTo>
                <a:cubicBezTo>
                  <a:pt x="258734" y="12048"/>
                  <a:pt x="258794" y="12109"/>
                  <a:pt x="258794" y="12229"/>
                </a:cubicBezTo>
                <a:cubicBezTo>
                  <a:pt x="258794" y="12350"/>
                  <a:pt x="258734" y="12410"/>
                  <a:pt x="258614" y="12410"/>
                </a:cubicBezTo>
                <a:cubicBezTo>
                  <a:pt x="258372" y="12893"/>
                  <a:pt x="258553" y="13255"/>
                  <a:pt x="259156" y="13496"/>
                </a:cubicBezTo>
                <a:lnTo>
                  <a:pt x="260061" y="14039"/>
                </a:lnTo>
                <a:cubicBezTo>
                  <a:pt x="260061" y="14401"/>
                  <a:pt x="259941" y="15306"/>
                  <a:pt x="259699" y="16754"/>
                </a:cubicBezTo>
                <a:cubicBezTo>
                  <a:pt x="260182" y="16392"/>
                  <a:pt x="260544" y="16241"/>
                  <a:pt x="260785" y="16301"/>
                </a:cubicBezTo>
                <a:cubicBezTo>
                  <a:pt x="261026" y="16361"/>
                  <a:pt x="261147" y="16512"/>
                  <a:pt x="261147" y="16754"/>
                </a:cubicBezTo>
                <a:lnTo>
                  <a:pt x="260423" y="18744"/>
                </a:lnTo>
                <a:lnTo>
                  <a:pt x="259518" y="23088"/>
                </a:lnTo>
                <a:cubicBezTo>
                  <a:pt x="260001" y="23088"/>
                  <a:pt x="260544" y="23118"/>
                  <a:pt x="261147" y="23178"/>
                </a:cubicBezTo>
                <a:cubicBezTo>
                  <a:pt x="261750" y="23239"/>
                  <a:pt x="262414" y="23208"/>
                  <a:pt x="263138" y="23088"/>
                </a:cubicBezTo>
                <a:cubicBezTo>
                  <a:pt x="264465" y="23088"/>
                  <a:pt x="266335" y="22967"/>
                  <a:pt x="268748" y="22726"/>
                </a:cubicBezTo>
                <a:lnTo>
                  <a:pt x="279607" y="22002"/>
                </a:lnTo>
                <a:cubicBezTo>
                  <a:pt x="283226" y="21761"/>
                  <a:pt x="286001" y="21519"/>
                  <a:pt x="287931" y="21278"/>
                </a:cubicBezTo>
                <a:lnTo>
                  <a:pt x="297523" y="20554"/>
                </a:lnTo>
                <a:cubicBezTo>
                  <a:pt x="300057" y="20192"/>
                  <a:pt x="302590" y="20011"/>
                  <a:pt x="305124" y="20011"/>
                </a:cubicBezTo>
                <a:cubicBezTo>
                  <a:pt x="306451" y="20011"/>
                  <a:pt x="307477" y="19710"/>
                  <a:pt x="308201" y="19106"/>
                </a:cubicBezTo>
                <a:cubicBezTo>
                  <a:pt x="308321" y="19830"/>
                  <a:pt x="308744" y="20222"/>
                  <a:pt x="309467" y="20283"/>
                </a:cubicBezTo>
                <a:cubicBezTo>
                  <a:pt x="310191" y="20343"/>
                  <a:pt x="310734" y="20433"/>
                  <a:pt x="311096" y="20554"/>
                </a:cubicBezTo>
                <a:lnTo>
                  <a:pt x="314354" y="21640"/>
                </a:lnTo>
                <a:lnTo>
                  <a:pt x="315802" y="22183"/>
                </a:lnTo>
                <a:cubicBezTo>
                  <a:pt x="317249" y="22545"/>
                  <a:pt x="318396" y="23027"/>
                  <a:pt x="319240" y="23631"/>
                </a:cubicBezTo>
                <a:cubicBezTo>
                  <a:pt x="319602" y="23751"/>
                  <a:pt x="319934" y="24053"/>
                  <a:pt x="320235" y="24536"/>
                </a:cubicBezTo>
                <a:cubicBezTo>
                  <a:pt x="320537" y="25018"/>
                  <a:pt x="320748" y="25380"/>
                  <a:pt x="320869" y="25621"/>
                </a:cubicBezTo>
                <a:lnTo>
                  <a:pt x="321231" y="27431"/>
                </a:lnTo>
                <a:lnTo>
                  <a:pt x="321955" y="26888"/>
                </a:lnTo>
                <a:lnTo>
                  <a:pt x="322136" y="26888"/>
                </a:lnTo>
                <a:cubicBezTo>
                  <a:pt x="322136" y="27009"/>
                  <a:pt x="322166" y="27190"/>
                  <a:pt x="322226" y="27431"/>
                </a:cubicBezTo>
                <a:cubicBezTo>
                  <a:pt x="322286" y="27672"/>
                  <a:pt x="322256" y="27974"/>
                  <a:pt x="322136" y="28336"/>
                </a:cubicBezTo>
                <a:cubicBezTo>
                  <a:pt x="321774" y="29060"/>
                  <a:pt x="321623" y="29512"/>
                  <a:pt x="321683" y="29693"/>
                </a:cubicBezTo>
                <a:cubicBezTo>
                  <a:pt x="321744" y="29874"/>
                  <a:pt x="322136" y="30085"/>
                  <a:pt x="322860" y="30327"/>
                </a:cubicBezTo>
                <a:lnTo>
                  <a:pt x="323764" y="31051"/>
                </a:lnTo>
                <a:cubicBezTo>
                  <a:pt x="323644" y="31171"/>
                  <a:pt x="323493" y="31232"/>
                  <a:pt x="323312" y="31232"/>
                </a:cubicBezTo>
                <a:cubicBezTo>
                  <a:pt x="323131" y="31232"/>
                  <a:pt x="322980" y="31292"/>
                  <a:pt x="322860" y="31413"/>
                </a:cubicBezTo>
                <a:cubicBezTo>
                  <a:pt x="322498" y="31775"/>
                  <a:pt x="322317" y="31955"/>
                  <a:pt x="322317" y="31955"/>
                </a:cubicBezTo>
                <a:cubicBezTo>
                  <a:pt x="322196" y="32317"/>
                  <a:pt x="321834" y="32800"/>
                  <a:pt x="321231" y="33403"/>
                </a:cubicBezTo>
                <a:cubicBezTo>
                  <a:pt x="321110" y="33524"/>
                  <a:pt x="321080" y="33735"/>
                  <a:pt x="321140" y="34037"/>
                </a:cubicBezTo>
                <a:cubicBezTo>
                  <a:pt x="321201" y="34338"/>
                  <a:pt x="321170" y="34670"/>
                  <a:pt x="321050" y="35032"/>
                </a:cubicBezTo>
                <a:cubicBezTo>
                  <a:pt x="320929" y="35153"/>
                  <a:pt x="320688" y="35334"/>
                  <a:pt x="320326" y="35575"/>
                </a:cubicBezTo>
                <a:cubicBezTo>
                  <a:pt x="319964" y="35816"/>
                  <a:pt x="319602" y="36118"/>
                  <a:pt x="319240" y="36480"/>
                </a:cubicBezTo>
                <a:cubicBezTo>
                  <a:pt x="318758" y="37083"/>
                  <a:pt x="317973" y="37385"/>
                  <a:pt x="316887" y="37385"/>
                </a:cubicBezTo>
                <a:cubicBezTo>
                  <a:pt x="316164" y="37385"/>
                  <a:pt x="315922" y="37686"/>
                  <a:pt x="316164" y="38290"/>
                </a:cubicBezTo>
                <a:cubicBezTo>
                  <a:pt x="316284" y="38410"/>
                  <a:pt x="316344" y="38531"/>
                  <a:pt x="316344" y="38652"/>
                </a:cubicBezTo>
                <a:cubicBezTo>
                  <a:pt x="316344" y="38772"/>
                  <a:pt x="316284" y="38833"/>
                  <a:pt x="316164" y="38833"/>
                </a:cubicBezTo>
                <a:cubicBezTo>
                  <a:pt x="315922" y="39074"/>
                  <a:pt x="315771" y="39406"/>
                  <a:pt x="315711" y="39828"/>
                </a:cubicBezTo>
                <a:cubicBezTo>
                  <a:pt x="315651" y="40250"/>
                  <a:pt x="315621" y="40582"/>
                  <a:pt x="315621" y="40823"/>
                </a:cubicBezTo>
                <a:cubicBezTo>
                  <a:pt x="315621" y="40944"/>
                  <a:pt x="315500" y="41125"/>
                  <a:pt x="315259" y="41366"/>
                </a:cubicBezTo>
                <a:cubicBezTo>
                  <a:pt x="315138" y="41487"/>
                  <a:pt x="314897" y="41547"/>
                  <a:pt x="314535" y="41547"/>
                </a:cubicBezTo>
                <a:cubicBezTo>
                  <a:pt x="313208" y="41788"/>
                  <a:pt x="311458" y="42030"/>
                  <a:pt x="309286" y="42271"/>
                </a:cubicBezTo>
                <a:lnTo>
                  <a:pt x="305667" y="42995"/>
                </a:lnTo>
                <a:cubicBezTo>
                  <a:pt x="305064" y="42995"/>
                  <a:pt x="304400" y="43116"/>
                  <a:pt x="303676" y="43357"/>
                </a:cubicBezTo>
                <a:cubicBezTo>
                  <a:pt x="302590" y="43840"/>
                  <a:pt x="301293" y="44141"/>
                  <a:pt x="299785" y="44262"/>
                </a:cubicBezTo>
                <a:cubicBezTo>
                  <a:pt x="298277" y="44382"/>
                  <a:pt x="297161" y="44503"/>
                  <a:pt x="296437" y="44624"/>
                </a:cubicBezTo>
                <a:cubicBezTo>
                  <a:pt x="295351" y="44624"/>
                  <a:pt x="293843" y="44744"/>
                  <a:pt x="291913" y="44986"/>
                </a:cubicBezTo>
                <a:lnTo>
                  <a:pt x="286846" y="45167"/>
                </a:lnTo>
                <a:lnTo>
                  <a:pt x="281235" y="45710"/>
                </a:lnTo>
                <a:lnTo>
                  <a:pt x="279245" y="45710"/>
                </a:lnTo>
                <a:lnTo>
                  <a:pt x="275806" y="45710"/>
                </a:lnTo>
                <a:lnTo>
                  <a:pt x="275444" y="45891"/>
                </a:lnTo>
                <a:lnTo>
                  <a:pt x="275625" y="46253"/>
                </a:lnTo>
                <a:cubicBezTo>
                  <a:pt x="275987" y="46614"/>
                  <a:pt x="276440" y="47007"/>
                  <a:pt x="276982" y="47429"/>
                </a:cubicBezTo>
                <a:cubicBezTo>
                  <a:pt x="277525" y="47851"/>
                  <a:pt x="277857" y="48243"/>
                  <a:pt x="277978" y="48605"/>
                </a:cubicBezTo>
                <a:cubicBezTo>
                  <a:pt x="278098" y="48846"/>
                  <a:pt x="278400" y="49118"/>
                  <a:pt x="278883" y="49420"/>
                </a:cubicBezTo>
                <a:cubicBezTo>
                  <a:pt x="279365" y="49721"/>
                  <a:pt x="279667" y="50053"/>
                  <a:pt x="279788" y="50415"/>
                </a:cubicBezTo>
                <a:cubicBezTo>
                  <a:pt x="279908" y="50536"/>
                  <a:pt x="280089" y="50626"/>
                  <a:pt x="280330" y="50686"/>
                </a:cubicBezTo>
                <a:cubicBezTo>
                  <a:pt x="280572" y="50747"/>
                  <a:pt x="280813" y="50898"/>
                  <a:pt x="281054" y="51139"/>
                </a:cubicBezTo>
                <a:cubicBezTo>
                  <a:pt x="281175" y="51259"/>
                  <a:pt x="281266" y="51410"/>
                  <a:pt x="281326" y="51591"/>
                </a:cubicBezTo>
                <a:cubicBezTo>
                  <a:pt x="281386" y="51772"/>
                  <a:pt x="281537" y="51923"/>
                  <a:pt x="281778" y="52044"/>
                </a:cubicBezTo>
                <a:cubicBezTo>
                  <a:pt x="282261" y="52526"/>
                  <a:pt x="282623" y="52828"/>
                  <a:pt x="282864" y="52949"/>
                </a:cubicBezTo>
                <a:lnTo>
                  <a:pt x="283226" y="53130"/>
                </a:lnTo>
                <a:cubicBezTo>
                  <a:pt x="283347" y="53612"/>
                  <a:pt x="283829" y="54095"/>
                  <a:pt x="284674" y="54577"/>
                </a:cubicBezTo>
                <a:cubicBezTo>
                  <a:pt x="285518" y="55060"/>
                  <a:pt x="286061" y="55482"/>
                  <a:pt x="286303" y="55844"/>
                </a:cubicBezTo>
                <a:cubicBezTo>
                  <a:pt x="286423" y="56085"/>
                  <a:pt x="286725" y="56327"/>
                  <a:pt x="287208" y="56568"/>
                </a:cubicBezTo>
                <a:cubicBezTo>
                  <a:pt x="287690" y="56809"/>
                  <a:pt x="288052" y="57051"/>
                  <a:pt x="288293" y="57292"/>
                </a:cubicBezTo>
                <a:cubicBezTo>
                  <a:pt x="288293" y="57051"/>
                  <a:pt x="288354" y="56870"/>
                  <a:pt x="288474" y="56749"/>
                </a:cubicBezTo>
                <a:lnTo>
                  <a:pt x="288655" y="56749"/>
                </a:lnTo>
                <a:lnTo>
                  <a:pt x="288836" y="57473"/>
                </a:lnTo>
                <a:cubicBezTo>
                  <a:pt x="289319" y="57352"/>
                  <a:pt x="289590" y="57382"/>
                  <a:pt x="289651" y="57563"/>
                </a:cubicBezTo>
                <a:cubicBezTo>
                  <a:pt x="289711" y="57744"/>
                  <a:pt x="289681" y="58016"/>
                  <a:pt x="289560" y="58378"/>
                </a:cubicBezTo>
                <a:lnTo>
                  <a:pt x="292094" y="60188"/>
                </a:lnTo>
                <a:lnTo>
                  <a:pt x="293542" y="61997"/>
                </a:lnTo>
                <a:cubicBezTo>
                  <a:pt x="293904" y="62359"/>
                  <a:pt x="294266" y="62631"/>
                  <a:pt x="294628" y="62812"/>
                </a:cubicBezTo>
                <a:cubicBezTo>
                  <a:pt x="294989" y="62993"/>
                  <a:pt x="295351" y="63204"/>
                  <a:pt x="295713" y="63445"/>
                </a:cubicBezTo>
                <a:cubicBezTo>
                  <a:pt x="295955" y="63566"/>
                  <a:pt x="296256" y="63686"/>
                  <a:pt x="296618" y="63807"/>
                </a:cubicBezTo>
                <a:cubicBezTo>
                  <a:pt x="296980" y="63928"/>
                  <a:pt x="297342" y="64109"/>
                  <a:pt x="297704" y="64350"/>
                </a:cubicBezTo>
                <a:cubicBezTo>
                  <a:pt x="298790" y="64833"/>
                  <a:pt x="299695" y="65677"/>
                  <a:pt x="300419" y="66884"/>
                </a:cubicBezTo>
                <a:cubicBezTo>
                  <a:pt x="301143" y="67608"/>
                  <a:pt x="301504" y="67970"/>
                  <a:pt x="301504" y="67970"/>
                </a:cubicBezTo>
                <a:cubicBezTo>
                  <a:pt x="302228" y="68573"/>
                  <a:pt x="303314" y="69357"/>
                  <a:pt x="304762" y="70322"/>
                </a:cubicBezTo>
                <a:lnTo>
                  <a:pt x="306753" y="71408"/>
                </a:lnTo>
                <a:cubicBezTo>
                  <a:pt x="308563" y="72615"/>
                  <a:pt x="309588" y="73278"/>
                  <a:pt x="309829" y="73399"/>
                </a:cubicBezTo>
                <a:lnTo>
                  <a:pt x="313268" y="75028"/>
                </a:lnTo>
                <a:cubicBezTo>
                  <a:pt x="314112" y="75389"/>
                  <a:pt x="315108" y="75872"/>
                  <a:pt x="316254" y="76475"/>
                </a:cubicBezTo>
                <a:cubicBezTo>
                  <a:pt x="317400" y="77079"/>
                  <a:pt x="318697" y="77682"/>
                  <a:pt x="320145" y="78285"/>
                </a:cubicBezTo>
                <a:cubicBezTo>
                  <a:pt x="322679" y="79492"/>
                  <a:pt x="326358" y="81060"/>
                  <a:pt x="331184" y="82990"/>
                </a:cubicBezTo>
                <a:lnTo>
                  <a:pt x="338242" y="86248"/>
                </a:lnTo>
                <a:cubicBezTo>
                  <a:pt x="338604" y="86489"/>
                  <a:pt x="339027" y="86972"/>
                  <a:pt x="339509" y="87696"/>
                </a:cubicBezTo>
                <a:lnTo>
                  <a:pt x="340414" y="88239"/>
                </a:lnTo>
                <a:cubicBezTo>
                  <a:pt x="341017" y="88480"/>
                  <a:pt x="341379" y="88842"/>
                  <a:pt x="341500" y="89325"/>
                </a:cubicBezTo>
                <a:lnTo>
                  <a:pt x="341681" y="89687"/>
                </a:lnTo>
                <a:cubicBezTo>
                  <a:pt x="342284" y="90290"/>
                  <a:pt x="342284" y="90833"/>
                  <a:pt x="341681" y="91315"/>
                </a:cubicBezTo>
                <a:lnTo>
                  <a:pt x="341138" y="92220"/>
                </a:lnTo>
                <a:lnTo>
                  <a:pt x="342224" y="92401"/>
                </a:lnTo>
                <a:cubicBezTo>
                  <a:pt x="341741" y="93366"/>
                  <a:pt x="341440" y="94090"/>
                  <a:pt x="341319" y="94573"/>
                </a:cubicBezTo>
                <a:lnTo>
                  <a:pt x="340776" y="95116"/>
                </a:lnTo>
                <a:lnTo>
                  <a:pt x="338966" y="96564"/>
                </a:lnTo>
                <a:cubicBezTo>
                  <a:pt x="339208" y="96564"/>
                  <a:pt x="339328" y="96624"/>
                  <a:pt x="339328" y="96745"/>
                </a:cubicBezTo>
                <a:cubicBezTo>
                  <a:pt x="339328" y="97468"/>
                  <a:pt x="339268" y="98011"/>
                  <a:pt x="339147" y="98373"/>
                </a:cubicBezTo>
                <a:cubicBezTo>
                  <a:pt x="339027" y="98494"/>
                  <a:pt x="338816" y="98645"/>
                  <a:pt x="338514" y="98826"/>
                </a:cubicBezTo>
                <a:cubicBezTo>
                  <a:pt x="338212" y="99007"/>
                  <a:pt x="338001" y="99097"/>
                  <a:pt x="337881" y="99097"/>
                </a:cubicBezTo>
                <a:lnTo>
                  <a:pt x="338966" y="100545"/>
                </a:lnTo>
                <a:lnTo>
                  <a:pt x="337700" y="103260"/>
                </a:lnTo>
                <a:cubicBezTo>
                  <a:pt x="337700" y="103501"/>
                  <a:pt x="337579" y="103622"/>
                  <a:pt x="337338" y="103622"/>
                </a:cubicBezTo>
                <a:cubicBezTo>
                  <a:pt x="336734" y="103622"/>
                  <a:pt x="336312" y="103984"/>
                  <a:pt x="336071" y="104707"/>
                </a:cubicBezTo>
                <a:cubicBezTo>
                  <a:pt x="335950" y="105431"/>
                  <a:pt x="335347" y="105673"/>
                  <a:pt x="334261" y="105431"/>
                </a:cubicBezTo>
                <a:cubicBezTo>
                  <a:pt x="333537" y="105431"/>
                  <a:pt x="332994" y="105612"/>
                  <a:pt x="332632" y="105974"/>
                </a:cubicBezTo>
                <a:cubicBezTo>
                  <a:pt x="332391" y="106095"/>
                  <a:pt x="332059" y="106185"/>
                  <a:pt x="331637" y="106246"/>
                </a:cubicBezTo>
                <a:cubicBezTo>
                  <a:pt x="331215" y="106306"/>
                  <a:pt x="330883" y="106397"/>
                  <a:pt x="330642" y="106517"/>
                </a:cubicBezTo>
                <a:cubicBezTo>
                  <a:pt x="330159" y="106517"/>
                  <a:pt x="329857" y="106578"/>
                  <a:pt x="329737" y="106698"/>
                </a:cubicBezTo>
                <a:cubicBezTo>
                  <a:pt x="329013" y="107422"/>
                  <a:pt x="328349" y="107844"/>
                  <a:pt x="327746" y="107965"/>
                </a:cubicBezTo>
                <a:lnTo>
                  <a:pt x="327384" y="108146"/>
                </a:lnTo>
                <a:lnTo>
                  <a:pt x="327022" y="108508"/>
                </a:lnTo>
                <a:cubicBezTo>
                  <a:pt x="326781" y="108267"/>
                  <a:pt x="326389" y="108176"/>
                  <a:pt x="325846" y="108236"/>
                </a:cubicBezTo>
                <a:cubicBezTo>
                  <a:pt x="325303" y="108297"/>
                  <a:pt x="324911" y="108327"/>
                  <a:pt x="324669" y="108327"/>
                </a:cubicBezTo>
                <a:lnTo>
                  <a:pt x="323584" y="108327"/>
                </a:lnTo>
                <a:lnTo>
                  <a:pt x="323222" y="108508"/>
                </a:lnTo>
                <a:cubicBezTo>
                  <a:pt x="322739" y="108387"/>
                  <a:pt x="322075" y="108327"/>
                  <a:pt x="321231" y="108327"/>
                </a:cubicBezTo>
                <a:cubicBezTo>
                  <a:pt x="320386" y="108327"/>
                  <a:pt x="319723" y="108146"/>
                  <a:pt x="319240" y="107784"/>
                </a:cubicBezTo>
                <a:cubicBezTo>
                  <a:pt x="319119" y="107663"/>
                  <a:pt x="318908" y="107633"/>
                  <a:pt x="318607" y="107694"/>
                </a:cubicBezTo>
                <a:cubicBezTo>
                  <a:pt x="318305" y="107754"/>
                  <a:pt x="318094" y="107784"/>
                  <a:pt x="317973" y="107784"/>
                </a:cubicBezTo>
                <a:cubicBezTo>
                  <a:pt x="317249" y="107663"/>
                  <a:pt x="316224" y="107603"/>
                  <a:pt x="314897" y="107603"/>
                </a:cubicBezTo>
                <a:lnTo>
                  <a:pt x="314716" y="107422"/>
                </a:lnTo>
                <a:cubicBezTo>
                  <a:pt x="314474" y="106698"/>
                  <a:pt x="314112" y="106578"/>
                  <a:pt x="313630" y="107060"/>
                </a:cubicBezTo>
                <a:lnTo>
                  <a:pt x="310734" y="105974"/>
                </a:lnTo>
                <a:lnTo>
                  <a:pt x="308201" y="104345"/>
                </a:lnTo>
                <a:cubicBezTo>
                  <a:pt x="308080" y="104225"/>
                  <a:pt x="308020" y="103863"/>
                  <a:pt x="308020" y="103260"/>
                </a:cubicBezTo>
                <a:lnTo>
                  <a:pt x="307477" y="103984"/>
                </a:lnTo>
                <a:lnTo>
                  <a:pt x="306572" y="103260"/>
                </a:lnTo>
                <a:lnTo>
                  <a:pt x="306572" y="103984"/>
                </a:lnTo>
                <a:cubicBezTo>
                  <a:pt x="306331" y="103742"/>
                  <a:pt x="305848" y="103531"/>
                  <a:pt x="305124" y="103350"/>
                </a:cubicBezTo>
                <a:cubicBezTo>
                  <a:pt x="304400" y="103169"/>
                  <a:pt x="304038" y="102837"/>
                  <a:pt x="304038" y="102355"/>
                </a:cubicBezTo>
                <a:cubicBezTo>
                  <a:pt x="302952" y="101993"/>
                  <a:pt x="302289" y="101691"/>
                  <a:pt x="302047" y="101450"/>
                </a:cubicBezTo>
                <a:lnTo>
                  <a:pt x="300057" y="100364"/>
                </a:lnTo>
                <a:cubicBezTo>
                  <a:pt x="299092" y="99399"/>
                  <a:pt x="298549" y="98796"/>
                  <a:pt x="298428" y="98554"/>
                </a:cubicBezTo>
                <a:cubicBezTo>
                  <a:pt x="298307" y="98434"/>
                  <a:pt x="298036" y="98283"/>
                  <a:pt x="297614" y="98102"/>
                </a:cubicBezTo>
                <a:cubicBezTo>
                  <a:pt x="297191" y="97921"/>
                  <a:pt x="296920" y="97710"/>
                  <a:pt x="296799" y="97468"/>
                </a:cubicBezTo>
                <a:lnTo>
                  <a:pt x="296075" y="96926"/>
                </a:lnTo>
                <a:lnTo>
                  <a:pt x="295351" y="96202"/>
                </a:lnTo>
                <a:lnTo>
                  <a:pt x="294085" y="95297"/>
                </a:lnTo>
                <a:lnTo>
                  <a:pt x="292094" y="93668"/>
                </a:lnTo>
                <a:cubicBezTo>
                  <a:pt x="291370" y="93185"/>
                  <a:pt x="291008" y="92703"/>
                  <a:pt x="291008" y="92220"/>
                </a:cubicBezTo>
                <a:cubicBezTo>
                  <a:pt x="291008" y="92100"/>
                  <a:pt x="290827" y="91858"/>
                  <a:pt x="290465" y="91496"/>
                </a:cubicBezTo>
                <a:lnTo>
                  <a:pt x="287931" y="89325"/>
                </a:lnTo>
                <a:cubicBezTo>
                  <a:pt x="286725" y="87877"/>
                  <a:pt x="285760" y="86851"/>
                  <a:pt x="285036" y="86248"/>
                </a:cubicBezTo>
                <a:cubicBezTo>
                  <a:pt x="283105" y="84318"/>
                  <a:pt x="282140" y="83352"/>
                  <a:pt x="282140" y="83352"/>
                </a:cubicBezTo>
                <a:cubicBezTo>
                  <a:pt x="281296" y="82387"/>
                  <a:pt x="280481" y="81573"/>
                  <a:pt x="279697" y="80909"/>
                </a:cubicBezTo>
                <a:cubicBezTo>
                  <a:pt x="278913" y="80246"/>
                  <a:pt x="278219" y="79612"/>
                  <a:pt x="277616" y="79009"/>
                </a:cubicBezTo>
                <a:cubicBezTo>
                  <a:pt x="277495" y="78888"/>
                  <a:pt x="276892" y="78104"/>
                  <a:pt x="275806" y="76656"/>
                </a:cubicBezTo>
                <a:cubicBezTo>
                  <a:pt x="275685" y="76536"/>
                  <a:pt x="275535" y="76415"/>
                  <a:pt x="275354" y="76294"/>
                </a:cubicBezTo>
                <a:cubicBezTo>
                  <a:pt x="275173" y="76174"/>
                  <a:pt x="275082" y="76053"/>
                  <a:pt x="275082" y="75932"/>
                </a:cubicBezTo>
                <a:cubicBezTo>
                  <a:pt x="274841" y="75570"/>
                  <a:pt x="274328" y="74967"/>
                  <a:pt x="273544" y="74123"/>
                </a:cubicBezTo>
                <a:cubicBezTo>
                  <a:pt x="272760" y="73278"/>
                  <a:pt x="272307" y="72554"/>
                  <a:pt x="272187" y="71951"/>
                </a:cubicBezTo>
                <a:cubicBezTo>
                  <a:pt x="272187" y="71710"/>
                  <a:pt x="271825" y="71106"/>
                  <a:pt x="271101" y="70141"/>
                </a:cubicBezTo>
                <a:lnTo>
                  <a:pt x="267300" y="65798"/>
                </a:lnTo>
                <a:lnTo>
                  <a:pt x="263319" y="61997"/>
                </a:lnTo>
                <a:lnTo>
                  <a:pt x="259699" y="58016"/>
                </a:lnTo>
                <a:cubicBezTo>
                  <a:pt x="257286" y="55120"/>
                  <a:pt x="255235" y="53250"/>
                  <a:pt x="253546" y="52406"/>
                </a:cubicBezTo>
                <a:cubicBezTo>
                  <a:pt x="252702" y="52044"/>
                  <a:pt x="252159" y="51380"/>
                  <a:pt x="251917" y="50415"/>
                </a:cubicBezTo>
                <a:cubicBezTo>
                  <a:pt x="250711" y="50656"/>
                  <a:pt x="249866" y="51199"/>
                  <a:pt x="249384" y="52044"/>
                </a:cubicBezTo>
                <a:cubicBezTo>
                  <a:pt x="248780" y="52647"/>
                  <a:pt x="248358" y="52647"/>
                  <a:pt x="248117" y="52044"/>
                </a:cubicBezTo>
                <a:cubicBezTo>
                  <a:pt x="247996" y="51923"/>
                  <a:pt x="247876" y="51833"/>
                  <a:pt x="247755" y="51772"/>
                </a:cubicBezTo>
                <a:cubicBezTo>
                  <a:pt x="247634" y="51712"/>
                  <a:pt x="247574" y="51742"/>
                  <a:pt x="247574" y="51863"/>
                </a:cubicBezTo>
                <a:lnTo>
                  <a:pt x="246126" y="52949"/>
                </a:lnTo>
                <a:lnTo>
                  <a:pt x="244135" y="55301"/>
                </a:lnTo>
                <a:lnTo>
                  <a:pt x="238344" y="61816"/>
                </a:lnTo>
                <a:lnTo>
                  <a:pt x="234001" y="66884"/>
                </a:lnTo>
                <a:lnTo>
                  <a:pt x="230924" y="70865"/>
                </a:lnTo>
                <a:lnTo>
                  <a:pt x="228753" y="73399"/>
                </a:lnTo>
                <a:cubicBezTo>
                  <a:pt x="228511" y="73640"/>
                  <a:pt x="228300" y="73912"/>
                  <a:pt x="228119" y="74213"/>
                </a:cubicBezTo>
                <a:cubicBezTo>
                  <a:pt x="227938" y="74515"/>
                  <a:pt x="227787" y="74726"/>
                  <a:pt x="227667" y="74847"/>
                </a:cubicBezTo>
                <a:lnTo>
                  <a:pt x="223504" y="79552"/>
                </a:lnTo>
                <a:lnTo>
                  <a:pt x="220609" y="83171"/>
                </a:lnTo>
                <a:lnTo>
                  <a:pt x="217713" y="86972"/>
                </a:lnTo>
                <a:cubicBezTo>
                  <a:pt x="216507" y="88902"/>
                  <a:pt x="215541" y="90350"/>
                  <a:pt x="214818" y="91315"/>
                </a:cubicBezTo>
                <a:lnTo>
                  <a:pt x="212465" y="94935"/>
                </a:lnTo>
                <a:cubicBezTo>
                  <a:pt x="212344" y="95055"/>
                  <a:pt x="212284" y="95236"/>
                  <a:pt x="212284" y="95478"/>
                </a:cubicBezTo>
                <a:cubicBezTo>
                  <a:pt x="212284" y="95719"/>
                  <a:pt x="212224" y="95960"/>
                  <a:pt x="212103" y="96202"/>
                </a:cubicBezTo>
                <a:cubicBezTo>
                  <a:pt x="211379" y="96202"/>
                  <a:pt x="210806" y="96594"/>
                  <a:pt x="210384" y="97378"/>
                </a:cubicBezTo>
                <a:cubicBezTo>
                  <a:pt x="209961" y="98162"/>
                  <a:pt x="209750" y="98615"/>
                  <a:pt x="209750" y="98735"/>
                </a:cubicBezTo>
                <a:cubicBezTo>
                  <a:pt x="209147" y="99700"/>
                  <a:pt x="208544" y="100485"/>
                  <a:pt x="207940" y="101088"/>
                </a:cubicBezTo>
                <a:cubicBezTo>
                  <a:pt x="207337" y="101691"/>
                  <a:pt x="206855" y="102264"/>
                  <a:pt x="206493" y="102807"/>
                </a:cubicBezTo>
                <a:cubicBezTo>
                  <a:pt x="206131" y="103350"/>
                  <a:pt x="205829" y="103803"/>
                  <a:pt x="205588" y="104165"/>
                </a:cubicBezTo>
                <a:cubicBezTo>
                  <a:pt x="204985" y="104888"/>
                  <a:pt x="204321" y="105552"/>
                  <a:pt x="203597" y="106155"/>
                </a:cubicBezTo>
                <a:lnTo>
                  <a:pt x="201787" y="107965"/>
                </a:lnTo>
                <a:cubicBezTo>
                  <a:pt x="201787" y="107965"/>
                  <a:pt x="201667" y="108116"/>
                  <a:pt x="201425" y="108417"/>
                </a:cubicBezTo>
                <a:cubicBezTo>
                  <a:pt x="201184" y="108719"/>
                  <a:pt x="200822" y="108749"/>
                  <a:pt x="200340" y="108508"/>
                </a:cubicBezTo>
                <a:cubicBezTo>
                  <a:pt x="200219" y="108508"/>
                  <a:pt x="200038" y="108629"/>
                  <a:pt x="199797" y="108870"/>
                </a:cubicBezTo>
                <a:cubicBezTo>
                  <a:pt x="199435" y="109473"/>
                  <a:pt x="199012" y="109775"/>
                  <a:pt x="198530" y="109775"/>
                </a:cubicBezTo>
                <a:lnTo>
                  <a:pt x="197625" y="109413"/>
                </a:lnTo>
                <a:lnTo>
                  <a:pt x="196177" y="110499"/>
                </a:lnTo>
                <a:lnTo>
                  <a:pt x="195634" y="110137"/>
                </a:lnTo>
                <a:cubicBezTo>
                  <a:pt x="194307" y="110619"/>
                  <a:pt x="193462" y="110921"/>
                  <a:pt x="193101" y="111042"/>
                </a:cubicBezTo>
                <a:cubicBezTo>
                  <a:pt x="192980" y="111162"/>
                  <a:pt x="192799" y="111132"/>
                  <a:pt x="192558" y="110951"/>
                </a:cubicBezTo>
                <a:cubicBezTo>
                  <a:pt x="192316" y="110770"/>
                  <a:pt x="192135" y="110680"/>
                  <a:pt x="192015" y="110680"/>
                </a:cubicBezTo>
                <a:cubicBezTo>
                  <a:pt x="191170" y="111162"/>
                  <a:pt x="189903" y="111765"/>
                  <a:pt x="188214" y="112489"/>
                </a:cubicBezTo>
                <a:lnTo>
                  <a:pt x="187490" y="111946"/>
                </a:lnTo>
                <a:cubicBezTo>
                  <a:pt x="187249" y="112067"/>
                  <a:pt x="187008" y="112369"/>
                  <a:pt x="186766" y="112851"/>
                </a:cubicBezTo>
                <a:cubicBezTo>
                  <a:pt x="186646" y="113213"/>
                  <a:pt x="186435" y="113364"/>
                  <a:pt x="186133" y="113304"/>
                </a:cubicBezTo>
                <a:cubicBezTo>
                  <a:pt x="185831" y="113243"/>
                  <a:pt x="185560" y="113213"/>
                  <a:pt x="185319" y="113213"/>
                </a:cubicBezTo>
                <a:lnTo>
                  <a:pt x="185138" y="113756"/>
                </a:lnTo>
                <a:lnTo>
                  <a:pt x="183871" y="114299"/>
                </a:lnTo>
                <a:lnTo>
                  <a:pt x="183509" y="114480"/>
                </a:lnTo>
                <a:cubicBezTo>
                  <a:pt x="183147" y="114359"/>
                  <a:pt x="182664" y="114299"/>
                  <a:pt x="182061" y="114299"/>
                </a:cubicBezTo>
                <a:cubicBezTo>
                  <a:pt x="181940" y="114178"/>
                  <a:pt x="181820" y="114118"/>
                  <a:pt x="181699" y="114118"/>
                </a:cubicBezTo>
                <a:cubicBezTo>
                  <a:pt x="181578" y="114118"/>
                  <a:pt x="181518" y="114058"/>
                  <a:pt x="181518" y="113937"/>
                </a:cubicBezTo>
                <a:cubicBezTo>
                  <a:pt x="181397" y="113455"/>
                  <a:pt x="181096" y="113334"/>
                  <a:pt x="180613" y="113575"/>
                </a:cubicBezTo>
                <a:cubicBezTo>
                  <a:pt x="180493" y="113696"/>
                  <a:pt x="180251" y="113756"/>
                  <a:pt x="179889" y="113756"/>
                </a:cubicBezTo>
                <a:cubicBezTo>
                  <a:pt x="180493" y="112429"/>
                  <a:pt x="180794" y="111705"/>
                  <a:pt x="180794" y="111584"/>
                </a:cubicBezTo>
                <a:cubicBezTo>
                  <a:pt x="181036" y="111102"/>
                  <a:pt x="181367" y="110680"/>
                  <a:pt x="181790" y="110318"/>
                </a:cubicBezTo>
                <a:cubicBezTo>
                  <a:pt x="182212" y="109956"/>
                  <a:pt x="182544" y="109533"/>
                  <a:pt x="182785" y="109051"/>
                </a:cubicBezTo>
                <a:lnTo>
                  <a:pt x="183328" y="108146"/>
                </a:lnTo>
                <a:lnTo>
                  <a:pt x="184052" y="107241"/>
                </a:lnTo>
                <a:cubicBezTo>
                  <a:pt x="184293" y="107120"/>
                  <a:pt x="184534" y="106819"/>
                  <a:pt x="184776" y="106336"/>
                </a:cubicBezTo>
                <a:cubicBezTo>
                  <a:pt x="185138" y="105974"/>
                  <a:pt x="185560" y="105311"/>
                  <a:pt x="186042" y="104345"/>
                </a:cubicBezTo>
                <a:cubicBezTo>
                  <a:pt x="186163" y="104225"/>
                  <a:pt x="186224" y="104044"/>
                  <a:pt x="186224" y="103803"/>
                </a:cubicBezTo>
                <a:cubicBezTo>
                  <a:pt x="186465" y="103079"/>
                  <a:pt x="186827" y="102656"/>
                  <a:pt x="187309" y="102536"/>
                </a:cubicBezTo>
                <a:cubicBezTo>
                  <a:pt x="187551" y="102536"/>
                  <a:pt x="187671" y="102355"/>
                  <a:pt x="187671" y="101993"/>
                </a:cubicBezTo>
                <a:cubicBezTo>
                  <a:pt x="187671" y="101269"/>
                  <a:pt x="188094" y="100786"/>
                  <a:pt x="188938" y="100545"/>
                </a:cubicBezTo>
                <a:lnTo>
                  <a:pt x="189481" y="100364"/>
                </a:lnTo>
                <a:cubicBezTo>
                  <a:pt x="191170" y="98434"/>
                  <a:pt x="192377" y="96986"/>
                  <a:pt x="193101" y="96021"/>
                </a:cubicBezTo>
                <a:lnTo>
                  <a:pt x="197444" y="90591"/>
                </a:lnTo>
                <a:cubicBezTo>
                  <a:pt x="198409" y="89264"/>
                  <a:pt x="199736" y="87274"/>
                  <a:pt x="201425" y="84619"/>
                </a:cubicBezTo>
                <a:cubicBezTo>
                  <a:pt x="203356" y="82327"/>
                  <a:pt x="205105" y="80035"/>
                  <a:pt x="206674" y="77742"/>
                </a:cubicBezTo>
                <a:lnTo>
                  <a:pt x="211741" y="71408"/>
                </a:lnTo>
                <a:lnTo>
                  <a:pt x="215360" y="67427"/>
                </a:lnTo>
                <a:cubicBezTo>
                  <a:pt x="215481" y="67306"/>
                  <a:pt x="216688" y="65918"/>
                  <a:pt x="218980" y="63264"/>
                </a:cubicBezTo>
                <a:lnTo>
                  <a:pt x="220971" y="60911"/>
                </a:lnTo>
                <a:cubicBezTo>
                  <a:pt x="221091" y="60670"/>
                  <a:pt x="221182" y="60489"/>
                  <a:pt x="221242" y="60369"/>
                </a:cubicBezTo>
                <a:cubicBezTo>
                  <a:pt x="221302" y="60248"/>
                  <a:pt x="221393" y="60127"/>
                  <a:pt x="221514" y="60007"/>
                </a:cubicBezTo>
                <a:lnTo>
                  <a:pt x="222780" y="58921"/>
                </a:lnTo>
                <a:lnTo>
                  <a:pt x="229296" y="50958"/>
                </a:lnTo>
                <a:lnTo>
                  <a:pt x="233277" y="46253"/>
                </a:lnTo>
                <a:lnTo>
                  <a:pt x="233820" y="45529"/>
                </a:lnTo>
                <a:lnTo>
                  <a:pt x="230562" y="45891"/>
                </a:lnTo>
                <a:cubicBezTo>
                  <a:pt x="229356" y="45891"/>
                  <a:pt x="227425" y="46011"/>
                  <a:pt x="224771" y="46253"/>
                </a:cubicBezTo>
                <a:cubicBezTo>
                  <a:pt x="223565" y="46494"/>
                  <a:pt x="222780" y="46614"/>
                  <a:pt x="222418" y="46614"/>
                </a:cubicBezTo>
                <a:cubicBezTo>
                  <a:pt x="218920" y="46614"/>
                  <a:pt x="216326" y="46554"/>
                  <a:pt x="214637" y="46433"/>
                </a:cubicBezTo>
                <a:lnTo>
                  <a:pt x="211017" y="46614"/>
                </a:lnTo>
                <a:cubicBezTo>
                  <a:pt x="208845" y="46614"/>
                  <a:pt x="207217" y="46675"/>
                  <a:pt x="206131" y="46795"/>
                </a:cubicBezTo>
                <a:lnTo>
                  <a:pt x="199435" y="46795"/>
                </a:lnTo>
                <a:cubicBezTo>
                  <a:pt x="199193" y="46795"/>
                  <a:pt x="198982" y="46856"/>
                  <a:pt x="198801" y="46976"/>
                </a:cubicBezTo>
                <a:cubicBezTo>
                  <a:pt x="198620" y="47097"/>
                  <a:pt x="198469" y="47218"/>
                  <a:pt x="198349" y="47338"/>
                </a:cubicBezTo>
                <a:cubicBezTo>
                  <a:pt x="197987" y="47459"/>
                  <a:pt x="196660" y="47942"/>
                  <a:pt x="194367" y="48786"/>
                </a:cubicBezTo>
                <a:lnTo>
                  <a:pt x="193462" y="48786"/>
                </a:lnTo>
                <a:cubicBezTo>
                  <a:pt x="192497" y="48786"/>
                  <a:pt x="191532" y="48967"/>
                  <a:pt x="190567" y="49329"/>
                </a:cubicBezTo>
                <a:cubicBezTo>
                  <a:pt x="189843" y="49329"/>
                  <a:pt x="189300" y="49269"/>
                  <a:pt x="188938" y="49148"/>
                </a:cubicBezTo>
                <a:cubicBezTo>
                  <a:pt x="188697" y="49027"/>
                  <a:pt x="188033" y="48726"/>
                  <a:pt x="186947" y="48243"/>
                </a:cubicBezTo>
                <a:lnTo>
                  <a:pt x="186404" y="47519"/>
                </a:lnTo>
                <a:cubicBezTo>
                  <a:pt x="185922" y="46916"/>
                  <a:pt x="185620" y="46253"/>
                  <a:pt x="185500" y="45529"/>
                </a:cubicBezTo>
                <a:cubicBezTo>
                  <a:pt x="185379" y="45287"/>
                  <a:pt x="185319" y="44956"/>
                  <a:pt x="185319" y="44533"/>
                </a:cubicBezTo>
                <a:cubicBezTo>
                  <a:pt x="185319" y="44111"/>
                  <a:pt x="185258" y="43779"/>
                  <a:pt x="185138" y="43538"/>
                </a:cubicBezTo>
                <a:lnTo>
                  <a:pt x="184957" y="42090"/>
                </a:lnTo>
                <a:cubicBezTo>
                  <a:pt x="184715" y="41366"/>
                  <a:pt x="184655" y="40823"/>
                  <a:pt x="184776" y="40461"/>
                </a:cubicBezTo>
                <a:cubicBezTo>
                  <a:pt x="185017" y="39134"/>
                  <a:pt x="184595" y="37988"/>
                  <a:pt x="183509" y="37023"/>
                </a:cubicBezTo>
                <a:cubicBezTo>
                  <a:pt x="183268" y="36661"/>
                  <a:pt x="183147" y="36178"/>
                  <a:pt x="183147" y="35575"/>
                </a:cubicBezTo>
                <a:lnTo>
                  <a:pt x="183147" y="34670"/>
                </a:lnTo>
                <a:cubicBezTo>
                  <a:pt x="183147" y="34067"/>
                  <a:pt x="183087" y="33645"/>
                  <a:pt x="182966" y="33403"/>
                </a:cubicBezTo>
                <a:cubicBezTo>
                  <a:pt x="182604" y="33041"/>
                  <a:pt x="182604" y="32619"/>
                  <a:pt x="182966" y="32136"/>
                </a:cubicBezTo>
                <a:lnTo>
                  <a:pt x="184414" y="30327"/>
                </a:lnTo>
                <a:lnTo>
                  <a:pt x="184414" y="29784"/>
                </a:lnTo>
                <a:cubicBezTo>
                  <a:pt x="184414" y="28095"/>
                  <a:pt x="184474" y="26828"/>
                  <a:pt x="184595" y="25983"/>
                </a:cubicBezTo>
                <a:lnTo>
                  <a:pt x="185500" y="24716"/>
                </a:lnTo>
                <a:lnTo>
                  <a:pt x="187671" y="22726"/>
                </a:lnTo>
                <a:cubicBezTo>
                  <a:pt x="188275" y="22123"/>
                  <a:pt x="188697" y="21761"/>
                  <a:pt x="188938" y="21640"/>
                </a:cubicBezTo>
                <a:cubicBezTo>
                  <a:pt x="189783" y="21399"/>
                  <a:pt x="190507" y="21399"/>
                  <a:pt x="191110" y="21640"/>
                </a:cubicBezTo>
                <a:cubicBezTo>
                  <a:pt x="191713" y="21881"/>
                  <a:pt x="192618" y="22364"/>
                  <a:pt x="193824" y="23088"/>
                </a:cubicBezTo>
                <a:cubicBezTo>
                  <a:pt x="194066" y="23088"/>
                  <a:pt x="194307" y="23329"/>
                  <a:pt x="194548" y="23812"/>
                </a:cubicBezTo>
                <a:lnTo>
                  <a:pt x="195634" y="26707"/>
                </a:lnTo>
                <a:cubicBezTo>
                  <a:pt x="195996" y="27190"/>
                  <a:pt x="196418" y="27431"/>
                  <a:pt x="196901" y="27431"/>
                </a:cubicBezTo>
                <a:lnTo>
                  <a:pt x="203778" y="27431"/>
                </a:lnTo>
                <a:cubicBezTo>
                  <a:pt x="205467" y="27310"/>
                  <a:pt x="208302" y="27009"/>
                  <a:pt x="212284" y="26526"/>
                </a:cubicBezTo>
                <a:cubicBezTo>
                  <a:pt x="215059" y="26406"/>
                  <a:pt x="218920" y="26104"/>
                  <a:pt x="223866" y="25621"/>
                </a:cubicBezTo>
                <a:cubicBezTo>
                  <a:pt x="225073" y="25621"/>
                  <a:pt x="226098" y="25561"/>
                  <a:pt x="226943" y="25440"/>
                </a:cubicBezTo>
                <a:cubicBezTo>
                  <a:pt x="227787" y="25320"/>
                  <a:pt x="228451" y="25199"/>
                  <a:pt x="228934" y="25078"/>
                </a:cubicBezTo>
                <a:cubicBezTo>
                  <a:pt x="229416" y="24958"/>
                  <a:pt x="230080" y="24897"/>
                  <a:pt x="230924" y="24897"/>
                </a:cubicBezTo>
                <a:lnTo>
                  <a:pt x="237439" y="24536"/>
                </a:lnTo>
                <a:lnTo>
                  <a:pt x="242326" y="24174"/>
                </a:lnTo>
                <a:cubicBezTo>
                  <a:pt x="242929" y="24174"/>
                  <a:pt x="243231" y="23932"/>
                  <a:pt x="243231" y="23450"/>
                </a:cubicBezTo>
                <a:lnTo>
                  <a:pt x="243412" y="13677"/>
                </a:lnTo>
                <a:cubicBezTo>
                  <a:pt x="243412" y="13315"/>
                  <a:pt x="243351" y="13044"/>
                  <a:pt x="243231" y="12863"/>
                </a:cubicBezTo>
                <a:cubicBezTo>
                  <a:pt x="243110" y="12682"/>
                  <a:pt x="242869" y="12591"/>
                  <a:pt x="242507" y="12591"/>
                </a:cubicBezTo>
                <a:lnTo>
                  <a:pt x="241783" y="12591"/>
                </a:lnTo>
                <a:lnTo>
                  <a:pt x="241783" y="10600"/>
                </a:lnTo>
                <a:lnTo>
                  <a:pt x="240697" y="11143"/>
                </a:lnTo>
                <a:cubicBezTo>
                  <a:pt x="240214" y="8972"/>
                  <a:pt x="239973" y="7524"/>
                  <a:pt x="239973" y="6800"/>
                </a:cubicBezTo>
                <a:cubicBezTo>
                  <a:pt x="239973" y="5835"/>
                  <a:pt x="240818" y="5051"/>
                  <a:pt x="242507" y="4447"/>
                </a:cubicBezTo>
                <a:lnTo>
                  <a:pt x="242507" y="3542"/>
                </a:lnTo>
                <a:cubicBezTo>
                  <a:pt x="242748" y="2457"/>
                  <a:pt x="243291" y="1914"/>
                  <a:pt x="244135" y="1914"/>
                </a:cubicBezTo>
                <a:close/>
                <a:moveTo>
                  <a:pt x="651672" y="1190"/>
                </a:moveTo>
                <a:cubicBezTo>
                  <a:pt x="652155" y="1190"/>
                  <a:pt x="652758" y="1310"/>
                  <a:pt x="653482" y="1552"/>
                </a:cubicBezTo>
                <a:cubicBezTo>
                  <a:pt x="654688" y="2034"/>
                  <a:pt x="655654" y="2577"/>
                  <a:pt x="656377" y="3180"/>
                </a:cubicBezTo>
                <a:cubicBezTo>
                  <a:pt x="657705" y="4387"/>
                  <a:pt x="658368" y="6197"/>
                  <a:pt x="658368" y="8610"/>
                </a:cubicBezTo>
                <a:cubicBezTo>
                  <a:pt x="658610" y="9816"/>
                  <a:pt x="658730" y="10721"/>
                  <a:pt x="658730" y="11324"/>
                </a:cubicBezTo>
                <a:cubicBezTo>
                  <a:pt x="658851" y="11807"/>
                  <a:pt x="658971" y="12350"/>
                  <a:pt x="659092" y="12953"/>
                </a:cubicBezTo>
                <a:cubicBezTo>
                  <a:pt x="659213" y="13556"/>
                  <a:pt x="659273" y="14280"/>
                  <a:pt x="659273" y="15125"/>
                </a:cubicBezTo>
                <a:cubicBezTo>
                  <a:pt x="659514" y="17297"/>
                  <a:pt x="659635" y="18805"/>
                  <a:pt x="659635" y="19649"/>
                </a:cubicBezTo>
                <a:cubicBezTo>
                  <a:pt x="659756" y="20614"/>
                  <a:pt x="659786" y="21429"/>
                  <a:pt x="659726" y="22092"/>
                </a:cubicBezTo>
                <a:cubicBezTo>
                  <a:pt x="659665" y="22756"/>
                  <a:pt x="659635" y="23329"/>
                  <a:pt x="659635" y="23812"/>
                </a:cubicBezTo>
                <a:lnTo>
                  <a:pt x="659454" y="28336"/>
                </a:lnTo>
                <a:lnTo>
                  <a:pt x="659454" y="30327"/>
                </a:lnTo>
                <a:cubicBezTo>
                  <a:pt x="659454" y="30809"/>
                  <a:pt x="659695" y="31051"/>
                  <a:pt x="660178" y="31051"/>
                </a:cubicBezTo>
                <a:cubicBezTo>
                  <a:pt x="663074" y="31051"/>
                  <a:pt x="667296" y="31171"/>
                  <a:pt x="672846" y="31413"/>
                </a:cubicBezTo>
                <a:cubicBezTo>
                  <a:pt x="674415" y="31413"/>
                  <a:pt x="676767" y="31292"/>
                  <a:pt x="679904" y="31051"/>
                </a:cubicBezTo>
                <a:lnTo>
                  <a:pt x="689677" y="30146"/>
                </a:lnTo>
                <a:cubicBezTo>
                  <a:pt x="691849" y="30025"/>
                  <a:pt x="695227" y="29723"/>
                  <a:pt x="699812" y="29241"/>
                </a:cubicBezTo>
                <a:cubicBezTo>
                  <a:pt x="701742" y="29000"/>
                  <a:pt x="703310" y="28758"/>
                  <a:pt x="704517" y="28517"/>
                </a:cubicBezTo>
                <a:cubicBezTo>
                  <a:pt x="704879" y="28517"/>
                  <a:pt x="705301" y="28396"/>
                  <a:pt x="705784" y="28155"/>
                </a:cubicBezTo>
                <a:cubicBezTo>
                  <a:pt x="707111" y="27069"/>
                  <a:pt x="707895" y="26466"/>
                  <a:pt x="708136" y="26345"/>
                </a:cubicBezTo>
                <a:cubicBezTo>
                  <a:pt x="708257" y="26225"/>
                  <a:pt x="708679" y="26044"/>
                  <a:pt x="709403" y="25802"/>
                </a:cubicBezTo>
                <a:lnTo>
                  <a:pt x="710489" y="28517"/>
                </a:lnTo>
                <a:lnTo>
                  <a:pt x="711213" y="28879"/>
                </a:lnTo>
                <a:cubicBezTo>
                  <a:pt x="711696" y="29120"/>
                  <a:pt x="711997" y="29362"/>
                  <a:pt x="712118" y="29603"/>
                </a:cubicBezTo>
                <a:cubicBezTo>
                  <a:pt x="712359" y="29965"/>
                  <a:pt x="712600" y="30478"/>
                  <a:pt x="712842" y="31141"/>
                </a:cubicBezTo>
                <a:cubicBezTo>
                  <a:pt x="713083" y="31805"/>
                  <a:pt x="713324" y="32317"/>
                  <a:pt x="713566" y="32679"/>
                </a:cubicBezTo>
                <a:cubicBezTo>
                  <a:pt x="713807" y="33041"/>
                  <a:pt x="714018" y="33433"/>
                  <a:pt x="714199" y="33856"/>
                </a:cubicBezTo>
                <a:cubicBezTo>
                  <a:pt x="714380" y="34278"/>
                  <a:pt x="714591" y="34670"/>
                  <a:pt x="714832" y="35032"/>
                </a:cubicBezTo>
                <a:cubicBezTo>
                  <a:pt x="714953" y="35153"/>
                  <a:pt x="715194" y="35213"/>
                  <a:pt x="715556" y="35213"/>
                </a:cubicBezTo>
                <a:cubicBezTo>
                  <a:pt x="716160" y="35213"/>
                  <a:pt x="716552" y="35273"/>
                  <a:pt x="716733" y="35394"/>
                </a:cubicBezTo>
                <a:cubicBezTo>
                  <a:pt x="716914" y="35515"/>
                  <a:pt x="717004" y="35877"/>
                  <a:pt x="717004" y="36480"/>
                </a:cubicBezTo>
                <a:lnTo>
                  <a:pt x="717547" y="37023"/>
                </a:lnTo>
                <a:cubicBezTo>
                  <a:pt x="718512" y="37747"/>
                  <a:pt x="719055" y="38531"/>
                  <a:pt x="719176" y="39375"/>
                </a:cubicBezTo>
                <a:cubicBezTo>
                  <a:pt x="719176" y="39375"/>
                  <a:pt x="719176" y="39436"/>
                  <a:pt x="719176" y="39556"/>
                </a:cubicBezTo>
                <a:cubicBezTo>
                  <a:pt x="719176" y="39677"/>
                  <a:pt x="719176" y="39737"/>
                  <a:pt x="719176" y="39737"/>
                </a:cubicBezTo>
                <a:cubicBezTo>
                  <a:pt x="719055" y="40099"/>
                  <a:pt x="719116" y="40401"/>
                  <a:pt x="719357" y="40642"/>
                </a:cubicBezTo>
                <a:cubicBezTo>
                  <a:pt x="719598" y="40884"/>
                  <a:pt x="719900" y="41004"/>
                  <a:pt x="720262" y="41004"/>
                </a:cubicBezTo>
                <a:cubicBezTo>
                  <a:pt x="720262" y="41366"/>
                  <a:pt x="720111" y="41698"/>
                  <a:pt x="719809" y="42000"/>
                </a:cubicBezTo>
                <a:cubicBezTo>
                  <a:pt x="719508" y="42301"/>
                  <a:pt x="719296" y="42512"/>
                  <a:pt x="719176" y="42633"/>
                </a:cubicBezTo>
                <a:cubicBezTo>
                  <a:pt x="718693" y="42874"/>
                  <a:pt x="718301" y="43146"/>
                  <a:pt x="718000" y="43447"/>
                </a:cubicBezTo>
                <a:cubicBezTo>
                  <a:pt x="717698" y="43749"/>
                  <a:pt x="717607" y="44201"/>
                  <a:pt x="717728" y="44805"/>
                </a:cubicBezTo>
                <a:cubicBezTo>
                  <a:pt x="717728" y="45046"/>
                  <a:pt x="717366" y="45529"/>
                  <a:pt x="716642" y="46253"/>
                </a:cubicBezTo>
                <a:lnTo>
                  <a:pt x="716642" y="46795"/>
                </a:lnTo>
                <a:cubicBezTo>
                  <a:pt x="716642" y="47278"/>
                  <a:pt x="716220" y="47761"/>
                  <a:pt x="715375" y="48243"/>
                </a:cubicBezTo>
                <a:cubicBezTo>
                  <a:pt x="715134" y="48364"/>
                  <a:pt x="714863" y="48485"/>
                  <a:pt x="714561" y="48605"/>
                </a:cubicBezTo>
                <a:cubicBezTo>
                  <a:pt x="714259" y="48726"/>
                  <a:pt x="713928" y="48967"/>
                  <a:pt x="713566" y="49329"/>
                </a:cubicBezTo>
                <a:cubicBezTo>
                  <a:pt x="713445" y="49570"/>
                  <a:pt x="713324" y="49782"/>
                  <a:pt x="713204" y="49963"/>
                </a:cubicBezTo>
                <a:cubicBezTo>
                  <a:pt x="713083" y="50143"/>
                  <a:pt x="712962" y="50355"/>
                  <a:pt x="712842" y="50596"/>
                </a:cubicBezTo>
                <a:cubicBezTo>
                  <a:pt x="712600" y="51079"/>
                  <a:pt x="712661" y="51501"/>
                  <a:pt x="713023" y="51863"/>
                </a:cubicBezTo>
                <a:lnTo>
                  <a:pt x="714290" y="53853"/>
                </a:lnTo>
                <a:cubicBezTo>
                  <a:pt x="714048" y="53974"/>
                  <a:pt x="713807" y="54155"/>
                  <a:pt x="713566" y="54396"/>
                </a:cubicBezTo>
                <a:cubicBezTo>
                  <a:pt x="713324" y="54638"/>
                  <a:pt x="713023" y="54879"/>
                  <a:pt x="712661" y="55120"/>
                </a:cubicBezTo>
                <a:lnTo>
                  <a:pt x="711213" y="56749"/>
                </a:lnTo>
                <a:cubicBezTo>
                  <a:pt x="711213" y="56870"/>
                  <a:pt x="711334" y="57051"/>
                  <a:pt x="711575" y="57292"/>
                </a:cubicBezTo>
                <a:cubicBezTo>
                  <a:pt x="711816" y="57533"/>
                  <a:pt x="711334" y="58046"/>
                  <a:pt x="710127" y="58830"/>
                </a:cubicBezTo>
                <a:cubicBezTo>
                  <a:pt x="708921" y="59615"/>
                  <a:pt x="708257" y="59765"/>
                  <a:pt x="708136" y="59283"/>
                </a:cubicBezTo>
                <a:lnTo>
                  <a:pt x="706146" y="60369"/>
                </a:lnTo>
                <a:cubicBezTo>
                  <a:pt x="705422" y="60851"/>
                  <a:pt x="704758" y="61092"/>
                  <a:pt x="704155" y="61092"/>
                </a:cubicBezTo>
                <a:cubicBezTo>
                  <a:pt x="703672" y="61092"/>
                  <a:pt x="703220" y="61183"/>
                  <a:pt x="702798" y="61364"/>
                </a:cubicBezTo>
                <a:cubicBezTo>
                  <a:pt x="702375" y="61545"/>
                  <a:pt x="701983" y="61635"/>
                  <a:pt x="701621" y="61635"/>
                </a:cubicBezTo>
                <a:cubicBezTo>
                  <a:pt x="701018" y="61756"/>
                  <a:pt x="700354" y="61786"/>
                  <a:pt x="699630" y="61726"/>
                </a:cubicBezTo>
                <a:cubicBezTo>
                  <a:pt x="698907" y="61666"/>
                  <a:pt x="698243" y="61696"/>
                  <a:pt x="697640" y="61816"/>
                </a:cubicBezTo>
                <a:cubicBezTo>
                  <a:pt x="697398" y="61816"/>
                  <a:pt x="696916" y="61937"/>
                  <a:pt x="696192" y="62178"/>
                </a:cubicBezTo>
                <a:lnTo>
                  <a:pt x="695468" y="62359"/>
                </a:lnTo>
                <a:cubicBezTo>
                  <a:pt x="695106" y="62359"/>
                  <a:pt x="694774" y="62299"/>
                  <a:pt x="694473" y="62178"/>
                </a:cubicBezTo>
                <a:cubicBezTo>
                  <a:pt x="694171" y="62058"/>
                  <a:pt x="693779" y="61997"/>
                  <a:pt x="693296" y="61997"/>
                </a:cubicBezTo>
                <a:cubicBezTo>
                  <a:pt x="692572" y="61997"/>
                  <a:pt x="691969" y="61937"/>
                  <a:pt x="691487" y="61816"/>
                </a:cubicBezTo>
                <a:lnTo>
                  <a:pt x="690039" y="61092"/>
                </a:lnTo>
                <a:cubicBezTo>
                  <a:pt x="689556" y="60610"/>
                  <a:pt x="688893" y="60489"/>
                  <a:pt x="688048" y="60731"/>
                </a:cubicBezTo>
                <a:lnTo>
                  <a:pt x="686057" y="60731"/>
                </a:lnTo>
                <a:cubicBezTo>
                  <a:pt x="685575" y="60489"/>
                  <a:pt x="685122" y="60308"/>
                  <a:pt x="684700" y="60188"/>
                </a:cubicBezTo>
                <a:cubicBezTo>
                  <a:pt x="684278" y="60067"/>
                  <a:pt x="683886" y="59946"/>
                  <a:pt x="683524" y="59826"/>
                </a:cubicBezTo>
                <a:cubicBezTo>
                  <a:pt x="683403" y="59826"/>
                  <a:pt x="683071" y="59735"/>
                  <a:pt x="682528" y="59554"/>
                </a:cubicBezTo>
                <a:cubicBezTo>
                  <a:pt x="681985" y="59373"/>
                  <a:pt x="681533" y="59464"/>
                  <a:pt x="681171" y="59826"/>
                </a:cubicBezTo>
                <a:cubicBezTo>
                  <a:pt x="680930" y="59946"/>
                  <a:pt x="680568" y="60007"/>
                  <a:pt x="680085" y="60007"/>
                </a:cubicBezTo>
                <a:lnTo>
                  <a:pt x="672665" y="59464"/>
                </a:lnTo>
                <a:lnTo>
                  <a:pt x="670494" y="59283"/>
                </a:lnTo>
                <a:lnTo>
                  <a:pt x="668503" y="59464"/>
                </a:lnTo>
                <a:cubicBezTo>
                  <a:pt x="667900" y="59584"/>
                  <a:pt x="667236" y="59615"/>
                  <a:pt x="666512" y="59554"/>
                </a:cubicBezTo>
                <a:cubicBezTo>
                  <a:pt x="665788" y="59494"/>
                  <a:pt x="665125" y="59524"/>
                  <a:pt x="664521" y="59645"/>
                </a:cubicBezTo>
                <a:cubicBezTo>
                  <a:pt x="663315" y="59645"/>
                  <a:pt x="662410" y="59705"/>
                  <a:pt x="661807" y="59826"/>
                </a:cubicBezTo>
                <a:cubicBezTo>
                  <a:pt x="661324" y="59826"/>
                  <a:pt x="661022" y="60067"/>
                  <a:pt x="660902" y="60550"/>
                </a:cubicBezTo>
                <a:lnTo>
                  <a:pt x="660721" y="61454"/>
                </a:lnTo>
                <a:cubicBezTo>
                  <a:pt x="660721" y="61937"/>
                  <a:pt x="660781" y="62359"/>
                  <a:pt x="660902" y="62721"/>
                </a:cubicBezTo>
                <a:cubicBezTo>
                  <a:pt x="661022" y="63083"/>
                  <a:pt x="661083" y="63505"/>
                  <a:pt x="661083" y="63988"/>
                </a:cubicBezTo>
                <a:cubicBezTo>
                  <a:pt x="661203" y="64833"/>
                  <a:pt x="661234" y="65557"/>
                  <a:pt x="661173" y="66160"/>
                </a:cubicBezTo>
                <a:cubicBezTo>
                  <a:pt x="661113" y="66763"/>
                  <a:pt x="661083" y="67246"/>
                  <a:pt x="661083" y="67608"/>
                </a:cubicBezTo>
                <a:cubicBezTo>
                  <a:pt x="661324" y="69055"/>
                  <a:pt x="661445" y="70262"/>
                  <a:pt x="661445" y="71227"/>
                </a:cubicBezTo>
                <a:lnTo>
                  <a:pt x="661445" y="73218"/>
                </a:lnTo>
                <a:lnTo>
                  <a:pt x="661445" y="75209"/>
                </a:lnTo>
                <a:cubicBezTo>
                  <a:pt x="661445" y="77260"/>
                  <a:pt x="661384" y="78768"/>
                  <a:pt x="661264" y="79733"/>
                </a:cubicBezTo>
                <a:cubicBezTo>
                  <a:pt x="661022" y="81181"/>
                  <a:pt x="660902" y="83292"/>
                  <a:pt x="660902" y="86067"/>
                </a:cubicBezTo>
                <a:lnTo>
                  <a:pt x="661083" y="92220"/>
                </a:lnTo>
                <a:cubicBezTo>
                  <a:pt x="661203" y="92703"/>
                  <a:pt x="661475" y="93065"/>
                  <a:pt x="661897" y="93306"/>
                </a:cubicBezTo>
                <a:cubicBezTo>
                  <a:pt x="662319" y="93547"/>
                  <a:pt x="662651" y="93728"/>
                  <a:pt x="662893" y="93849"/>
                </a:cubicBezTo>
                <a:lnTo>
                  <a:pt x="663074" y="92401"/>
                </a:lnTo>
                <a:cubicBezTo>
                  <a:pt x="663436" y="89747"/>
                  <a:pt x="664461" y="87696"/>
                  <a:pt x="666150" y="86248"/>
                </a:cubicBezTo>
                <a:cubicBezTo>
                  <a:pt x="668322" y="84076"/>
                  <a:pt x="669649" y="82809"/>
                  <a:pt x="670132" y="82448"/>
                </a:cubicBezTo>
                <a:lnTo>
                  <a:pt x="675380" y="77561"/>
                </a:lnTo>
                <a:cubicBezTo>
                  <a:pt x="675742" y="77199"/>
                  <a:pt x="675923" y="76958"/>
                  <a:pt x="675923" y="76837"/>
                </a:cubicBezTo>
                <a:lnTo>
                  <a:pt x="675923" y="76294"/>
                </a:lnTo>
                <a:cubicBezTo>
                  <a:pt x="675923" y="75812"/>
                  <a:pt x="676043" y="75299"/>
                  <a:pt x="676285" y="74756"/>
                </a:cubicBezTo>
                <a:cubicBezTo>
                  <a:pt x="676526" y="74213"/>
                  <a:pt x="676707" y="73761"/>
                  <a:pt x="676828" y="73399"/>
                </a:cubicBezTo>
                <a:lnTo>
                  <a:pt x="678637" y="72856"/>
                </a:lnTo>
                <a:cubicBezTo>
                  <a:pt x="678879" y="72735"/>
                  <a:pt x="679030" y="72584"/>
                  <a:pt x="679090" y="72403"/>
                </a:cubicBezTo>
                <a:cubicBezTo>
                  <a:pt x="679150" y="72222"/>
                  <a:pt x="679241" y="72072"/>
                  <a:pt x="679361" y="71951"/>
                </a:cubicBezTo>
                <a:cubicBezTo>
                  <a:pt x="679361" y="71830"/>
                  <a:pt x="679422" y="71800"/>
                  <a:pt x="679542" y="71860"/>
                </a:cubicBezTo>
                <a:cubicBezTo>
                  <a:pt x="679663" y="71921"/>
                  <a:pt x="679784" y="71891"/>
                  <a:pt x="679904" y="71770"/>
                </a:cubicBezTo>
                <a:cubicBezTo>
                  <a:pt x="680507" y="71167"/>
                  <a:pt x="680809" y="70805"/>
                  <a:pt x="680809" y="70684"/>
                </a:cubicBezTo>
                <a:cubicBezTo>
                  <a:pt x="680688" y="70322"/>
                  <a:pt x="680749" y="70051"/>
                  <a:pt x="680990" y="69870"/>
                </a:cubicBezTo>
                <a:cubicBezTo>
                  <a:pt x="681231" y="69689"/>
                  <a:pt x="681412" y="69538"/>
                  <a:pt x="681533" y="69417"/>
                </a:cubicBezTo>
                <a:cubicBezTo>
                  <a:pt x="681895" y="69176"/>
                  <a:pt x="682317" y="69297"/>
                  <a:pt x="682800" y="69779"/>
                </a:cubicBezTo>
                <a:lnTo>
                  <a:pt x="685514" y="71770"/>
                </a:lnTo>
                <a:cubicBezTo>
                  <a:pt x="686359" y="72373"/>
                  <a:pt x="686902" y="73399"/>
                  <a:pt x="687143" y="74847"/>
                </a:cubicBezTo>
                <a:cubicBezTo>
                  <a:pt x="687264" y="76053"/>
                  <a:pt x="687807" y="77018"/>
                  <a:pt x="688772" y="77742"/>
                </a:cubicBezTo>
                <a:cubicBezTo>
                  <a:pt x="690220" y="79431"/>
                  <a:pt x="690823" y="81120"/>
                  <a:pt x="690582" y="82809"/>
                </a:cubicBezTo>
                <a:cubicBezTo>
                  <a:pt x="690340" y="83775"/>
                  <a:pt x="689978" y="84438"/>
                  <a:pt x="689496" y="84800"/>
                </a:cubicBezTo>
                <a:cubicBezTo>
                  <a:pt x="687566" y="86489"/>
                  <a:pt x="685514" y="88178"/>
                  <a:pt x="683343" y="89867"/>
                </a:cubicBezTo>
                <a:cubicBezTo>
                  <a:pt x="683102" y="90109"/>
                  <a:pt x="682920" y="90229"/>
                  <a:pt x="682800" y="90229"/>
                </a:cubicBezTo>
                <a:lnTo>
                  <a:pt x="682438" y="90229"/>
                </a:lnTo>
                <a:cubicBezTo>
                  <a:pt x="681955" y="90229"/>
                  <a:pt x="681473" y="90410"/>
                  <a:pt x="680990" y="90772"/>
                </a:cubicBezTo>
                <a:cubicBezTo>
                  <a:pt x="680507" y="91134"/>
                  <a:pt x="680146" y="91376"/>
                  <a:pt x="679904" y="91496"/>
                </a:cubicBezTo>
                <a:cubicBezTo>
                  <a:pt x="679180" y="91738"/>
                  <a:pt x="678517" y="92009"/>
                  <a:pt x="677914" y="92311"/>
                </a:cubicBezTo>
                <a:cubicBezTo>
                  <a:pt x="677310" y="92612"/>
                  <a:pt x="676767" y="92884"/>
                  <a:pt x="676285" y="93125"/>
                </a:cubicBezTo>
                <a:cubicBezTo>
                  <a:pt x="675682" y="93366"/>
                  <a:pt x="675018" y="93608"/>
                  <a:pt x="674294" y="93849"/>
                </a:cubicBezTo>
                <a:lnTo>
                  <a:pt x="671941" y="94392"/>
                </a:lnTo>
                <a:cubicBezTo>
                  <a:pt x="671700" y="94392"/>
                  <a:pt x="670735" y="94693"/>
                  <a:pt x="669046" y="95297"/>
                </a:cubicBezTo>
                <a:cubicBezTo>
                  <a:pt x="668925" y="95417"/>
                  <a:pt x="668623" y="95478"/>
                  <a:pt x="668141" y="95478"/>
                </a:cubicBezTo>
                <a:cubicBezTo>
                  <a:pt x="667900" y="95598"/>
                  <a:pt x="667598" y="95659"/>
                  <a:pt x="667236" y="95659"/>
                </a:cubicBezTo>
                <a:lnTo>
                  <a:pt x="667236" y="96021"/>
                </a:lnTo>
                <a:lnTo>
                  <a:pt x="668322" y="96564"/>
                </a:lnTo>
                <a:cubicBezTo>
                  <a:pt x="669166" y="97046"/>
                  <a:pt x="669920" y="97499"/>
                  <a:pt x="670584" y="97921"/>
                </a:cubicBezTo>
                <a:cubicBezTo>
                  <a:pt x="671248" y="98343"/>
                  <a:pt x="671821" y="98675"/>
                  <a:pt x="672303" y="98916"/>
                </a:cubicBezTo>
                <a:cubicBezTo>
                  <a:pt x="672786" y="99158"/>
                  <a:pt x="673268" y="99369"/>
                  <a:pt x="673751" y="99550"/>
                </a:cubicBezTo>
                <a:cubicBezTo>
                  <a:pt x="674234" y="99731"/>
                  <a:pt x="674777" y="100002"/>
                  <a:pt x="675380" y="100364"/>
                </a:cubicBezTo>
                <a:lnTo>
                  <a:pt x="682438" y="104707"/>
                </a:lnTo>
                <a:lnTo>
                  <a:pt x="693115" y="112308"/>
                </a:lnTo>
                <a:cubicBezTo>
                  <a:pt x="695770" y="114118"/>
                  <a:pt x="697579" y="115264"/>
                  <a:pt x="698545" y="115747"/>
                </a:cubicBezTo>
                <a:cubicBezTo>
                  <a:pt x="701078" y="116953"/>
                  <a:pt x="704034" y="118281"/>
                  <a:pt x="707412" y="119728"/>
                </a:cubicBezTo>
                <a:lnTo>
                  <a:pt x="709946" y="120814"/>
                </a:lnTo>
                <a:cubicBezTo>
                  <a:pt x="710308" y="120935"/>
                  <a:pt x="711153" y="121176"/>
                  <a:pt x="712480" y="121538"/>
                </a:cubicBezTo>
                <a:lnTo>
                  <a:pt x="717547" y="122986"/>
                </a:lnTo>
                <a:cubicBezTo>
                  <a:pt x="719357" y="123589"/>
                  <a:pt x="721046" y="123891"/>
                  <a:pt x="722614" y="123891"/>
                </a:cubicBezTo>
                <a:cubicBezTo>
                  <a:pt x="724786" y="123891"/>
                  <a:pt x="726837" y="123529"/>
                  <a:pt x="728767" y="122805"/>
                </a:cubicBezTo>
                <a:cubicBezTo>
                  <a:pt x="729250" y="122684"/>
                  <a:pt x="729793" y="122413"/>
                  <a:pt x="730396" y="121991"/>
                </a:cubicBezTo>
                <a:cubicBezTo>
                  <a:pt x="731000" y="121568"/>
                  <a:pt x="731542" y="121236"/>
                  <a:pt x="732025" y="120995"/>
                </a:cubicBezTo>
                <a:cubicBezTo>
                  <a:pt x="731060" y="122202"/>
                  <a:pt x="730396" y="123167"/>
                  <a:pt x="730034" y="123891"/>
                </a:cubicBezTo>
                <a:cubicBezTo>
                  <a:pt x="729552" y="125097"/>
                  <a:pt x="728707" y="126183"/>
                  <a:pt x="727501" y="127148"/>
                </a:cubicBezTo>
                <a:cubicBezTo>
                  <a:pt x="727380" y="127148"/>
                  <a:pt x="727320" y="127329"/>
                  <a:pt x="727320" y="127691"/>
                </a:cubicBezTo>
                <a:cubicBezTo>
                  <a:pt x="727440" y="127812"/>
                  <a:pt x="727591" y="128114"/>
                  <a:pt x="727772" y="128596"/>
                </a:cubicBezTo>
                <a:cubicBezTo>
                  <a:pt x="727953" y="129079"/>
                  <a:pt x="728285" y="129380"/>
                  <a:pt x="728767" y="129501"/>
                </a:cubicBezTo>
                <a:cubicBezTo>
                  <a:pt x="728767" y="130587"/>
                  <a:pt x="728828" y="131431"/>
                  <a:pt x="728948" y="132035"/>
                </a:cubicBezTo>
                <a:cubicBezTo>
                  <a:pt x="728948" y="132397"/>
                  <a:pt x="729069" y="132578"/>
                  <a:pt x="729310" y="132578"/>
                </a:cubicBezTo>
                <a:cubicBezTo>
                  <a:pt x="729672" y="132819"/>
                  <a:pt x="729853" y="133090"/>
                  <a:pt x="729853" y="133392"/>
                </a:cubicBezTo>
                <a:cubicBezTo>
                  <a:pt x="729853" y="133694"/>
                  <a:pt x="729672" y="133905"/>
                  <a:pt x="729310" y="134025"/>
                </a:cubicBezTo>
                <a:cubicBezTo>
                  <a:pt x="728586" y="134267"/>
                  <a:pt x="728104" y="134387"/>
                  <a:pt x="727863" y="134387"/>
                </a:cubicBezTo>
                <a:cubicBezTo>
                  <a:pt x="727139" y="134629"/>
                  <a:pt x="726716" y="134870"/>
                  <a:pt x="726596" y="135111"/>
                </a:cubicBezTo>
                <a:cubicBezTo>
                  <a:pt x="726234" y="135714"/>
                  <a:pt x="726294" y="136076"/>
                  <a:pt x="726777" y="136197"/>
                </a:cubicBezTo>
                <a:cubicBezTo>
                  <a:pt x="727139" y="136438"/>
                  <a:pt x="727078" y="136740"/>
                  <a:pt x="726596" y="137102"/>
                </a:cubicBezTo>
                <a:lnTo>
                  <a:pt x="725148" y="138188"/>
                </a:lnTo>
                <a:cubicBezTo>
                  <a:pt x="725269" y="138308"/>
                  <a:pt x="725450" y="138580"/>
                  <a:pt x="725691" y="139002"/>
                </a:cubicBezTo>
                <a:cubicBezTo>
                  <a:pt x="725932" y="139424"/>
                  <a:pt x="726354" y="139515"/>
                  <a:pt x="726958" y="139274"/>
                </a:cubicBezTo>
                <a:lnTo>
                  <a:pt x="726777" y="139636"/>
                </a:lnTo>
                <a:lnTo>
                  <a:pt x="723157" y="139636"/>
                </a:lnTo>
                <a:lnTo>
                  <a:pt x="719900" y="139998"/>
                </a:lnTo>
                <a:cubicBezTo>
                  <a:pt x="719779" y="139998"/>
                  <a:pt x="719628" y="140088"/>
                  <a:pt x="719447" y="140269"/>
                </a:cubicBezTo>
                <a:cubicBezTo>
                  <a:pt x="719266" y="140450"/>
                  <a:pt x="719176" y="140601"/>
                  <a:pt x="719176" y="140721"/>
                </a:cubicBezTo>
                <a:lnTo>
                  <a:pt x="718452" y="141626"/>
                </a:lnTo>
                <a:lnTo>
                  <a:pt x="717185" y="142531"/>
                </a:lnTo>
                <a:cubicBezTo>
                  <a:pt x="716582" y="143134"/>
                  <a:pt x="716280" y="143557"/>
                  <a:pt x="716280" y="143798"/>
                </a:cubicBezTo>
                <a:lnTo>
                  <a:pt x="716280" y="144160"/>
                </a:lnTo>
                <a:cubicBezTo>
                  <a:pt x="716280" y="144401"/>
                  <a:pt x="716160" y="144673"/>
                  <a:pt x="715918" y="144974"/>
                </a:cubicBezTo>
                <a:cubicBezTo>
                  <a:pt x="715677" y="145276"/>
                  <a:pt x="715496" y="145608"/>
                  <a:pt x="715375" y="145970"/>
                </a:cubicBezTo>
                <a:cubicBezTo>
                  <a:pt x="715255" y="146573"/>
                  <a:pt x="714712" y="146875"/>
                  <a:pt x="713747" y="146875"/>
                </a:cubicBezTo>
                <a:cubicBezTo>
                  <a:pt x="713264" y="146995"/>
                  <a:pt x="712600" y="147056"/>
                  <a:pt x="711756" y="147056"/>
                </a:cubicBezTo>
                <a:cubicBezTo>
                  <a:pt x="710791" y="147056"/>
                  <a:pt x="710067" y="146935"/>
                  <a:pt x="709584" y="146694"/>
                </a:cubicBezTo>
                <a:cubicBezTo>
                  <a:pt x="708981" y="146573"/>
                  <a:pt x="708378" y="146452"/>
                  <a:pt x="707774" y="146332"/>
                </a:cubicBezTo>
                <a:cubicBezTo>
                  <a:pt x="707171" y="146211"/>
                  <a:pt x="706568" y="146090"/>
                  <a:pt x="705965" y="145970"/>
                </a:cubicBezTo>
                <a:cubicBezTo>
                  <a:pt x="705482" y="145970"/>
                  <a:pt x="704999" y="145849"/>
                  <a:pt x="704517" y="145608"/>
                </a:cubicBezTo>
                <a:cubicBezTo>
                  <a:pt x="700656" y="143677"/>
                  <a:pt x="697821" y="142169"/>
                  <a:pt x="696011" y="141083"/>
                </a:cubicBezTo>
                <a:cubicBezTo>
                  <a:pt x="695046" y="140480"/>
                  <a:pt x="694111" y="139786"/>
                  <a:pt x="693206" y="139002"/>
                </a:cubicBezTo>
                <a:cubicBezTo>
                  <a:pt x="692301" y="138218"/>
                  <a:pt x="691366" y="137524"/>
                  <a:pt x="690401" y="136921"/>
                </a:cubicBezTo>
                <a:cubicBezTo>
                  <a:pt x="689556" y="136318"/>
                  <a:pt x="688591" y="135714"/>
                  <a:pt x="687505" y="135111"/>
                </a:cubicBezTo>
                <a:lnTo>
                  <a:pt x="684067" y="132940"/>
                </a:lnTo>
                <a:cubicBezTo>
                  <a:pt x="683825" y="132819"/>
                  <a:pt x="683494" y="132668"/>
                  <a:pt x="683071" y="132487"/>
                </a:cubicBezTo>
                <a:cubicBezTo>
                  <a:pt x="682649" y="132306"/>
                  <a:pt x="682317" y="132095"/>
                  <a:pt x="682076" y="131854"/>
                </a:cubicBezTo>
                <a:cubicBezTo>
                  <a:pt x="681593" y="131492"/>
                  <a:pt x="681081" y="131039"/>
                  <a:pt x="680538" y="130496"/>
                </a:cubicBezTo>
                <a:cubicBezTo>
                  <a:pt x="679995" y="129953"/>
                  <a:pt x="679603" y="129501"/>
                  <a:pt x="679361" y="129139"/>
                </a:cubicBezTo>
                <a:cubicBezTo>
                  <a:pt x="679361" y="129139"/>
                  <a:pt x="678396" y="128174"/>
                  <a:pt x="676466" y="126243"/>
                </a:cubicBezTo>
                <a:lnTo>
                  <a:pt x="674113" y="123167"/>
                </a:lnTo>
                <a:lnTo>
                  <a:pt x="673570" y="122624"/>
                </a:lnTo>
                <a:lnTo>
                  <a:pt x="669589" y="117195"/>
                </a:lnTo>
                <a:lnTo>
                  <a:pt x="669408" y="116652"/>
                </a:lnTo>
                <a:cubicBezTo>
                  <a:pt x="669528" y="116410"/>
                  <a:pt x="669589" y="116049"/>
                  <a:pt x="669589" y="115566"/>
                </a:cubicBezTo>
                <a:cubicBezTo>
                  <a:pt x="669589" y="114721"/>
                  <a:pt x="669227" y="113817"/>
                  <a:pt x="668503" y="112851"/>
                </a:cubicBezTo>
                <a:lnTo>
                  <a:pt x="666512" y="109051"/>
                </a:lnTo>
                <a:lnTo>
                  <a:pt x="666331" y="108870"/>
                </a:lnTo>
                <a:lnTo>
                  <a:pt x="664340" y="106155"/>
                </a:lnTo>
                <a:cubicBezTo>
                  <a:pt x="664340" y="107241"/>
                  <a:pt x="664823" y="108749"/>
                  <a:pt x="665788" y="110680"/>
                </a:cubicBezTo>
                <a:lnTo>
                  <a:pt x="665607" y="110680"/>
                </a:lnTo>
                <a:cubicBezTo>
                  <a:pt x="665366" y="110438"/>
                  <a:pt x="665245" y="110257"/>
                  <a:pt x="665245" y="110137"/>
                </a:cubicBezTo>
                <a:cubicBezTo>
                  <a:pt x="665245" y="110016"/>
                  <a:pt x="665125" y="109805"/>
                  <a:pt x="664883" y="109503"/>
                </a:cubicBezTo>
                <a:cubicBezTo>
                  <a:pt x="664642" y="109202"/>
                  <a:pt x="664280" y="109171"/>
                  <a:pt x="663797" y="109413"/>
                </a:cubicBezTo>
                <a:cubicBezTo>
                  <a:pt x="663677" y="109413"/>
                  <a:pt x="663496" y="109292"/>
                  <a:pt x="663254" y="109051"/>
                </a:cubicBezTo>
                <a:cubicBezTo>
                  <a:pt x="663013" y="108810"/>
                  <a:pt x="662832" y="108568"/>
                  <a:pt x="662712" y="108327"/>
                </a:cubicBezTo>
                <a:cubicBezTo>
                  <a:pt x="662591" y="108086"/>
                  <a:pt x="662591" y="107844"/>
                  <a:pt x="662712" y="107603"/>
                </a:cubicBezTo>
                <a:cubicBezTo>
                  <a:pt x="662832" y="107362"/>
                  <a:pt x="663074" y="107181"/>
                  <a:pt x="663436" y="107060"/>
                </a:cubicBezTo>
                <a:cubicBezTo>
                  <a:pt x="663315" y="106939"/>
                  <a:pt x="663194" y="106698"/>
                  <a:pt x="663074" y="106336"/>
                </a:cubicBezTo>
                <a:cubicBezTo>
                  <a:pt x="662953" y="105974"/>
                  <a:pt x="662651" y="105854"/>
                  <a:pt x="662169" y="105974"/>
                </a:cubicBezTo>
                <a:cubicBezTo>
                  <a:pt x="662048" y="105854"/>
                  <a:pt x="661988" y="105612"/>
                  <a:pt x="661988" y="105250"/>
                </a:cubicBezTo>
                <a:cubicBezTo>
                  <a:pt x="661988" y="105130"/>
                  <a:pt x="662018" y="104858"/>
                  <a:pt x="662078" y="104436"/>
                </a:cubicBezTo>
                <a:cubicBezTo>
                  <a:pt x="662138" y="104014"/>
                  <a:pt x="661867" y="103682"/>
                  <a:pt x="661264" y="103441"/>
                </a:cubicBezTo>
                <a:lnTo>
                  <a:pt x="661264" y="104345"/>
                </a:lnTo>
                <a:lnTo>
                  <a:pt x="661264" y="107603"/>
                </a:lnTo>
                <a:lnTo>
                  <a:pt x="660902" y="110680"/>
                </a:lnTo>
                <a:cubicBezTo>
                  <a:pt x="660540" y="112248"/>
                  <a:pt x="660359" y="114721"/>
                  <a:pt x="660359" y="118100"/>
                </a:cubicBezTo>
                <a:lnTo>
                  <a:pt x="660359" y="120995"/>
                </a:lnTo>
                <a:cubicBezTo>
                  <a:pt x="660359" y="122202"/>
                  <a:pt x="660238" y="123891"/>
                  <a:pt x="659997" y="126062"/>
                </a:cubicBezTo>
                <a:lnTo>
                  <a:pt x="659997" y="128777"/>
                </a:lnTo>
                <a:cubicBezTo>
                  <a:pt x="659997" y="129742"/>
                  <a:pt x="659937" y="130466"/>
                  <a:pt x="659816" y="130949"/>
                </a:cubicBezTo>
                <a:cubicBezTo>
                  <a:pt x="659816" y="133121"/>
                  <a:pt x="659695" y="136499"/>
                  <a:pt x="659454" y="141083"/>
                </a:cubicBezTo>
                <a:cubicBezTo>
                  <a:pt x="659454" y="143014"/>
                  <a:pt x="659273" y="144884"/>
                  <a:pt x="658911" y="146694"/>
                </a:cubicBezTo>
                <a:cubicBezTo>
                  <a:pt x="658911" y="146935"/>
                  <a:pt x="658851" y="147508"/>
                  <a:pt x="658730" y="148413"/>
                </a:cubicBezTo>
                <a:cubicBezTo>
                  <a:pt x="658610" y="149318"/>
                  <a:pt x="658308" y="150072"/>
                  <a:pt x="657825" y="150675"/>
                </a:cubicBezTo>
                <a:cubicBezTo>
                  <a:pt x="657343" y="151158"/>
                  <a:pt x="657041" y="151520"/>
                  <a:pt x="656920" y="151761"/>
                </a:cubicBezTo>
                <a:lnTo>
                  <a:pt x="656016" y="151037"/>
                </a:lnTo>
                <a:cubicBezTo>
                  <a:pt x="656016" y="151037"/>
                  <a:pt x="655774" y="151278"/>
                  <a:pt x="655292" y="151761"/>
                </a:cubicBezTo>
                <a:cubicBezTo>
                  <a:pt x="654809" y="151399"/>
                  <a:pt x="654326" y="151580"/>
                  <a:pt x="653844" y="152304"/>
                </a:cubicBezTo>
                <a:lnTo>
                  <a:pt x="653120" y="153390"/>
                </a:lnTo>
                <a:lnTo>
                  <a:pt x="652758" y="153209"/>
                </a:lnTo>
                <a:lnTo>
                  <a:pt x="653120" y="151942"/>
                </a:lnTo>
                <a:lnTo>
                  <a:pt x="652758" y="152123"/>
                </a:lnTo>
                <a:cubicBezTo>
                  <a:pt x="652396" y="152967"/>
                  <a:pt x="651672" y="153269"/>
                  <a:pt x="650586" y="153028"/>
                </a:cubicBezTo>
                <a:cubicBezTo>
                  <a:pt x="650466" y="153028"/>
                  <a:pt x="650345" y="153088"/>
                  <a:pt x="650224" y="153209"/>
                </a:cubicBezTo>
                <a:cubicBezTo>
                  <a:pt x="650104" y="153329"/>
                  <a:pt x="650043" y="153510"/>
                  <a:pt x="650043" y="153752"/>
                </a:cubicBezTo>
                <a:lnTo>
                  <a:pt x="649681" y="155199"/>
                </a:lnTo>
                <a:cubicBezTo>
                  <a:pt x="649681" y="155320"/>
                  <a:pt x="649561" y="155501"/>
                  <a:pt x="649319" y="155742"/>
                </a:cubicBezTo>
                <a:cubicBezTo>
                  <a:pt x="649319" y="155622"/>
                  <a:pt x="649259" y="155531"/>
                  <a:pt x="649138" y="155471"/>
                </a:cubicBezTo>
                <a:cubicBezTo>
                  <a:pt x="649018" y="155411"/>
                  <a:pt x="648958" y="155320"/>
                  <a:pt x="648958" y="155199"/>
                </a:cubicBezTo>
                <a:lnTo>
                  <a:pt x="648958" y="154114"/>
                </a:lnTo>
                <a:cubicBezTo>
                  <a:pt x="648113" y="154355"/>
                  <a:pt x="647691" y="154053"/>
                  <a:pt x="647691" y="153209"/>
                </a:cubicBezTo>
                <a:cubicBezTo>
                  <a:pt x="647087" y="154053"/>
                  <a:pt x="646786" y="154536"/>
                  <a:pt x="646786" y="154657"/>
                </a:cubicBezTo>
                <a:cubicBezTo>
                  <a:pt x="646665" y="155260"/>
                  <a:pt x="646183" y="155561"/>
                  <a:pt x="645338" y="155561"/>
                </a:cubicBezTo>
                <a:cubicBezTo>
                  <a:pt x="644976" y="155561"/>
                  <a:pt x="644765" y="155411"/>
                  <a:pt x="644705" y="155109"/>
                </a:cubicBezTo>
                <a:cubicBezTo>
                  <a:pt x="644644" y="154807"/>
                  <a:pt x="644614" y="154596"/>
                  <a:pt x="644614" y="154476"/>
                </a:cubicBezTo>
                <a:cubicBezTo>
                  <a:pt x="644373" y="153510"/>
                  <a:pt x="643830" y="153390"/>
                  <a:pt x="642985" y="154114"/>
                </a:cubicBezTo>
                <a:lnTo>
                  <a:pt x="642442" y="152666"/>
                </a:lnTo>
                <a:cubicBezTo>
                  <a:pt x="642442" y="152545"/>
                  <a:pt x="642382" y="152364"/>
                  <a:pt x="642261" y="152123"/>
                </a:cubicBezTo>
                <a:cubicBezTo>
                  <a:pt x="642141" y="151882"/>
                  <a:pt x="641900" y="151761"/>
                  <a:pt x="641538" y="151761"/>
                </a:cubicBezTo>
                <a:cubicBezTo>
                  <a:pt x="641417" y="151882"/>
                  <a:pt x="641296" y="151851"/>
                  <a:pt x="641176" y="151670"/>
                </a:cubicBezTo>
                <a:cubicBezTo>
                  <a:pt x="641055" y="151489"/>
                  <a:pt x="640995" y="151339"/>
                  <a:pt x="640995" y="151218"/>
                </a:cubicBezTo>
                <a:cubicBezTo>
                  <a:pt x="640753" y="150012"/>
                  <a:pt x="640633" y="149107"/>
                  <a:pt x="640633" y="148503"/>
                </a:cubicBezTo>
                <a:cubicBezTo>
                  <a:pt x="640633" y="146694"/>
                  <a:pt x="640271" y="144944"/>
                  <a:pt x="639547" y="143255"/>
                </a:cubicBezTo>
                <a:cubicBezTo>
                  <a:pt x="639547" y="143134"/>
                  <a:pt x="639517" y="143044"/>
                  <a:pt x="639456" y="142984"/>
                </a:cubicBezTo>
                <a:cubicBezTo>
                  <a:pt x="639396" y="142923"/>
                  <a:pt x="639426" y="142833"/>
                  <a:pt x="639547" y="142712"/>
                </a:cubicBezTo>
                <a:cubicBezTo>
                  <a:pt x="639788" y="142350"/>
                  <a:pt x="639909" y="141807"/>
                  <a:pt x="639909" y="141083"/>
                </a:cubicBezTo>
                <a:cubicBezTo>
                  <a:pt x="639909" y="140601"/>
                  <a:pt x="639667" y="139756"/>
                  <a:pt x="639185" y="138550"/>
                </a:cubicBezTo>
                <a:cubicBezTo>
                  <a:pt x="638823" y="137705"/>
                  <a:pt x="638763" y="136921"/>
                  <a:pt x="639004" y="136197"/>
                </a:cubicBezTo>
                <a:cubicBezTo>
                  <a:pt x="639124" y="135835"/>
                  <a:pt x="639185" y="135232"/>
                  <a:pt x="639185" y="134387"/>
                </a:cubicBezTo>
                <a:cubicBezTo>
                  <a:pt x="639185" y="133784"/>
                  <a:pt x="639064" y="132879"/>
                  <a:pt x="638823" y="131673"/>
                </a:cubicBezTo>
                <a:cubicBezTo>
                  <a:pt x="638823" y="131190"/>
                  <a:pt x="639064" y="130949"/>
                  <a:pt x="639547" y="130949"/>
                </a:cubicBezTo>
                <a:cubicBezTo>
                  <a:pt x="640029" y="131673"/>
                  <a:pt x="640331" y="132216"/>
                  <a:pt x="640452" y="132578"/>
                </a:cubicBezTo>
                <a:lnTo>
                  <a:pt x="640814" y="132578"/>
                </a:lnTo>
                <a:lnTo>
                  <a:pt x="640995" y="131673"/>
                </a:lnTo>
                <a:cubicBezTo>
                  <a:pt x="640995" y="129139"/>
                  <a:pt x="641115" y="125339"/>
                  <a:pt x="641357" y="120271"/>
                </a:cubicBezTo>
                <a:cubicBezTo>
                  <a:pt x="641357" y="118703"/>
                  <a:pt x="641477" y="116230"/>
                  <a:pt x="641718" y="112851"/>
                </a:cubicBezTo>
                <a:lnTo>
                  <a:pt x="641900" y="106336"/>
                </a:lnTo>
                <a:lnTo>
                  <a:pt x="642442" y="97468"/>
                </a:lnTo>
                <a:cubicBezTo>
                  <a:pt x="642684" y="92884"/>
                  <a:pt x="642804" y="89445"/>
                  <a:pt x="642804" y="87153"/>
                </a:cubicBezTo>
                <a:cubicBezTo>
                  <a:pt x="642925" y="84619"/>
                  <a:pt x="642985" y="80758"/>
                  <a:pt x="642985" y="75570"/>
                </a:cubicBezTo>
                <a:cubicBezTo>
                  <a:pt x="642985" y="74726"/>
                  <a:pt x="642925" y="74032"/>
                  <a:pt x="642804" y="73489"/>
                </a:cubicBezTo>
                <a:cubicBezTo>
                  <a:pt x="642684" y="72946"/>
                  <a:pt x="642563" y="72434"/>
                  <a:pt x="642442" y="71951"/>
                </a:cubicBezTo>
                <a:lnTo>
                  <a:pt x="642080" y="71951"/>
                </a:lnTo>
                <a:cubicBezTo>
                  <a:pt x="641960" y="72072"/>
                  <a:pt x="641839" y="72222"/>
                  <a:pt x="641718" y="72403"/>
                </a:cubicBezTo>
                <a:cubicBezTo>
                  <a:pt x="641598" y="72584"/>
                  <a:pt x="641538" y="72735"/>
                  <a:pt x="641538" y="72856"/>
                </a:cubicBezTo>
                <a:lnTo>
                  <a:pt x="642261" y="63445"/>
                </a:lnTo>
                <a:cubicBezTo>
                  <a:pt x="642261" y="61394"/>
                  <a:pt x="642201" y="59886"/>
                  <a:pt x="642080" y="58921"/>
                </a:cubicBezTo>
                <a:cubicBezTo>
                  <a:pt x="642080" y="58800"/>
                  <a:pt x="641960" y="58679"/>
                  <a:pt x="641718" y="58559"/>
                </a:cubicBezTo>
                <a:cubicBezTo>
                  <a:pt x="641477" y="58438"/>
                  <a:pt x="641296" y="58378"/>
                  <a:pt x="641176" y="58378"/>
                </a:cubicBezTo>
                <a:lnTo>
                  <a:pt x="640452" y="58378"/>
                </a:lnTo>
                <a:cubicBezTo>
                  <a:pt x="639728" y="58378"/>
                  <a:pt x="638883" y="58257"/>
                  <a:pt x="637918" y="58016"/>
                </a:cubicBezTo>
                <a:cubicBezTo>
                  <a:pt x="636953" y="57775"/>
                  <a:pt x="636229" y="57594"/>
                  <a:pt x="635746" y="57473"/>
                </a:cubicBezTo>
                <a:cubicBezTo>
                  <a:pt x="635626" y="57473"/>
                  <a:pt x="635445" y="57382"/>
                  <a:pt x="635203" y="57202"/>
                </a:cubicBezTo>
                <a:cubicBezTo>
                  <a:pt x="634962" y="57021"/>
                  <a:pt x="634781" y="56870"/>
                  <a:pt x="634660" y="56749"/>
                </a:cubicBezTo>
                <a:cubicBezTo>
                  <a:pt x="633575" y="56266"/>
                  <a:pt x="632338" y="55935"/>
                  <a:pt x="630950" y="55754"/>
                </a:cubicBezTo>
                <a:cubicBezTo>
                  <a:pt x="629563" y="55573"/>
                  <a:pt x="628568" y="55422"/>
                  <a:pt x="627964" y="55301"/>
                </a:cubicBezTo>
                <a:cubicBezTo>
                  <a:pt x="627482" y="55181"/>
                  <a:pt x="626758" y="55120"/>
                  <a:pt x="625793" y="55120"/>
                </a:cubicBezTo>
                <a:cubicBezTo>
                  <a:pt x="624707" y="55120"/>
                  <a:pt x="623078" y="55241"/>
                  <a:pt x="620906" y="55482"/>
                </a:cubicBezTo>
                <a:cubicBezTo>
                  <a:pt x="620544" y="55603"/>
                  <a:pt x="620182" y="55633"/>
                  <a:pt x="619820" y="55573"/>
                </a:cubicBezTo>
                <a:cubicBezTo>
                  <a:pt x="619459" y="55512"/>
                  <a:pt x="619157" y="55543"/>
                  <a:pt x="618916" y="55663"/>
                </a:cubicBezTo>
                <a:lnTo>
                  <a:pt x="615658" y="57473"/>
                </a:lnTo>
                <a:cubicBezTo>
                  <a:pt x="615296" y="57714"/>
                  <a:pt x="614753" y="57956"/>
                  <a:pt x="614029" y="58197"/>
                </a:cubicBezTo>
                <a:lnTo>
                  <a:pt x="611315" y="59283"/>
                </a:lnTo>
                <a:cubicBezTo>
                  <a:pt x="610953" y="59283"/>
                  <a:pt x="610350" y="59373"/>
                  <a:pt x="609505" y="59554"/>
                </a:cubicBezTo>
                <a:cubicBezTo>
                  <a:pt x="608660" y="59735"/>
                  <a:pt x="607936" y="59826"/>
                  <a:pt x="607333" y="59826"/>
                </a:cubicBezTo>
                <a:cubicBezTo>
                  <a:pt x="603472" y="59826"/>
                  <a:pt x="600336" y="60550"/>
                  <a:pt x="597923" y="61997"/>
                </a:cubicBezTo>
                <a:cubicBezTo>
                  <a:pt x="597561" y="62239"/>
                  <a:pt x="597078" y="62420"/>
                  <a:pt x="596475" y="62540"/>
                </a:cubicBezTo>
                <a:cubicBezTo>
                  <a:pt x="595872" y="62661"/>
                  <a:pt x="595449" y="62721"/>
                  <a:pt x="595208" y="62721"/>
                </a:cubicBezTo>
                <a:lnTo>
                  <a:pt x="593760" y="63264"/>
                </a:lnTo>
                <a:cubicBezTo>
                  <a:pt x="593278" y="63264"/>
                  <a:pt x="592916" y="63204"/>
                  <a:pt x="592674" y="63083"/>
                </a:cubicBezTo>
                <a:cubicBezTo>
                  <a:pt x="592554" y="63083"/>
                  <a:pt x="592342" y="62993"/>
                  <a:pt x="592041" y="62812"/>
                </a:cubicBezTo>
                <a:cubicBezTo>
                  <a:pt x="591739" y="62631"/>
                  <a:pt x="591528" y="62601"/>
                  <a:pt x="591407" y="62721"/>
                </a:cubicBezTo>
                <a:lnTo>
                  <a:pt x="591046" y="62721"/>
                </a:lnTo>
                <a:cubicBezTo>
                  <a:pt x="590442" y="62721"/>
                  <a:pt x="589779" y="62480"/>
                  <a:pt x="589055" y="61997"/>
                </a:cubicBezTo>
                <a:cubicBezTo>
                  <a:pt x="588331" y="61635"/>
                  <a:pt x="587728" y="61756"/>
                  <a:pt x="587245" y="62359"/>
                </a:cubicBezTo>
                <a:lnTo>
                  <a:pt x="587245" y="62540"/>
                </a:lnTo>
                <a:cubicBezTo>
                  <a:pt x="586883" y="63144"/>
                  <a:pt x="586400" y="63264"/>
                  <a:pt x="585797" y="62902"/>
                </a:cubicBezTo>
                <a:cubicBezTo>
                  <a:pt x="585677" y="62782"/>
                  <a:pt x="585646" y="62601"/>
                  <a:pt x="585707" y="62359"/>
                </a:cubicBezTo>
                <a:cubicBezTo>
                  <a:pt x="585767" y="62118"/>
                  <a:pt x="585797" y="61937"/>
                  <a:pt x="585797" y="61816"/>
                </a:cubicBezTo>
                <a:cubicBezTo>
                  <a:pt x="584953" y="61816"/>
                  <a:pt x="584410" y="61424"/>
                  <a:pt x="584168" y="60640"/>
                </a:cubicBezTo>
                <a:cubicBezTo>
                  <a:pt x="583927" y="59856"/>
                  <a:pt x="583746" y="59343"/>
                  <a:pt x="583626" y="59102"/>
                </a:cubicBezTo>
                <a:lnTo>
                  <a:pt x="582721" y="58016"/>
                </a:lnTo>
                <a:cubicBezTo>
                  <a:pt x="581876" y="57171"/>
                  <a:pt x="581454" y="56749"/>
                  <a:pt x="581454" y="56749"/>
                </a:cubicBezTo>
                <a:lnTo>
                  <a:pt x="580730" y="57292"/>
                </a:lnTo>
                <a:lnTo>
                  <a:pt x="580549" y="57111"/>
                </a:lnTo>
                <a:lnTo>
                  <a:pt x="581092" y="56568"/>
                </a:lnTo>
                <a:cubicBezTo>
                  <a:pt x="581574" y="56327"/>
                  <a:pt x="581695" y="56025"/>
                  <a:pt x="581454" y="55663"/>
                </a:cubicBezTo>
                <a:cubicBezTo>
                  <a:pt x="580971" y="55663"/>
                  <a:pt x="580670" y="55724"/>
                  <a:pt x="580549" y="55844"/>
                </a:cubicBezTo>
                <a:cubicBezTo>
                  <a:pt x="580428" y="55844"/>
                  <a:pt x="580247" y="55965"/>
                  <a:pt x="580006" y="56206"/>
                </a:cubicBezTo>
                <a:lnTo>
                  <a:pt x="578739" y="53672"/>
                </a:lnTo>
                <a:lnTo>
                  <a:pt x="578015" y="53130"/>
                </a:lnTo>
                <a:cubicBezTo>
                  <a:pt x="577412" y="53130"/>
                  <a:pt x="577110" y="52707"/>
                  <a:pt x="577110" y="51863"/>
                </a:cubicBezTo>
                <a:lnTo>
                  <a:pt x="577110" y="51501"/>
                </a:lnTo>
                <a:cubicBezTo>
                  <a:pt x="577110" y="51139"/>
                  <a:pt x="576960" y="50717"/>
                  <a:pt x="576658" y="50234"/>
                </a:cubicBezTo>
                <a:cubicBezTo>
                  <a:pt x="576356" y="49751"/>
                  <a:pt x="576145" y="49329"/>
                  <a:pt x="576025" y="48967"/>
                </a:cubicBezTo>
                <a:cubicBezTo>
                  <a:pt x="575180" y="48605"/>
                  <a:pt x="574758" y="48062"/>
                  <a:pt x="574758" y="47338"/>
                </a:cubicBezTo>
                <a:cubicBezTo>
                  <a:pt x="574758" y="47097"/>
                  <a:pt x="574818" y="46795"/>
                  <a:pt x="574939" y="46433"/>
                </a:cubicBezTo>
                <a:cubicBezTo>
                  <a:pt x="575059" y="46072"/>
                  <a:pt x="575120" y="45770"/>
                  <a:pt x="575120" y="45529"/>
                </a:cubicBezTo>
                <a:cubicBezTo>
                  <a:pt x="575120" y="45046"/>
                  <a:pt x="574999" y="44624"/>
                  <a:pt x="574758" y="44262"/>
                </a:cubicBezTo>
                <a:cubicBezTo>
                  <a:pt x="574516" y="43900"/>
                  <a:pt x="574154" y="43659"/>
                  <a:pt x="573672" y="43538"/>
                </a:cubicBezTo>
                <a:cubicBezTo>
                  <a:pt x="573551" y="43538"/>
                  <a:pt x="573461" y="43478"/>
                  <a:pt x="573400" y="43357"/>
                </a:cubicBezTo>
                <a:cubicBezTo>
                  <a:pt x="573340" y="43236"/>
                  <a:pt x="573310" y="43116"/>
                  <a:pt x="573310" y="42995"/>
                </a:cubicBezTo>
                <a:cubicBezTo>
                  <a:pt x="573551" y="42754"/>
                  <a:pt x="573672" y="42452"/>
                  <a:pt x="573672" y="42090"/>
                </a:cubicBezTo>
                <a:cubicBezTo>
                  <a:pt x="573672" y="41728"/>
                  <a:pt x="573581" y="41396"/>
                  <a:pt x="573400" y="41095"/>
                </a:cubicBezTo>
                <a:cubicBezTo>
                  <a:pt x="573219" y="40793"/>
                  <a:pt x="573069" y="40522"/>
                  <a:pt x="572948" y="40280"/>
                </a:cubicBezTo>
                <a:lnTo>
                  <a:pt x="570776" y="37204"/>
                </a:lnTo>
                <a:cubicBezTo>
                  <a:pt x="570535" y="36721"/>
                  <a:pt x="570414" y="36359"/>
                  <a:pt x="570414" y="36118"/>
                </a:cubicBezTo>
                <a:cubicBezTo>
                  <a:pt x="570414" y="35394"/>
                  <a:pt x="570716" y="34730"/>
                  <a:pt x="571319" y="34127"/>
                </a:cubicBezTo>
                <a:cubicBezTo>
                  <a:pt x="571681" y="33886"/>
                  <a:pt x="572164" y="33645"/>
                  <a:pt x="572767" y="33403"/>
                </a:cubicBezTo>
                <a:cubicBezTo>
                  <a:pt x="573370" y="33162"/>
                  <a:pt x="573792" y="32921"/>
                  <a:pt x="574034" y="32679"/>
                </a:cubicBezTo>
                <a:cubicBezTo>
                  <a:pt x="574758" y="32197"/>
                  <a:pt x="575632" y="31895"/>
                  <a:pt x="576658" y="31775"/>
                </a:cubicBezTo>
                <a:cubicBezTo>
                  <a:pt x="577684" y="31654"/>
                  <a:pt x="578438" y="31533"/>
                  <a:pt x="578920" y="31413"/>
                </a:cubicBezTo>
                <a:lnTo>
                  <a:pt x="579101" y="31413"/>
                </a:lnTo>
                <a:cubicBezTo>
                  <a:pt x="579222" y="31413"/>
                  <a:pt x="579825" y="31594"/>
                  <a:pt x="580911" y="31955"/>
                </a:cubicBezTo>
                <a:cubicBezTo>
                  <a:pt x="580911" y="31955"/>
                  <a:pt x="580941" y="31986"/>
                  <a:pt x="581001" y="32046"/>
                </a:cubicBezTo>
                <a:cubicBezTo>
                  <a:pt x="581062" y="32106"/>
                  <a:pt x="581092" y="32136"/>
                  <a:pt x="581092" y="32136"/>
                </a:cubicBezTo>
                <a:cubicBezTo>
                  <a:pt x="581454" y="32257"/>
                  <a:pt x="581997" y="32529"/>
                  <a:pt x="582721" y="32951"/>
                </a:cubicBezTo>
                <a:cubicBezTo>
                  <a:pt x="583445" y="33373"/>
                  <a:pt x="584168" y="33584"/>
                  <a:pt x="584892" y="33584"/>
                </a:cubicBezTo>
                <a:cubicBezTo>
                  <a:pt x="586823" y="33584"/>
                  <a:pt x="589839" y="33464"/>
                  <a:pt x="593941" y="33222"/>
                </a:cubicBezTo>
                <a:lnTo>
                  <a:pt x="601180" y="32498"/>
                </a:lnTo>
                <a:cubicBezTo>
                  <a:pt x="606609" y="32016"/>
                  <a:pt x="610530" y="31714"/>
                  <a:pt x="612944" y="31594"/>
                </a:cubicBezTo>
                <a:cubicBezTo>
                  <a:pt x="614150" y="31473"/>
                  <a:pt x="615899" y="31413"/>
                  <a:pt x="618192" y="31413"/>
                </a:cubicBezTo>
                <a:lnTo>
                  <a:pt x="631222" y="31594"/>
                </a:lnTo>
                <a:lnTo>
                  <a:pt x="642442" y="31594"/>
                </a:lnTo>
                <a:cubicBezTo>
                  <a:pt x="642201" y="30628"/>
                  <a:pt x="642080" y="30085"/>
                  <a:pt x="642080" y="29965"/>
                </a:cubicBezTo>
                <a:cubicBezTo>
                  <a:pt x="642080" y="29723"/>
                  <a:pt x="642080" y="29452"/>
                  <a:pt x="642080" y="29150"/>
                </a:cubicBezTo>
                <a:cubicBezTo>
                  <a:pt x="642080" y="28849"/>
                  <a:pt x="641960" y="28638"/>
                  <a:pt x="641718" y="28517"/>
                </a:cubicBezTo>
                <a:cubicBezTo>
                  <a:pt x="641598" y="28517"/>
                  <a:pt x="641658" y="28215"/>
                  <a:pt x="641900" y="27612"/>
                </a:cubicBezTo>
                <a:cubicBezTo>
                  <a:pt x="642744" y="25682"/>
                  <a:pt x="643166" y="24113"/>
                  <a:pt x="643166" y="22907"/>
                </a:cubicBezTo>
                <a:lnTo>
                  <a:pt x="643166" y="21097"/>
                </a:lnTo>
                <a:cubicBezTo>
                  <a:pt x="643166" y="20252"/>
                  <a:pt x="643347" y="19649"/>
                  <a:pt x="643709" y="19287"/>
                </a:cubicBezTo>
                <a:cubicBezTo>
                  <a:pt x="643709" y="18925"/>
                  <a:pt x="643649" y="18684"/>
                  <a:pt x="643528" y="18563"/>
                </a:cubicBezTo>
                <a:cubicBezTo>
                  <a:pt x="642925" y="17116"/>
                  <a:pt x="642623" y="15849"/>
                  <a:pt x="642623" y="14763"/>
                </a:cubicBezTo>
                <a:cubicBezTo>
                  <a:pt x="642623" y="14039"/>
                  <a:pt x="642684" y="13496"/>
                  <a:pt x="642804" y="13134"/>
                </a:cubicBezTo>
                <a:cubicBezTo>
                  <a:pt x="642925" y="12893"/>
                  <a:pt x="642985" y="12561"/>
                  <a:pt x="642985" y="12139"/>
                </a:cubicBezTo>
                <a:cubicBezTo>
                  <a:pt x="642985" y="11716"/>
                  <a:pt x="642985" y="11385"/>
                  <a:pt x="642985" y="11143"/>
                </a:cubicBezTo>
                <a:cubicBezTo>
                  <a:pt x="642985" y="10661"/>
                  <a:pt x="643076" y="10208"/>
                  <a:pt x="643257" y="9786"/>
                </a:cubicBezTo>
                <a:cubicBezTo>
                  <a:pt x="643438" y="9364"/>
                  <a:pt x="643589" y="8972"/>
                  <a:pt x="643709" y="8610"/>
                </a:cubicBezTo>
                <a:cubicBezTo>
                  <a:pt x="643950" y="7886"/>
                  <a:pt x="644071" y="7403"/>
                  <a:pt x="644071" y="7162"/>
                </a:cubicBezTo>
                <a:cubicBezTo>
                  <a:pt x="644192" y="6921"/>
                  <a:pt x="644312" y="6529"/>
                  <a:pt x="644433" y="5986"/>
                </a:cubicBezTo>
                <a:cubicBezTo>
                  <a:pt x="644554" y="5443"/>
                  <a:pt x="644735" y="4960"/>
                  <a:pt x="644976" y="4538"/>
                </a:cubicBezTo>
                <a:cubicBezTo>
                  <a:pt x="645217" y="4116"/>
                  <a:pt x="645640" y="3844"/>
                  <a:pt x="646243" y="3723"/>
                </a:cubicBezTo>
                <a:cubicBezTo>
                  <a:pt x="646605" y="3723"/>
                  <a:pt x="646786" y="3603"/>
                  <a:pt x="646786" y="3361"/>
                </a:cubicBezTo>
                <a:cubicBezTo>
                  <a:pt x="647027" y="2517"/>
                  <a:pt x="647540" y="2034"/>
                  <a:pt x="648324" y="1914"/>
                </a:cubicBezTo>
                <a:cubicBezTo>
                  <a:pt x="649108" y="1793"/>
                  <a:pt x="649621" y="1672"/>
                  <a:pt x="649862" y="1552"/>
                </a:cubicBezTo>
                <a:lnTo>
                  <a:pt x="650224" y="1733"/>
                </a:lnTo>
                <a:cubicBezTo>
                  <a:pt x="650828" y="1371"/>
                  <a:pt x="651310" y="1190"/>
                  <a:pt x="651672" y="1190"/>
                </a:cubicBezTo>
                <a:close/>
                <a:moveTo>
                  <a:pt x="825046" y="466"/>
                </a:moveTo>
                <a:cubicBezTo>
                  <a:pt x="825529" y="466"/>
                  <a:pt x="826072" y="647"/>
                  <a:pt x="826675" y="1009"/>
                </a:cubicBezTo>
                <a:cubicBezTo>
                  <a:pt x="827640" y="1491"/>
                  <a:pt x="828364" y="1733"/>
                  <a:pt x="828847" y="1733"/>
                </a:cubicBezTo>
                <a:cubicBezTo>
                  <a:pt x="829329" y="1733"/>
                  <a:pt x="829752" y="1612"/>
                  <a:pt x="830113" y="1371"/>
                </a:cubicBezTo>
                <a:cubicBezTo>
                  <a:pt x="830475" y="1129"/>
                  <a:pt x="830837" y="1129"/>
                  <a:pt x="831199" y="1371"/>
                </a:cubicBezTo>
                <a:cubicBezTo>
                  <a:pt x="833854" y="2698"/>
                  <a:pt x="835784" y="3603"/>
                  <a:pt x="836990" y="4085"/>
                </a:cubicBezTo>
                <a:lnTo>
                  <a:pt x="837534" y="4809"/>
                </a:lnTo>
                <a:lnTo>
                  <a:pt x="838438" y="6619"/>
                </a:lnTo>
                <a:cubicBezTo>
                  <a:pt x="838438" y="6740"/>
                  <a:pt x="838468" y="6830"/>
                  <a:pt x="838529" y="6890"/>
                </a:cubicBezTo>
                <a:cubicBezTo>
                  <a:pt x="838589" y="6951"/>
                  <a:pt x="838559" y="7041"/>
                  <a:pt x="838438" y="7162"/>
                </a:cubicBezTo>
                <a:lnTo>
                  <a:pt x="838438" y="9877"/>
                </a:lnTo>
                <a:cubicBezTo>
                  <a:pt x="838438" y="10118"/>
                  <a:pt x="838468" y="10510"/>
                  <a:pt x="838529" y="11053"/>
                </a:cubicBezTo>
                <a:cubicBezTo>
                  <a:pt x="838589" y="11596"/>
                  <a:pt x="838197" y="12471"/>
                  <a:pt x="837352" y="13677"/>
                </a:cubicBezTo>
                <a:lnTo>
                  <a:pt x="841153" y="13858"/>
                </a:lnTo>
                <a:lnTo>
                  <a:pt x="851468" y="13677"/>
                </a:lnTo>
                <a:lnTo>
                  <a:pt x="863051" y="13496"/>
                </a:lnTo>
                <a:cubicBezTo>
                  <a:pt x="869566" y="13737"/>
                  <a:pt x="874452" y="14039"/>
                  <a:pt x="877710" y="14401"/>
                </a:cubicBezTo>
                <a:cubicBezTo>
                  <a:pt x="879158" y="14522"/>
                  <a:pt x="880817" y="14763"/>
                  <a:pt x="882687" y="15125"/>
                </a:cubicBezTo>
                <a:cubicBezTo>
                  <a:pt x="884557" y="15487"/>
                  <a:pt x="885914" y="15728"/>
                  <a:pt x="886759" y="15849"/>
                </a:cubicBezTo>
                <a:cubicBezTo>
                  <a:pt x="887603" y="15969"/>
                  <a:pt x="888327" y="16150"/>
                  <a:pt x="888930" y="16392"/>
                </a:cubicBezTo>
                <a:cubicBezTo>
                  <a:pt x="889534" y="16633"/>
                  <a:pt x="890076" y="16814"/>
                  <a:pt x="890559" y="16935"/>
                </a:cubicBezTo>
                <a:lnTo>
                  <a:pt x="894179" y="18020"/>
                </a:lnTo>
                <a:cubicBezTo>
                  <a:pt x="895144" y="18262"/>
                  <a:pt x="896049" y="18684"/>
                  <a:pt x="896893" y="19287"/>
                </a:cubicBezTo>
                <a:cubicBezTo>
                  <a:pt x="897134" y="19649"/>
                  <a:pt x="897557" y="20011"/>
                  <a:pt x="898160" y="20373"/>
                </a:cubicBezTo>
                <a:cubicBezTo>
                  <a:pt x="898763" y="20735"/>
                  <a:pt x="899186" y="21037"/>
                  <a:pt x="899427" y="21278"/>
                </a:cubicBezTo>
                <a:cubicBezTo>
                  <a:pt x="899548" y="21519"/>
                  <a:pt x="899759" y="21881"/>
                  <a:pt x="900060" y="22364"/>
                </a:cubicBezTo>
                <a:cubicBezTo>
                  <a:pt x="900362" y="22846"/>
                  <a:pt x="900513" y="23269"/>
                  <a:pt x="900513" y="23631"/>
                </a:cubicBezTo>
                <a:lnTo>
                  <a:pt x="900513" y="24174"/>
                </a:lnTo>
                <a:cubicBezTo>
                  <a:pt x="900995" y="24656"/>
                  <a:pt x="901237" y="25259"/>
                  <a:pt x="901237" y="25983"/>
                </a:cubicBezTo>
                <a:lnTo>
                  <a:pt x="901056" y="27974"/>
                </a:lnTo>
                <a:lnTo>
                  <a:pt x="901237" y="28879"/>
                </a:lnTo>
                <a:lnTo>
                  <a:pt x="901056" y="32317"/>
                </a:lnTo>
                <a:lnTo>
                  <a:pt x="901056" y="36661"/>
                </a:lnTo>
                <a:cubicBezTo>
                  <a:pt x="900814" y="37626"/>
                  <a:pt x="900573" y="38290"/>
                  <a:pt x="900332" y="38652"/>
                </a:cubicBezTo>
                <a:cubicBezTo>
                  <a:pt x="899970" y="39014"/>
                  <a:pt x="899668" y="39556"/>
                  <a:pt x="899427" y="40280"/>
                </a:cubicBezTo>
                <a:cubicBezTo>
                  <a:pt x="899186" y="41004"/>
                  <a:pt x="899005" y="41547"/>
                  <a:pt x="898884" y="41909"/>
                </a:cubicBezTo>
                <a:cubicBezTo>
                  <a:pt x="898401" y="42633"/>
                  <a:pt x="898009" y="43327"/>
                  <a:pt x="897708" y="43990"/>
                </a:cubicBezTo>
                <a:cubicBezTo>
                  <a:pt x="897406" y="44654"/>
                  <a:pt x="897195" y="45167"/>
                  <a:pt x="897074" y="45529"/>
                </a:cubicBezTo>
                <a:lnTo>
                  <a:pt x="895807" y="45348"/>
                </a:lnTo>
                <a:cubicBezTo>
                  <a:pt x="895325" y="46433"/>
                  <a:pt x="894360" y="46976"/>
                  <a:pt x="892912" y="46976"/>
                </a:cubicBezTo>
                <a:lnTo>
                  <a:pt x="891645" y="46976"/>
                </a:lnTo>
                <a:cubicBezTo>
                  <a:pt x="890800" y="46976"/>
                  <a:pt x="890137" y="47459"/>
                  <a:pt x="889654" y="48424"/>
                </a:cubicBezTo>
                <a:lnTo>
                  <a:pt x="888930" y="46795"/>
                </a:lnTo>
                <a:lnTo>
                  <a:pt x="888387" y="44624"/>
                </a:lnTo>
                <a:cubicBezTo>
                  <a:pt x="888026" y="43417"/>
                  <a:pt x="887724" y="42271"/>
                  <a:pt x="887482" y="41185"/>
                </a:cubicBezTo>
                <a:cubicBezTo>
                  <a:pt x="887241" y="40099"/>
                  <a:pt x="886940" y="38953"/>
                  <a:pt x="886578" y="37747"/>
                </a:cubicBezTo>
                <a:cubicBezTo>
                  <a:pt x="885612" y="34368"/>
                  <a:pt x="884949" y="31835"/>
                  <a:pt x="884587" y="30146"/>
                </a:cubicBezTo>
                <a:cubicBezTo>
                  <a:pt x="884587" y="29784"/>
                  <a:pt x="884406" y="29603"/>
                  <a:pt x="884044" y="29603"/>
                </a:cubicBezTo>
                <a:lnTo>
                  <a:pt x="880606" y="29784"/>
                </a:lnTo>
                <a:lnTo>
                  <a:pt x="874271" y="30146"/>
                </a:lnTo>
                <a:lnTo>
                  <a:pt x="866490" y="31413"/>
                </a:lnTo>
                <a:cubicBezTo>
                  <a:pt x="866128" y="31413"/>
                  <a:pt x="865283" y="31714"/>
                  <a:pt x="863956" y="32317"/>
                </a:cubicBezTo>
                <a:cubicBezTo>
                  <a:pt x="862629" y="32800"/>
                  <a:pt x="861362" y="33041"/>
                  <a:pt x="860155" y="33041"/>
                </a:cubicBezTo>
                <a:lnTo>
                  <a:pt x="854726" y="33222"/>
                </a:lnTo>
                <a:lnTo>
                  <a:pt x="847306" y="33222"/>
                </a:lnTo>
                <a:cubicBezTo>
                  <a:pt x="845376" y="33222"/>
                  <a:pt x="843506" y="33041"/>
                  <a:pt x="841696" y="32679"/>
                </a:cubicBezTo>
                <a:cubicBezTo>
                  <a:pt x="841093" y="32559"/>
                  <a:pt x="840127" y="32498"/>
                  <a:pt x="838800" y="32498"/>
                </a:cubicBezTo>
                <a:lnTo>
                  <a:pt x="835724" y="32498"/>
                </a:lnTo>
                <a:lnTo>
                  <a:pt x="830837" y="32679"/>
                </a:lnTo>
                <a:cubicBezTo>
                  <a:pt x="827218" y="32679"/>
                  <a:pt x="824503" y="32740"/>
                  <a:pt x="822694" y="32860"/>
                </a:cubicBezTo>
                <a:lnTo>
                  <a:pt x="817445" y="32860"/>
                </a:lnTo>
                <a:lnTo>
                  <a:pt x="809663" y="33222"/>
                </a:lnTo>
                <a:cubicBezTo>
                  <a:pt x="808698" y="33343"/>
                  <a:pt x="807311" y="33403"/>
                  <a:pt x="805501" y="33403"/>
                </a:cubicBezTo>
                <a:cubicBezTo>
                  <a:pt x="804294" y="33403"/>
                  <a:pt x="802786" y="33705"/>
                  <a:pt x="800976" y="34308"/>
                </a:cubicBezTo>
                <a:cubicBezTo>
                  <a:pt x="798564" y="34911"/>
                  <a:pt x="795728" y="35334"/>
                  <a:pt x="792471" y="35575"/>
                </a:cubicBezTo>
                <a:cubicBezTo>
                  <a:pt x="790540" y="35575"/>
                  <a:pt x="789092" y="35635"/>
                  <a:pt x="788127" y="35756"/>
                </a:cubicBezTo>
                <a:lnTo>
                  <a:pt x="787222" y="35937"/>
                </a:lnTo>
                <a:cubicBezTo>
                  <a:pt x="786378" y="35696"/>
                  <a:pt x="785654" y="35846"/>
                  <a:pt x="785051" y="36389"/>
                </a:cubicBezTo>
                <a:cubicBezTo>
                  <a:pt x="784448" y="36932"/>
                  <a:pt x="784086" y="37264"/>
                  <a:pt x="783965" y="37385"/>
                </a:cubicBezTo>
                <a:cubicBezTo>
                  <a:pt x="783844" y="37626"/>
                  <a:pt x="783301" y="38048"/>
                  <a:pt x="782336" y="38652"/>
                </a:cubicBezTo>
                <a:cubicBezTo>
                  <a:pt x="781492" y="38772"/>
                  <a:pt x="780949" y="39375"/>
                  <a:pt x="780707" y="40461"/>
                </a:cubicBezTo>
                <a:cubicBezTo>
                  <a:pt x="779622" y="44443"/>
                  <a:pt x="778958" y="47157"/>
                  <a:pt x="778717" y="48605"/>
                </a:cubicBezTo>
                <a:cubicBezTo>
                  <a:pt x="777993" y="50898"/>
                  <a:pt x="777570" y="52768"/>
                  <a:pt x="777450" y="54215"/>
                </a:cubicBezTo>
                <a:cubicBezTo>
                  <a:pt x="777329" y="54698"/>
                  <a:pt x="777088" y="55422"/>
                  <a:pt x="776726" y="56387"/>
                </a:cubicBezTo>
                <a:cubicBezTo>
                  <a:pt x="776364" y="57352"/>
                  <a:pt x="776183" y="58137"/>
                  <a:pt x="776183" y="58740"/>
                </a:cubicBezTo>
                <a:cubicBezTo>
                  <a:pt x="776183" y="59222"/>
                  <a:pt x="776062" y="59464"/>
                  <a:pt x="775821" y="59464"/>
                </a:cubicBezTo>
                <a:cubicBezTo>
                  <a:pt x="775218" y="59826"/>
                  <a:pt x="774765" y="60369"/>
                  <a:pt x="774464" y="61092"/>
                </a:cubicBezTo>
                <a:cubicBezTo>
                  <a:pt x="774162" y="61816"/>
                  <a:pt x="773951" y="62299"/>
                  <a:pt x="773830" y="62540"/>
                </a:cubicBezTo>
                <a:lnTo>
                  <a:pt x="773649" y="62721"/>
                </a:lnTo>
                <a:cubicBezTo>
                  <a:pt x="772925" y="63445"/>
                  <a:pt x="772563" y="64109"/>
                  <a:pt x="772563" y="64712"/>
                </a:cubicBezTo>
                <a:lnTo>
                  <a:pt x="772563" y="65074"/>
                </a:lnTo>
                <a:cubicBezTo>
                  <a:pt x="772684" y="65436"/>
                  <a:pt x="772563" y="65647"/>
                  <a:pt x="772202" y="65707"/>
                </a:cubicBezTo>
                <a:cubicBezTo>
                  <a:pt x="771840" y="65768"/>
                  <a:pt x="771538" y="65677"/>
                  <a:pt x="771297" y="65436"/>
                </a:cubicBezTo>
                <a:cubicBezTo>
                  <a:pt x="770573" y="65074"/>
                  <a:pt x="770150" y="65255"/>
                  <a:pt x="770030" y="65979"/>
                </a:cubicBezTo>
                <a:cubicBezTo>
                  <a:pt x="769788" y="66582"/>
                  <a:pt x="769487" y="66914"/>
                  <a:pt x="769125" y="66974"/>
                </a:cubicBezTo>
                <a:cubicBezTo>
                  <a:pt x="768763" y="67034"/>
                  <a:pt x="768401" y="66823"/>
                  <a:pt x="768039" y="66341"/>
                </a:cubicBezTo>
                <a:cubicBezTo>
                  <a:pt x="766832" y="65496"/>
                  <a:pt x="766229" y="64290"/>
                  <a:pt x="766229" y="62721"/>
                </a:cubicBezTo>
                <a:cubicBezTo>
                  <a:pt x="765505" y="59102"/>
                  <a:pt x="765083" y="56206"/>
                  <a:pt x="764962" y="54034"/>
                </a:cubicBezTo>
                <a:cubicBezTo>
                  <a:pt x="764480" y="48846"/>
                  <a:pt x="764178" y="44805"/>
                  <a:pt x="764058" y="41909"/>
                </a:cubicBezTo>
                <a:cubicBezTo>
                  <a:pt x="764058" y="39014"/>
                  <a:pt x="764178" y="34670"/>
                  <a:pt x="764420" y="28879"/>
                </a:cubicBezTo>
                <a:lnTo>
                  <a:pt x="764239" y="27793"/>
                </a:lnTo>
                <a:lnTo>
                  <a:pt x="763153" y="24174"/>
                </a:lnTo>
                <a:cubicBezTo>
                  <a:pt x="762911" y="23570"/>
                  <a:pt x="763002" y="23027"/>
                  <a:pt x="763424" y="22545"/>
                </a:cubicBezTo>
                <a:cubicBezTo>
                  <a:pt x="763846" y="22062"/>
                  <a:pt x="764118" y="21761"/>
                  <a:pt x="764239" y="21640"/>
                </a:cubicBezTo>
                <a:cubicBezTo>
                  <a:pt x="764359" y="21640"/>
                  <a:pt x="764782" y="21761"/>
                  <a:pt x="765505" y="22002"/>
                </a:cubicBezTo>
                <a:cubicBezTo>
                  <a:pt x="765385" y="21881"/>
                  <a:pt x="765355" y="21730"/>
                  <a:pt x="765415" y="21549"/>
                </a:cubicBezTo>
                <a:cubicBezTo>
                  <a:pt x="765475" y="21368"/>
                  <a:pt x="765445" y="21218"/>
                  <a:pt x="765324" y="21097"/>
                </a:cubicBezTo>
                <a:cubicBezTo>
                  <a:pt x="765083" y="20494"/>
                  <a:pt x="765385" y="20252"/>
                  <a:pt x="766229" y="20373"/>
                </a:cubicBezTo>
                <a:cubicBezTo>
                  <a:pt x="766591" y="20494"/>
                  <a:pt x="767044" y="20614"/>
                  <a:pt x="767587" y="20735"/>
                </a:cubicBezTo>
                <a:cubicBezTo>
                  <a:pt x="768130" y="20856"/>
                  <a:pt x="768522" y="20916"/>
                  <a:pt x="768763" y="20916"/>
                </a:cubicBezTo>
                <a:lnTo>
                  <a:pt x="768763" y="20011"/>
                </a:lnTo>
                <a:lnTo>
                  <a:pt x="771297" y="20011"/>
                </a:lnTo>
                <a:cubicBezTo>
                  <a:pt x="771900" y="20976"/>
                  <a:pt x="772744" y="21459"/>
                  <a:pt x="773830" y="21459"/>
                </a:cubicBezTo>
                <a:lnTo>
                  <a:pt x="774735" y="21278"/>
                </a:lnTo>
                <a:lnTo>
                  <a:pt x="778717" y="20192"/>
                </a:lnTo>
                <a:cubicBezTo>
                  <a:pt x="783904" y="18986"/>
                  <a:pt x="787645" y="18262"/>
                  <a:pt x="789937" y="18020"/>
                </a:cubicBezTo>
                <a:cubicBezTo>
                  <a:pt x="793315" y="17417"/>
                  <a:pt x="798624" y="16754"/>
                  <a:pt x="805863" y="16030"/>
                </a:cubicBezTo>
                <a:lnTo>
                  <a:pt x="815092" y="15668"/>
                </a:lnTo>
                <a:lnTo>
                  <a:pt x="821427" y="14944"/>
                </a:lnTo>
                <a:cubicBezTo>
                  <a:pt x="820944" y="12651"/>
                  <a:pt x="820642" y="11143"/>
                  <a:pt x="820522" y="10419"/>
                </a:cubicBezTo>
                <a:cubicBezTo>
                  <a:pt x="820522" y="8610"/>
                  <a:pt x="819979" y="7222"/>
                  <a:pt x="818893" y="6257"/>
                </a:cubicBezTo>
                <a:cubicBezTo>
                  <a:pt x="818410" y="5895"/>
                  <a:pt x="818169" y="5232"/>
                  <a:pt x="818169" y="4266"/>
                </a:cubicBezTo>
                <a:cubicBezTo>
                  <a:pt x="817928" y="3663"/>
                  <a:pt x="818048" y="3241"/>
                  <a:pt x="818531" y="2999"/>
                </a:cubicBezTo>
                <a:cubicBezTo>
                  <a:pt x="818652" y="2879"/>
                  <a:pt x="818742" y="2728"/>
                  <a:pt x="818802" y="2547"/>
                </a:cubicBezTo>
                <a:cubicBezTo>
                  <a:pt x="818863" y="2366"/>
                  <a:pt x="818953" y="2215"/>
                  <a:pt x="819074" y="2095"/>
                </a:cubicBezTo>
                <a:cubicBezTo>
                  <a:pt x="819315" y="1612"/>
                  <a:pt x="819617" y="1431"/>
                  <a:pt x="819979" y="1552"/>
                </a:cubicBezTo>
                <a:cubicBezTo>
                  <a:pt x="820220" y="1552"/>
                  <a:pt x="820642" y="1733"/>
                  <a:pt x="821246" y="2095"/>
                </a:cubicBezTo>
                <a:cubicBezTo>
                  <a:pt x="822211" y="2457"/>
                  <a:pt x="822874" y="2276"/>
                  <a:pt x="823236" y="1552"/>
                </a:cubicBezTo>
                <a:cubicBezTo>
                  <a:pt x="823719" y="828"/>
                  <a:pt x="824322" y="466"/>
                  <a:pt x="825046" y="466"/>
                </a:cubicBezTo>
                <a:close/>
                <a:moveTo>
                  <a:pt x="1248032" y="104"/>
                </a:moveTo>
                <a:cubicBezTo>
                  <a:pt x="1248394" y="-137"/>
                  <a:pt x="1248998" y="44"/>
                  <a:pt x="1249842" y="647"/>
                </a:cubicBezTo>
                <a:cubicBezTo>
                  <a:pt x="1250204" y="888"/>
                  <a:pt x="1250536" y="1160"/>
                  <a:pt x="1250838" y="1461"/>
                </a:cubicBezTo>
                <a:cubicBezTo>
                  <a:pt x="1251139" y="1763"/>
                  <a:pt x="1251471" y="2034"/>
                  <a:pt x="1251833" y="2276"/>
                </a:cubicBezTo>
                <a:cubicBezTo>
                  <a:pt x="1252557" y="2517"/>
                  <a:pt x="1253643" y="2758"/>
                  <a:pt x="1255090" y="2999"/>
                </a:cubicBezTo>
                <a:cubicBezTo>
                  <a:pt x="1255332" y="2999"/>
                  <a:pt x="1255573" y="3120"/>
                  <a:pt x="1255814" y="3361"/>
                </a:cubicBezTo>
                <a:cubicBezTo>
                  <a:pt x="1256538" y="4085"/>
                  <a:pt x="1257443" y="4447"/>
                  <a:pt x="1258529" y="4447"/>
                </a:cubicBezTo>
                <a:cubicBezTo>
                  <a:pt x="1258891" y="4447"/>
                  <a:pt x="1259313" y="4628"/>
                  <a:pt x="1259796" y="4990"/>
                </a:cubicBezTo>
                <a:cubicBezTo>
                  <a:pt x="1260278" y="5352"/>
                  <a:pt x="1260640" y="5593"/>
                  <a:pt x="1260882" y="5714"/>
                </a:cubicBezTo>
                <a:cubicBezTo>
                  <a:pt x="1261606" y="5955"/>
                  <a:pt x="1262178" y="6348"/>
                  <a:pt x="1262601" y="6890"/>
                </a:cubicBezTo>
                <a:cubicBezTo>
                  <a:pt x="1263023" y="7433"/>
                  <a:pt x="1263295" y="7825"/>
                  <a:pt x="1263415" y="8067"/>
                </a:cubicBezTo>
                <a:cubicBezTo>
                  <a:pt x="1263777" y="8549"/>
                  <a:pt x="1263958" y="9273"/>
                  <a:pt x="1263958" y="10238"/>
                </a:cubicBezTo>
                <a:cubicBezTo>
                  <a:pt x="1263958" y="11445"/>
                  <a:pt x="1263596" y="12350"/>
                  <a:pt x="1262872" y="12953"/>
                </a:cubicBezTo>
                <a:lnTo>
                  <a:pt x="1262329" y="13134"/>
                </a:lnTo>
                <a:cubicBezTo>
                  <a:pt x="1261606" y="12772"/>
                  <a:pt x="1260942" y="12802"/>
                  <a:pt x="1260339" y="13225"/>
                </a:cubicBezTo>
                <a:cubicBezTo>
                  <a:pt x="1259735" y="13647"/>
                  <a:pt x="1259374" y="13858"/>
                  <a:pt x="1259253" y="13858"/>
                </a:cubicBezTo>
                <a:cubicBezTo>
                  <a:pt x="1258770" y="14099"/>
                  <a:pt x="1258408" y="14220"/>
                  <a:pt x="1258167" y="14220"/>
                </a:cubicBezTo>
                <a:cubicBezTo>
                  <a:pt x="1257443" y="14220"/>
                  <a:pt x="1256780" y="14522"/>
                  <a:pt x="1256176" y="15125"/>
                </a:cubicBezTo>
                <a:cubicBezTo>
                  <a:pt x="1256176" y="15125"/>
                  <a:pt x="1256056" y="15276"/>
                  <a:pt x="1255814" y="15577"/>
                </a:cubicBezTo>
                <a:cubicBezTo>
                  <a:pt x="1255573" y="15879"/>
                  <a:pt x="1255211" y="15909"/>
                  <a:pt x="1254728" y="15668"/>
                </a:cubicBezTo>
                <a:lnTo>
                  <a:pt x="1254004" y="16030"/>
                </a:lnTo>
                <a:cubicBezTo>
                  <a:pt x="1252436" y="16512"/>
                  <a:pt x="1251471" y="16874"/>
                  <a:pt x="1251109" y="17116"/>
                </a:cubicBezTo>
                <a:cubicBezTo>
                  <a:pt x="1249299" y="17839"/>
                  <a:pt x="1248213" y="18382"/>
                  <a:pt x="1247851" y="18744"/>
                </a:cubicBezTo>
                <a:lnTo>
                  <a:pt x="1241879" y="22726"/>
                </a:lnTo>
                <a:cubicBezTo>
                  <a:pt x="1241638" y="22846"/>
                  <a:pt x="1241336" y="22967"/>
                  <a:pt x="1240974" y="23088"/>
                </a:cubicBezTo>
                <a:cubicBezTo>
                  <a:pt x="1240612" y="23208"/>
                  <a:pt x="1240311" y="23329"/>
                  <a:pt x="1240070" y="23450"/>
                </a:cubicBezTo>
                <a:cubicBezTo>
                  <a:pt x="1238863" y="24415"/>
                  <a:pt x="1237958" y="25078"/>
                  <a:pt x="1237355" y="25440"/>
                </a:cubicBezTo>
                <a:lnTo>
                  <a:pt x="1232650" y="28698"/>
                </a:lnTo>
                <a:lnTo>
                  <a:pt x="1225592" y="32498"/>
                </a:lnTo>
                <a:cubicBezTo>
                  <a:pt x="1224747" y="33102"/>
                  <a:pt x="1223752" y="33614"/>
                  <a:pt x="1222605" y="34037"/>
                </a:cubicBezTo>
                <a:cubicBezTo>
                  <a:pt x="1221459" y="34459"/>
                  <a:pt x="1220705" y="34730"/>
                  <a:pt x="1220343" y="34851"/>
                </a:cubicBezTo>
                <a:cubicBezTo>
                  <a:pt x="1220343" y="34972"/>
                  <a:pt x="1220283" y="35032"/>
                  <a:pt x="1220162" y="35032"/>
                </a:cubicBezTo>
                <a:cubicBezTo>
                  <a:pt x="1219680" y="34911"/>
                  <a:pt x="1219137" y="35032"/>
                  <a:pt x="1218533" y="35394"/>
                </a:cubicBezTo>
                <a:cubicBezTo>
                  <a:pt x="1217930" y="35756"/>
                  <a:pt x="1217387" y="35997"/>
                  <a:pt x="1216905" y="36118"/>
                </a:cubicBezTo>
                <a:lnTo>
                  <a:pt x="1215276" y="36842"/>
                </a:lnTo>
                <a:lnTo>
                  <a:pt x="1210752" y="38833"/>
                </a:lnTo>
                <a:lnTo>
                  <a:pt x="1204960" y="41004"/>
                </a:lnTo>
                <a:cubicBezTo>
                  <a:pt x="1204357" y="41246"/>
                  <a:pt x="1203452" y="41487"/>
                  <a:pt x="1202246" y="41728"/>
                </a:cubicBezTo>
                <a:lnTo>
                  <a:pt x="1202065" y="41728"/>
                </a:lnTo>
                <a:cubicBezTo>
                  <a:pt x="1201462" y="42090"/>
                  <a:pt x="1200918" y="42271"/>
                  <a:pt x="1200436" y="42271"/>
                </a:cubicBezTo>
                <a:cubicBezTo>
                  <a:pt x="1199953" y="42271"/>
                  <a:pt x="1199109" y="42150"/>
                  <a:pt x="1197902" y="41909"/>
                </a:cubicBezTo>
                <a:lnTo>
                  <a:pt x="1197178" y="41366"/>
                </a:lnTo>
                <a:cubicBezTo>
                  <a:pt x="1196937" y="40884"/>
                  <a:pt x="1196937" y="40341"/>
                  <a:pt x="1197178" y="39737"/>
                </a:cubicBezTo>
                <a:cubicBezTo>
                  <a:pt x="1197420" y="39134"/>
                  <a:pt x="1197782" y="38712"/>
                  <a:pt x="1198264" y="38471"/>
                </a:cubicBezTo>
                <a:lnTo>
                  <a:pt x="1205684" y="34127"/>
                </a:lnTo>
                <a:cubicBezTo>
                  <a:pt x="1208821" y="32076"/>
                  <a:pt x="1211838" y="30447"/>
                  <a:pt x="1214733" y="29241"/>
                </a:cubicBezTo>
                <a:cubicBezTo>
                  <a:pt x="1215940" y="28638"/>
                  <a:pt x="1217025" y="28034"/>
                  <a:pt x="1217990" y="27431"/>
                </a:cubicBezTo>
                <a:cubicBezTo>
                  <a:pt x="1218956" y="26828"/>
                  <a:pt x="1219800" y="26345"/>
                  <a:pt x="1220524" y="25983"/>
                </a:cubicBezTo>
                <a:lnTo>
                  <a:pt x="1225410" y="23450"/>
                </a:lnTo>
                <a:lnTo>
                  <a:pt x="1225772" y="23450"/>
                </a:lnTo>
                <a:cubicBezTo>
                  <a:pt x="1225893" y="22967"/>
                  <a:pt x="1226285" y="22545"/>
                  <a:pt x="1226949" y="22183"/>
                </a:cubicBezTo>
                <a:cubicBezTo>
                  <a:pt x="1227612" y="21821"/>
                  <a:pt x="1228125" y="21459"/>
                  <a:pt x="1228487" y="21097"/>
                </a:cubicBezTo>
                <a:cubicBezTo>
                  <a:pt x="1228849" y="20735"/>
                  <a:pt x="1229332" y="20313"/>
                  <a:pt x="1229935" y="19830"/>
                </a:cubicBezTo>
                <a:cubicBezTo>
                  <a:pt x="1230538" y="19348"/>
                  <a:pt x="1231021" y="18865"/>
                  <a:pt x="1231383" y="18382"/>
                </a:cubicBezTo>
                <a:cubicBezTo>
                  <a:pt x="1231865" y="18141"/>
                  <a:pt x="1232227" y="17900"/>
                  <a:pt x="1232469" y="17658"/>
                </a:cubicBezTo>
                <a:lnTo>
                  <a:pt x="1233192" y="17116"/>
                </a:lnTo>
                <a:lnTo>
                  <a:pt x="1233192" y="16754"/>
                </a:lnTo>
                <a:lnTo>
                  <a:pt x="1231745" y="16754"/>
                </a:lnTo>
                <a:cubicBezTo>
                  <a:pt x="1231503" y="16754"/>
                  <a:pt x="1231202" y="16784"/>
                  <a:pt x="1230840" y="16844"/>
                </a:cubicBezTo>
                <a:cubicBezTo>
                  <a:pt x="1230478" y="16904"/>
                  <a:pt x="1230116" y="16874"/>
                  <a:pt x="1229754" y="16754"/>
                </a:cubicBezTo>
                <a:cubicBezTo>
                  <a:pt x="1227462" y="16150"/>
                  <a:pt x="1224566" y="15969"/>
                  <a:pt x="1221067" y="16211"/>
                </a:cubicBezTo>
                <a:cubicBezTo>
                  <a:pt x="1220102" y="16211"/>
                  <a:pt x="1219378" y="16150"/>
                  <a:pt x="1218896" y="16030"/>
                </a:cubicBezTo>
                <a:cubicBezTo>
                  <a:pt x="1218292" y="15909"/>
                  <a:pt x="1217387" y="15849"/>
                  <a:pt x="1216181" y="15849"/>
                </a:cubicBezTo>
                <a:cubicBezTo>
                  <a:pt x="1214733" y="15849"/>
                  <a:pt x="1213587" y="15969"/>
                  <a:pt x="1212742" y="16211"/>
                </a:cubicBezTo>
                <a:lnTo>
                  <a:pt x="1209485" y="16573"/>
                </a:lnTo>
                <a:cubicBezTo>
                  <a:pt x="1209002" y="16573"/>
                  <a:pt x="1208610" y="16633"/>
                  <a:pt x="1208308" y="16754"/>
                </a:cubicBezTo>
                <a:cubicBezTo>
                  <a:pt x="1208007" y="16874"/>
                  <a:pt x="1207735" y="16995"/>
                  <a:pt x="1207494" y="17116"/>
                </a:cubicBezTo>
                <a:cubicBezTo>
                  <a:pt x="1206770" y="17357"/>
                  <a:pt x="1206770" y="17658"/>
                  <a:pt x="1207494" y="18020"/>
                </a:cubicBezTo>
                <a:cubicBezTo>
                  <a:pt x="1205926" y="18744"/>
                  <a:pt x="1205021" y="19227"/>
                  <a:pt x="1204779" y="19468"/>
                </a:cubicBezTo>
                <a:cubicBezTo>
                  <a:pt x="1204176" y="19710"/>
                  <a:pt x="1203573" y="20041"/>
                  <a:pt x="1202970" y="20464"/>
                </a:cubicBezTo>
                <a:cubicBezTo>
                  <a:pt x="1202366" y="20886"/>
                  <a:pt x="1201763" y="21218"/>
                  <a:pt x="1201160" y="21459"/>
                </a:cubicBezTo>
                <a:cubicBezTo>
                  <a:pt x="1200798" y="21580"/>
                  <a:pt x="1200376" y="21821"/>
                  <a:pt x="1199893" y="22183"/>
                </a:cubicBezTo>
                <a:cubicBezTo>
                  <a:pt x="1199410" y="22545"/>
                  <a:pt x="1198928" y="22726"/>
                  <a:pt x="1198445" y="22726"/>
                </a:cubicBezTo>
                <a:lnTo>
                  <a:pt x="1197902" y="22726"/>
                </a:lnTo>
                <a:cubicBezTo>
                  <a:pt x="1197661" y="22605"/>
                  <a:pt x="1197299" y="22635"/>
                  <a:pt x="1196816" y="22816"/>
                </a:cubicBezTo>
                <a:cubicBezTo>
                  <a:pt x="1196334" y="22997"/>
                  <a:pt x="1195912" y="23088"/>
                  <a:pt x="1195550" y="23088"/>
                </a:cubicBezTo>
                <a:lnTo>
                  <a:pt x="1195369" y="23088"/>
                </a:lnTo>
                <a:cubicBezTo>
                  <a:pt x="1194765" y="23088"/>
                  <a:pt x="1194253" y="23208"/>
                  <a:pt x="1193830" y="23450"/>
                </a:cubicBezTo>
                <a:cubicBezTo>
                  <a:pt x="1193408" y="23691"/>
                  <a:pt x="1192986" y="24053"/>
                  <a:pt x="1192564" y="24536"/>
                </a:cubicBezTo>
                <a:cubicBezTo>
                  <a:pt x="1192141" y="25018"/>
                  <a:pt x="1191810" y="25380"/>
                  <a:pt x="1191568" y="25621"/>
                </a:cubicBezTo>
                <a:cubicBezTo>
                  <a:pt x="1191327" y="25863"/>
                  <a:pt x="1191206" y="26104"/>
                  <a:pt x="1191206" y="26345"/>
                </a:cubicBezTo>
                <a:cubicBezTo>
                  <a:pt x="1190965" y="26949"/>
                  <a:pt x="1190724" y="27853"/>
                  <a:pt x="1190482" y="29060"/>
                </a:cubicBezTo>
                <a:lnTo>
                  <a:pt x="1189578" y="29422"/>
                </a:lnTo>
                <a:cubicBezTo>
                  <a:pt x="1189336" y="29542"/>
                  <a:pt x="1188914" y="29482"/>
                  <a:pt x="1188311" y="29241"/>
                </a:cubicBezTo>
                <a:cubicBezTo>
                  <a:pt x="1188069" y="29120"/>
                  <a:pt x="1187738" y="28879"/>
                  <a:pt x="1187315" y="28517"/>
                </a:cubicBezTo>
                <a:cubicBezTo>
                  <a:pt x="1186893" y="28155"/>
                  <a:pt x="1186561" y="27974"/>
                  <a:pt x="1186320" y="27974"/>
                </a:cubicBezTo>
                <a:cubicBezTo>
                  <a:pt x="1185837" y="27974"/>
                  <a:pt x="1185475" y="28095"/>
                  <a:pt x="1185234" y="28336"/>
                </a:cubicBezTo>
                <a:lnTo>
                  <a:pt x="1184148" y="24897"/>
                </a:lnTo>
                <a:lnTo>
                  <a:pt x="1183786" y="24536"/>
                </a:lnTo>
                <a:cubicBezTo>
                  <a:pt x="1183304" y="24415"/>
                  <a:pt x="1182640" y="24053"/>
                  <a:pt x="1181796" y="23450"/>
                </a:cubicBezTo>
                <a:cubicBezTo>
                  <a:pt x="1181434" y="23329"/>
                  <a:pt x="1181192" y="23027"/>
                  <a:pt x="1181072" y="22545"/>
                </a:cubicBezTo>
                <a:cubicBezTo>
                  <a:pt x="1181072" y="22183"/>
                  <a:pt x="1181011" y="22002"/>
                  <a:pt x="1180891" y="22002"/>
                </a:cubicBezTo>
                <a:cubicBezTo>
                  <a:pt x="1180167" y="21881"/>
                  <a:pt x="1179744" y="21459"/>
                  <a:pt x="1179624" y="20735"/>
                </a:cubicBezTo>
                <a:cubicBezTo>
                  <a:pt x="1179503" y="20011"/>
                  <a:pt x="1179383" y="19529"/>
                  <a:pt x="1179262" y="19287"/>
                </a:cubicBezTo>
                <a:cubicBezTo>
                  <a:pt x="1179141" y="19046"/>
                  <a:pt x="1179020" y="18774"/>
                  <a:pt x="1178900" y="18473"/>
                </a:cubicBezTo>
                <a:cubicBezTo>
                  <a:pt x="1178779" y="18171"/>
                  <a:pt x="1178659" y="17900"/>
                  <a:pt x="1178538" y="17658"/>
                </a:cubicBezTo>
                <a:cubicBezTo>
                  <a:pt x="1178176" y="17055"/>
                  <a:pt x="1177995" y="16573"/>
                  <a:pt x="1177995" y="16211"/>
                </a:cubicBezTo>
                <a:cubicBezTo>
                  <a:pt x="1177995" y="15487"/>
                  <a:pt x="1178417" y="14703"/>
                  <a:pt x="1179262" y="13858"/>
                </a:cubicBezTo>
                <a:cubicBezTo>
                  <a:pt x="1179624" y="13496"/>
                  <a:pt x="1180197" y="12983"/>
                  <a:pt x="1180981" y="12320"/>
                </a:cubicBezTo>
                <a:cubicBezTo>
                  <a:pt x="1181766" y="11656"/>
                  <a:pt x="1182338" y="11023"/>
                  <a:pt x="1182700" y="10419"/>
                </a:cubicBezTo>
                <a:cubicBezTo>
                  <a:pt x="1183304" y="9454"/>
                  <a:pt x="1184450" y="8489"/>
                  <a:pt x="1186139" y="7524"/>
                </a:cubicBezTo>
                <a:cubicBezTo>
                  <a:pt x="1186742" y="7162"/>
                  <a:pt x="1187707" y="6860"/>
                  <a:pt x="1189034" y="6619"/>
                </a:cubicBezTo>
                <a:lnTo>
                  <a:pt x="1190663" y="6257"/>
                </a:lnTo>
                <a:lnTo>
                  <a:pt x="1191568" y="6257"/>
                </a:lnTo>
                <a:lnTo>
                  <a:pt x="1192473" y="6257"/>
                </a:lnTo>
                <a:lnTo>
                  <a:pt x="1193378" y="5895"/>
                </a:lnTo>
                <a:cubicBezTo>
                  <a:pt x="1193981" y="5895"/>
                  <a:pt x="1194464" y="5835"/>
                  <a:pt x="1194826" y="5714"/>
                </a:cubicBezTo>
                <a:lnTo>
                  <a:pt x="1196274" y="5171"/>
                </a:lnTo>
                <a:lnTo>
                  <a:pt x="1196997" y="6619"/>
                </a:lnTo>
                <a:cubicBezTo>
                  <a:pt x="1197359" y="6981"/>
                  <a:pt x="1197721" y="7162"/>
                  <a:pt x="1198083" y="7162"/>
                </a:cubicBezTo>
                <a:cubicBezTo>
                  <a:pt x="1199290" y="7162"/>
                  <a:pt x="1200436" y="6981"/>
                  <a:pt x="1201522" y="6619"/>
                </a:cubicBezTo>
                <a:lnTo>
                  <a:pt x="1208037" y="5533"/>
                </a:lnTo>
                <a:cubicBezTo>
                  <a:pt x="1209485" y="5292"/>
                  <a:pt x="1211415" y="5051"/>
                  <a:pt x="1213828" y="4809"/>
                </a:cubicBezTo>
                <a:lnTo>
                  <a:pt x="1219800" y="3723"/>
                </a:lnTo>
                <a:cubicBezTo>
                  <a:pt x="1220404" y="3723"/>
                  <a:pt x="1221158" y="3693"/>
                  <a:pt x="1222062" y="3633"/>
                </a:cubicBezTo>
                <a:cubicBezTo>
                  <a:pt x="1222967" y="3573"/>
                  <a:pt x="1224023" y="3422"/>
                  <a:pt x="1225230" y="3180"/>
                </a:cubicBezTo>
                <a:cubicBezTo>
                  <a:pt x="1225350" y="3180"/>
                  <a:pt x="1226315" y="2999"/>
                  <a:pt x="1228125" y="2638"/>
                </a:cubicBezTo>
                <a:lnTo>
                  <a:pt x="1233012" y="2638"/>
                </a:lnTo>
                <a:lnTo>
                  <a:pt x="1243508" y="2819"/>
                </a:lnTo>
                <a:lnTo>
                  <a:pt x="1244594" y="2819"/>
                </a:lnTo>
                <a:cubicBezTo>
                  <a:pt x="1245076" y="2819"/>
                  <a:pt x="1245378" y="2638"/>
                  <a:pt x="1245499" y="2276"/>
                </a:cubicBezTo>
                <a:cubicBezTo>
                  <a:pt x="1245861" y="2034"/>
                  <a:pt x="1246253" y="1702"/>
                  <a:pt x="1246675" y="1280"/>
                </a:cubicBezTo>
                <a:cubicBezTo>
                  <a:pt x="1247097" y="858"/>
                  <a:pt x="1247550" y="466"/>
                  <a:pt x="1248032" y="104"/>
                </a:cubicBezTo>
                <a:close/>
              </a:path>
            </a:pathLst>
          </a:custGeom>
          <a:solidFill>
            <a:schemeClr val="bg1">
              <a:alpha val="80000"/>
            </a:scheme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68580" tIns="34290" rIns="68580" bIns="34290" numCol="1" spcCol="0" rtlCol="0" fromWordArt="0" anchor="t" anchorCtr="0" forceAA="0" compatLnSpc="1">
            <a:noAutofit/>
          </a:bodyPr>
          <a:lstStyle/>
          <a:p>
            <a:pPr algn="ctr"/>
            <a:endParaRPr lang="zh-CN" altLang="en-US" sz="1050" dirty="0">
              <a:solidFill>
                <a:srgbClr val="222222">
                  <a:alpha val="20000"/>
                </a:srgbClr>
              </a:solidFill>
              <a:latin typeface="演示佛系体" panose="00000500000000000000" pitchFamily="2" charset="-122"/>
              <a:ea typeface="演示佛系体" panose="00000500000000000000" pitchFamily="2" charset="-122"/>
              <a:cs typeface="方正颜宋简体_准" panose="02000000000000000000" pitchFamily="2" charset="-122"/>
            </a:endParaRPr>
          </a:p>
        </p:txBody>
      </p:sp>
      <p:sp>
        <p:nvSpPr>
          <p:cNvPr id="8" name="矩形 7"/>
          <p:cNvSpPr/>
          <p:nvPr userDrawn="1"/>
        </p:nvSpPr>
        <p:spPr>
          <a:xfrm>
            <a:off x="1331119" y="1989138"/>
            <a:ext cx="2160984" cy="287972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grpSp>
        <p:nvGrpSpPr>
          <p:cNvPr id="9" name="PA-组合 18"/>
          <p:cNvGrpSpPr/>
          <p:nvPr userDrawn="1">
            <p:custDataLst>
              <p:tags r:id="rId4"/>
            </p:custDataLst>
          </p:nvPr>
        </p:nvGrpSpPr>
        <p:grpSpPr>
          <a:xfrm>
            <a:off x="1331120" y="1987147"/>
            <a:ext cx="6481762" cy="2885696"/>
            <a:chOff x="1774826" y="1989138"/>
            <a:chExt cx="8642349" cy="2885696"/>
          </a:xfrm>
        </p:grpSpPr>
        <p:pic>
          <p:nvPicPr>
            <p:cNvPr id="10" name="PA-图片 6" descr="有钟表的建筑&#10;&#10;描述已自动生成"/>
            <p:cNvPicPr>
              <a:picLocks noChangeAspect="1"/>
            </p:cNvPicPr>
            <p:nvPr>
              <p:custDataLst>
                <p:tags r:id="rId5"/>
              </p:custDataLst>
            </p:nvPr>
          </p:nvPicPr>
          <p:blipFill rotWithShape="1">
            <a:blip r:embed="rId6">
              <a:alphaModFix amt="5000"/>
              <a:extLst>
                <a:ext uri="{BEBA8EAE-BF5A-486C-A8C5-ECC9F3942E4B}">
                  <a14:imgProps xmlns:a14="http://schemas.microsoft.com/office/drawing/2010/main">
                    <a14:imgLayer r:embed="rId7">
                      <a14:imgEffect>
                        <a14:saturation sat="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7536" t="215" r="19452"/>
            <a:stretch>
              <a:fillRect/>
            </a:stretch>
          </p:blipFill>
          <p:spPr>
            <a:xfrm>
              <a:off x="1774826" y="1991129"/>
              <a:ext cx="2881311" cy="2883705"/>
            </a:xfrm>
            <a:prstGeom prst="rect">
              <a:avLst/>
            </a:prstGeom>
          </p:spPr>
        </p:pic>
        <p:sp>
          <p:nvSpPr>
            <p:cNvPr id="11" name="PA-矩形 38"/>
            <p:cNvSpPr/>
            <p:nvPr>
              <p:custDataLst>
                <p:tags r:id="rId8"/>
              </p:custDataLst>
            </p:nvPr>
          </p:nvSpPr>
          <p:spPr>
            <a:xfrm>
              <a:off x="4656137" y="1989138"/>
              <a:ext cx="5761038" cy="2879725"/>
            </a:xfrm>
            <a:prstGeom prst="rect">
              <a:avLst/>
            </a:prstGeom>
            <a:gradFill>
              <a:gsLst>
                <a:gs pos="0">
                  <a:schemeClr val="bg1">
                    <a:alpha val="6000"/>
                  </a:schemeClr>
                </a:gs>
                <a:gs pos="100000">
                  <a:schemeClr val="bg1">
                    <a:alpha val="2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12" name="PA-big-right-arrow_21506"/>
            <p:cNvSpPr>
              <a:spLocks noChangeAspect="1"/>
            </p:cNvSpPr>
            <p:nvPr>
              <p:custDataLst>
                <p:tags r:id="rId9"/>
              </p:custDataLst>
            </p:nvPr>
          </p:nvSpPr>
          <p:spPr bwMode="auto">
            <a:xfrm>
              <a:off x="9494520" y="4116778"/>
              <a:ext cx="447688" cy="444380"/>
            </a:xfrm>
            <a:custGeom>
              <a:avLst/>
              <a:gdLst>
                <a:gd name="T0" fmla="*/ 836 w 847"/>
                <a:gd name="T1" fmla="*/ 433 h 842"/>
                <a:gd name="T2" fmla="*/ 847 w 847"/>
                <a:gd name="T3" fmla="*/ 422 h 842"/>
                <a:gd name="T4" fmla="*/ 836 w 847"/>
                <a:gd name="T5" fmla="*/ 411 h 842"/>
                <a:gd name="T6" fmla="*/ 836 w 847"/>
                <a:gd name="T7" fmla="*/ 411 h 842"/>
                <a:gd name="T8" fmla="*/ 431 w 847"/>
                <a:gd name="T9" fmla="*/ 6 h 842"/>
                <a:gd name="T10" fmla="*/ 409 w 847"/>
                <a:gd name="T11" fmla="*/ 6 h 842"/>
                <a:gd name="T12" fmla="*/ 409 w 847"/>
                <a:gd name="T13" fmla="*/ 28 h 842"/>
                <a:gd name="T14" fmla="*/ 788 w 847"/>
                <a:gd name="T15" fmla="*/ 406 h 842"/>
                <a:gd name="T16" fmla="*/ 16 w 847"/>
                <a:gd name="T17" fmla="*/ 406 h 842"/>
                <a:gd name="T18" fmla="*/ 0 w 847"/>
                <a:gd name="T19" fmla="*/ 422 h 842"/>
                <a:gd name="T20" fmla="*/ 16 w 847"/>
                <a:gd name="T21" fmla="*/ 437 h 842"/>
                <a:gd name="T22" fmla="*/ 788 w 847"/>
                <a:gd name="T23" fmla="*/ 437 h 842"/>
                <a:gd name="T24" fmla="*/ 409 w 847"/>
                <a:gd name="T25" fmla="*/ 816 h 842"/>
                <a:gd name="T26" fmla="*/ 409 w 847"/>
                <a:gd name="T27" fmla="*/ 838 h 842"/>
                <a:gd name="T28" fmla="*/ 420 w 847"/>
                <a:gd name="T29" fmla="*/ 842 h 842"/>
                <a:gd name="T30" fmla="*/ 432 w 847"/>
                <a:gd name="T31" fmla="*/ 838 h 842"/>
                <a:gd name="T32" fmla="*/ 836 w 847"/>
                <a:gd name="T33" fmla="*/ 433 h 842"/>
                <a:gd name="T34" fmla="*/ 836 w 847"/>
                <a:gd name="T35" fmla="*/ 433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7" h="842">
                  <a:moveTo>
                    <a:pt x="836" y="433"/>
                  </a:moveTo>
                  <a:lnTo>
                    <a:pt x="847" y="422"/>
                  </a:lnTo>
                  <a:lnTo>
                    <a:pt x="836" y="411"/>
                  </a:lnTo>
                  <a:lnTo>
                    <a:pt x="836" y="411"/>
                  </a:lnTo>
                  <a:lnTo>
                    <a:pt x="431" y="6"/>
                  </a:lnTo>
                  <a:cubicBezTo>
                    <a:pt x="425" y="0"/>
                    <a:pt x="415" y="0"/>
                    <a:pt x="409" y="6"/>
                  </a:cubicBezTo>
                  <a:cubicBezTo>
                    <a:pt x="403" y="12"/>
                    <a:pt x="403" y="22"/>
                    <a:pt x="409" y="28"/>
                  </a:cubicBezTo>
                  <a:lnTo>
                    <a:pt x="788" y="406"/>
                  </a:lnTo>
                  <a:lnTo>
                    <a:pt x="16" y="406"/>
                  </a:lnTo>
                  <a:cubicBezTo>
                    <a:pt x="7" y="406"/>
                    <a:pt x="0" y="413"/>
                    <a:pt x="0" y="422"/>
                  </a:cubicBezTo>
                  <a:cubicBezTo>
                    <a:pt x="0" y="430"/>
                    <a:pt x="7" y="437"/>
                    <a:pt x="16" y="437"/>
                  </a:cubicBezTo>
                  <a:lnTo>
                    <a:pt x="788" y="437"/>
                  </a:lnTo>
                  <a:lnTo>
                    <a:pt x="409" y="816"/>
                  </a:lnTo>
                  <a:cubicBezTo>
                    <a:pt x="403" y="822"/>
                    <a:pt x="403" y="831"/>
                    <a:pt x="409" y="838"/>
                  </a:cubicBezTo>
                  <a:cubicBezTo>
                    <a:pt x="413" y="841"/>
                    <a:pt x="416" y="842"/>
                    <a:pt x="420" y="842"/>
                  </a:cubicBezTo>
                  <a:cubicBezTo>
                    <a:pt x="424" y="842"/>
                    <a:pt x="428" y="841"/>
                    <a:pt x="432" y="838"/>
                  </a:cubicBezTo>
                  <a:lnTo>
                    <a:pt x="836" y="433"/>
                  </a:lnTo>
                  <a:cubicBezTo>
                    <a:pt x="836" y="433"/>
                    <a:pt x="836" y="433"/>
                    <a:pt x="836" y="433"/>
                  </a:cubicBezTo>
                  <a:close/>
                </a:path>
              </a:pathLst>
            </a:custGeom>
            <a:solidFill>
              <a:schemeClr val="bg1"/>
            </a:solidFill>
            <a:ln>
              <a:solidFill>
                <a:schemeClr val="bg1"/>
              </a:solidFill>
            </a:ln>
          </p:spPr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Dark">
    <p:bg>
      <p:bgPr>
        <a:gradFill>
          <a:gsLst>
            <a:gs pos="0">
              <a:srgbClr val="222222">
                <a:alpha val="95000"/>
              </a:srgbClr>
            </a:gs>
            <a:gs pos="100000">
              <a:srgbClr val="222222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矩形 19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rgbClr val="222222">
                  <a:alpha val="1000"/>
                </a:srgbClr>
              </a:gs>
              <a:gs pos="0">
                <a:srgbClr val="222222">
                  <a:alpha val="4000"/>
                </a:srgbClr>
              </a:gs>
              <a:gs pos="100000">
                <a:srgbClr val="222222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23" name="图片 22" descr="建筑与房屋的城市空拍图黑白照&#10;&#10;描述已自动生成"/>
          <p:cNvPicPr>
            <a:picLocks noChangeAspect="1"/>
          </p:cNvPicPr>
          <p:nvPr userDrawn="1"/>
        </p:nvPicPr>
        <p:blipFill rotWithShape="1">
          <a:blip r:embed="rId2" cstate="print">
            <a:alphaModFix amt="7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700"/>
                    </a14:imgEffect>
                    <a14:imgEffect>
                      <a14:saturation sat="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0" y="1"/>
            <a:ext cx="9144000" cy="6857999"/>
          </a:xfrm>
          <a:prstGeom prst="rect">
            <a:avLst/>
          </a:prstGeom>
          <a:gradFill>
            <a:gsLst>
              <a:gs pos="0">
                <a:sysClr val="windowText" lastClr="000000">
                  <a:alpha val="95000"/>
                  <a:lumMod val="95000"/>
                  <a:lumOff val="5000"/>
                </a:sysClr>
              </a:gs>
              <a:gs pos="100000">
                <a:sysClr val="windowText" lastClr="000000">
                  <a:alpha val="85000"/>
                </a:sysClr>
              </a:gs>
            </a:gsLst>
            <a:lin ang="5400000" scaled="1"/>
          </a:gradFill>
        </p:spPr>
      </p:pic>
      <p:grpSp>
        <p:nvGrpSpPr>
          <p:cNvPr id="24" name="图形 24"/>
          <p:cNvGrpSpPr/>
          <p:nvPr userDrawn="1"/>
        </p:nvGrpSpPr>
        <p:grpSpPr>
          <a:xfrm>
            <a:off x="415811" y="549274"/>
            <a:ext cx="846058" cy="343014"/>
            <a:chOff x="334963" y="549274"/>
            <a:chExt cx="1439862" cy="437818"/>
          </a:xfrm>
          <a:solidFill>
            <a:srgbClr val="F8F8F8"/>
          </a:solidFill>
        </p:grpSpPr>
        <p:sp>
          <p:nvSpPr>
            <p:cNvPr id="25" name="任意多边形: 形状 24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26" name="任意多边形: 形状 25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grpSp>
        <p:nvGrpSpPr>
          <p:cNvPr id="18" name="组合 17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19" name="平行四边形 18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1" name="平行四边形 20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2" name="平行四边形 21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cxnSp>
        <p:nvCxnSpPr>
          <p:cNvPr id="28" name="直接连接符 27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  <a:alpha val="80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单图排版Dark">
    <p:bg>
      <p:bgPr>
        <a:gradFill>
          <a:gsLst>
            <a:gs pos="0">
              <a:srgbClr val="222222">
                <a:alpha val="95000"/>
              </a:srgbClr>
            </a:gs>
            <a:gs pos="100000">
              <a:srgbClr val="222222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rgbClr val="222222">
                  <a:alpha val="1000"/>
                </a:srgbClr>
              </a:gs>
              <a:gs pos="0">
                <a:srgbClr val="222222">
                  <a:alpha val="4000"/>
                </a:srgbClr>
              </a:gs>
              <a:gs pos="100000">
                <a:srgbClr val="222222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28" name="图片 27" descr="建筑与房屋的城市空拍图黑白照&#10;&#10;描述已自动生成"/>
          <p:cNvPicPr>
            <a:picLocks noChangeAspect="1"/>
          </p:cNvPicPr>
          <p:nvPr userDrawn="1"/>
        </p:nvPicPr>
        <p:blipFill rotWithShape="1">
          <a:blip r:embed="rId2" cstate="print">
            <a:alphaModFix amt="7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700"/>
                    </a14:imgEffect>
                    <a14:imgEffect>
                      <a14:saturation sat="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0" y="1"/>
            <a:ext cx="9144000" cy="6857999"/>
          </a:xfrm>
          <a:prstGeom prst="rect">
            <a:avLst/>
          </a:prstGeom>
          <a:gradFill>
            <a:gsLst>
              <a:gs pos="0">
                <a:sysClr val="windowText" lastClr="000000">
                  <a:alpha val="95000"/>
                  <a:lumMod val="95000"/>
                  <a:lumOff val="5000"/>
                </a:sysClr>
              </a:gs>
              <a:gs pos="100000">
                <a:sysClr val="windowText" lastClr="000000">
                  <a:alpha val="85000"/>
                </a:sysClr>
              </a:gs>
            </a:gsLst>
            <a:lin ang="5400000" scaled="1"/>
          </a:gradFill>
        </p:spPr>
      </p:pic>
      <p:grpSp>
        <p:nvGrpSpPr>
          <p:cNvPr id="29" name="图形 24"/>
          <p:cNvGrpSpPr/>
          <p:nvPr userDrawn="1"/>
        </p:nvGrpSpPr>
        <p:grpSpPr>
          <a:xfrm>
            <a:off x="415811" y="549274"/>
            <a:ext cx="846058" cy="343014"/>
            <a:chOff x="334963" y="549274"/>
            <a:chExt cx="1439862" cy="437818"/>
          </a:xfrm>
          <a:solidFill>
            <a:srgbClr val="F8F8F8"/>
          </a:solidFill>
        </p:grpSpPr>
        <p:sp>
          <p:nvSpPr>
            <p:cNvPr id="30" name="任意多边形: 形状 29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31" name="任意多边形: 形状 30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grpSp>
        <p:nvGrpSpPr>
          <p:cNvPr id="35" name="组合 34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36" name="平行四边形 35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37" name="平行四边形 36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38" name="平行四边形 37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cxnSp>
        <p:nvCxnSpPr>
          <p:cNvPr id="39" name="直接连接符 38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  <a:alpha val="80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图片占位符 2"/>
          <p:cNvSpPr>
            <a:spLocks noGrp="1"/>
          </p:cNvSpPr>
          <p:nvPr>
            <p:ph type="pic" sz="quarter" idx="10" hasCustomPrompt="1"/>
          </p:nvPr>
        </p:nvSpPr>
        <p:spPr>
          <a:xfrm>
            <a:off x="627460" y="1989138"/>
            <a:ext cx="7185422" cy="4314825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rgbClr val="224EA7">
                <a:alpha val="7000"/>
              </a:srgbClr>
            </a:outerShdw>
          </a:effectLst>
        </p:spPr>
        <p:txBody>
          <a:bodyPr/>
          <a:lstStyle/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两图排版Dark">
    <p:bg>
      <p:bgPr>
        <a:gradFill>
          <a:gsLst>
            <a:gs pos="0">
              <a:sysClr val="windowText" lastClr="000000">
                <a:lumMod val="85000"/>
                <a:lumOff val="15000"/>
                <a:alpha val="95000"/>
              </a:sysClr>
            </a:gs>
            <a:gs pos="100000">
              <a:sysClr val="windowText" lastClr="000000">
                <a:alpha val="85000"/>
              </a:sys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矩形 27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rgbClr val="222222">
                  <a:alpha val="1000"/>
                </a:srgbClr>
              </a:gs>
              <a:gs pos="0">
                <a:srgbClr val="222222">
                  <a:alpha val="4000"/>
                </a:srgbClr>
              </a:gs>
              <a:gs pos="100000">
                <a:srgbClr val="222222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29" name="图片 28" descr="建筑与房屋的城市空拍图黑白照&#10;&#10;描述已自动生成"/>
          <p:cNvPicPr>
            <a:picLocks noChangeAspect="1"/>
          </p:cNvPicPr>
          <p:nvPr userDrawn="1"/>
        </p:nvPicPr>
        <p:blipFill rotWithShape="1">
          <a:blip r:embed="rId2" cstate="print">
            <a:alphaModFix amt="7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700"/>
                    </a14:imgEffect>
                    <a14:imgEffect>
                      <a14:saturation sat="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0" y="1"/>
            <a:ext cx="9144000" cy="6857999"/>
          </a:xfrm>
          <a:prstGeom prst="rect">
            <a:avLst/>
          </a:prstGeom>
          <a:gradFill>
            <a:gsLst>
              <a:gs pos="0">
                <a:sysClr val="windowText" lastClr="000000">
                  <a:alpha val="95000"/>
                  <a:lumMod val="95000"/>
                  <a:lumOff val="5000"/>
                </a:sysClr>
              </a:gs>
              <a:gs pos="100000">
                <a:sysClr val="windowText" lastClr="000000">
                  <a:alpha val="85000"/>
                </a:sysClr>
              </a:gs>
            </a:gsLst>
            <a:lin ang="5400000" scaled="1"/>
          </a:gradFill>
        </p:spPr>
      </p:pic>
      <p:grpSp>
        <p:nvGrpSpPr>
          <p:cNvPr id="30" name="图形 24"/>
          <p:cNvGrpSpPr/>
          <p:nvPr userDrawn="1"/>
        </p:nvGrpSpPr>
        <p:grpSpPr>
          <a:xfrm>
            <a:off x="415811" y="549274"/>
            <a:ext cx="846058" cy="343014"/>
            <a:chOff x="334963" y="549274"/>
            <a:chExt cx="1439862" cy="437818"/>
          </a:xfrm>
          <a:solidFill>
            <a:srgbClr val="F8F8F8"/>
          </a:solidFill>
        </p:grpSpPr>
        <p:sp>
          <p:nvSpPr>
            <p:cNvPr id="31" name="任意多边形: 形状 30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32" name="任意多边形: 形状 31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grpSp>
        <p:nvGrpSpPr>
          <p:cNvPr id="35" name="组合 34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36" name="平行四边形 35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37" name="平行四边形 36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38" name="平行四边形 37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cxnSp>
        <p:nvCxnSpPr>
          <p:cNvPr id="39" name="直接连接符 38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  <a:alpha val="80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图片占位符 2"/>
          <p:cNvSpPr>
            <a:spLocks noGrp="1"/>
          </p:cNvSpPr>
          <p:nvPr>
            <p:ph type="pic" sz="quarter" idx="10" hasCustomPrompt="1"/>
          </p:nvPr>
        </p:nvSpPr>
        <p:spPr>
          <a:xfrm>
            <a:off x="627460" y="1989139"/>
            <a:ext cx="3691890" cy="3428998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rgbClr val="224EA7">
                <a:alpha val="7000"/>
              </a:srgbClr>
            </a:outerShdw>
          </a:effectLst>
        </p:spPr>
        <p:txBody>
          <a:bodyPr/>
          <a:lstStyle/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  <p:cxnSp>
        <p:nvCxnSpPr>
          <p:cNvPr id="26" name="直接连接符 25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图片占位符 2"/>
          <p:cNvSpPr>
            <a:spLocks noGrp="1"/>
          </p:cNvSpPr>
          <p:nvPr>
            <p:ph type="pic" sz="quarter" idx="11" hasCustomPrompt="1"/>
          </p:nvPr>
        </p:nvSpPr>
        <p:spPr>
          <a:xfrm>
            <a:off x="4824650" y="1989139"/>
            <a:ext cx="3691890" cy="3428998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rgbClr val="224EA7">
                <a:alpha val="7000"/>
              </a:srgbClr>
            </a:outerShdw>
          </a:effectLst>
        </p:spPr>
        <p:txBody>
          <a:bodyPr/>
          <a:lstStyle/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多图排版Dark">
    <p:bg>
      <p:bgPr>
        <a:gradFill>
          <a:gsLst>
            <a:gs pos="0">
              <a:srgbClr val="222222">
                <a:alpha val="95000"/>
              </a:srgbClr>
            </a:gs>
            <a:gs pos="100000">
              <a:srgbClr val="222222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" name="矩形 50"/>
          <p:cNvSpPr/>
          <p:nvPr userDrawn="1"/>
        </p:nvSpPr>
        <p:spPr>
          <a:xfrm rot="10800000">
            <a:off x="0" y="5418135"/>
            <a:ext cx="9144000" cy="1439863"/>
          </a:xfrm>
          <a:prstGeom prst="rect">
            <a:avLst/>
          </a:prstGeom>
          <a:gradFill>
            <a:gsLst>
              <a:gs pos="62600">
                <a:srgbClr val="222222">
                  <a:alpha val="1000"/>
                </a:srgbClr>
              </a:gs>
              <a:gs pos="0">
                <a:srgbClr val="222222">
                  <a:alpha val="4000"/>
                </a:srgbClr>
              </a:gs>
              <a:gs pos="100000">
                <a:srgbClr val="222222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52" name="图片 51" descr="建筑与房屋的城市空拍图黑白照&#10;&#10;描述已自动生成"/>
          <p:cNvPicPr>
            <a:picLocks noChangeAspect="1"/>
          </p:cNvPicPr>
          <p:nvPr userDrawn="1"/>
        </p:nvPicPr>
        <p:blipFill rotWithShape="1">
          <a:blip r:embed="rId2" cstate="print">
            <a:alphaModFix amt="7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700"/>
                    </a14:imgEffect>
                    <a14:imgEffect>
                      <a14:saturation sat="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0" y="0"/>
            <a:ext cx="9144000" cy="6857999"/>
          </a:xfrm>
          <a:prstGeom prst="rect">
            <a:avLst/>
          </a:prstGeom>
          <a:gradFill>
            <a:gsLst>
              <a:gs pos="0">
                <a:sysClr val="windowText" lastClr="000000">
                  <a:alpha val="95000"/>
                  <a:lumMod val="95000"/>
                  <a:lumOff val="5000"/>
                </a:sysClr>
              </a:gs>
              <a:gs pos="100000">
                <a:sysClr val="windowText" lastClr="000000">
                  <a:alpha val="85000"/>
                </a:sysClr>
              </a:gs>
            </a:gsLst>
            <a:lin ang="5400000" scaled="1"/>
          </a:gradFill>
        </p:spPr>
      </p:pic>
      <p:grpSp>
        <p:nvGrpSpPr>
          <p:cNvPr id="53" name="图形 24"/>
          <p:cNvGrpSpPr/>
          <p:nvPr userDrawn="1"/>
        </p:nvGrpSpPr>
        <p:grpSpPr>
          <a:xfrm>
            <a:off x="415811" y="549273"/>
            <a:ext cx="846058" cy="343014"/>
            <a:chOff x="334963" y="549274"/>
            <a:chExt cx="1439862" cy="437818"/>
          </a:xfrm>
          <a:solidFill>
            <a:srgbClr val="F8F8F8"/>
          </a:solidFill>
        </p:grpSpPr>
        <p:sp>
          <p:nvSpPr>
            <p:cNvPr id="54" name="任意多边形: 形状 53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55" name="任意多边形: 形状 54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grpSp>
        <p:nvGrpSpPr>
          <p:cNvPr id="58" name="组合 57"/>
          <p:cNvGrpSpPr/>
          <p:nvPr userDrawn="1"/>
        </p:nvGrpSpPr>
        <p:grpSpPr>
          <a:xfrm>
            <a:off x="8535367" y="594118"/>
            <a:ext cx="383606" cy="179412"/>
            <a:chOff x="10407368" y="1899432"/>
            <a:chExt cx="511474" cy="179412"/>
          </a:xfrm>
        </p:grpSpPr>
        <p:sp>
          <p:nvSpPr>
            <p:cNvPr id="59" name="平行四边形 58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60" name="平行四边形 59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61" name="平行四边形 60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cxnSp>
        <p:nvCxnSpPr>
          <p:cNvPr id="62" name="直接连接符 61"/>
          <p:cNvCxnSpPr/>
          <p:nvPr userDrawn="1"/>
        </p:nvCxnSpPr>
        <p:spPr>
          <a:xfrm>
            <a:off x="238125" y="1098695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  <a:alpha val="80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5" name="直接连接符 64"/>
          <p:cNvCxnSpPr/>
          <p:nvPr userDrawn="1"/>
        </p:nvCxnSpPr>
        <p:spPr>
          <a:xfrm>
            <a:off x="238125" y="1098695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" name="图片占位符 2"/>
          <p:cNvSpPr>
            <a:spLocks noGrp="1"/>
          </p:cNvSpPr>
          <p:nvPr>
            <p:ph type="pic" sz="quarter" idx="10" hasCustomPrompt="1"/>
          </p:nvPr>
        </p:nvSpPr>
        <p:spPr>
          <a:xfrm>
            <a:off x="627460" y="1989139"/>
            <a:ext cx="2604113" cy="2097950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rgbClr val="224EA7">
                <a:alpha val="7000"/>
              </a:srgbClr>
            </a:outerShdw>
          </a:effectLst>
        </p:spPr>
        <p:txBody>
          <a:bodyPr>
            <a:normAutofit/>
          </a:bodyPr>
          <a:lstStyle>
            <a:lvl1pPr>
              <a:defRPr sz="2400">
                <a:solidFill>
                  <a:schemeClr val="bg1"/>
                </a:solidFill>
              </a:defRPr>
            </a:lvl1pPr>
          </a:lstStyle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  <p:grpSp>
        <p:nvGrpSpPr>
          <p:cNvPr id="19" name="组合 18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20" name="平行四边形 19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1" name="平行四边形 20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2" name="平行四边形 21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cxnSp>
        <p:nvCxnSpPr>
          <p:cNvPr id="26" name="直接连接符 25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" name="图片占位符 2"/>
          <p:cNvSpPr>
            <a:spLocks noGrp="1"/>
          </p:cNvSpPr>
          <p:nvPr>
            <p:ph type="pic" sz="quarter" idx="11" hasCustomPrompt="1"/>
          </p:nvPr>
        </p:nvSpPr>
        <p:spPr>
          <a:xfrm>
            <a:off x="627460" y="4290023"/>
            <a:ext cx="2604113" cy="2097950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rgbClr val="224EA7">
                <a:alpha val="7000"/>
              </a:srgbClr>
            </a:outerShdw>
          </a:effectLst>
        </p:spPr>
        <p:txBody>
          <a:bodyPr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lang="zh-CN" altLang="en-US" sz="2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  <p:sp>
        <p:nvSpPr>
          <p:cNvPr id="34" name="图片占位符 2"/>
          <p:cNvSpPr>
            <a:spLocks noGrp="1"/>
          </p:cNvSpPr>
          <p:nvPr>
            <p:ph type="pic" sz="quarter" idx="12" hasCustomPrompt="1"/>
          </p:nvPr>
        </p:nvSpPr>
        <p:spPr>
          <a:xfrm>
            <a:off x="3411866" y="1989139"/>
            <a:ext cx="2604113" cy="2097950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rgbClr val="224EA7">
                <a:alpha val="7000"/>
              </a:srgbClr>
            </a:outerShdw>
          </a:effectLst>
        </p:spPr>
        <p:txBody>
          <a:bodyPr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lang="zh-CN" altLang="en-US" sz="2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  <p:sp>
        <p:nvSpPr>
          <p:cNvPr id="35" name="图片占位符 2"/>
          <p:cNvSpPr>
            <a:spLocks noGrp="1"/>
          </p:cNvSpPr>
          <p:nvPr>
            <p:ph type="pic" sz="quarter" idx="13" hasCustomPrompt="1"/>
          </p:nvPr>
        </p:nvSpPr>
        <p:spPr>
          <a:xfrm>
            <a:off x="3411866" y="4290023"/>
            <a:ext cx="2604113" cy="2097950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rgbClr val="224EA7">
                <a:alpha val="7000"/>
              </a:srgbClr>
            </a:outerShdw>
          </a:effectLst>
        </p:spPr>
        <p:txBody>
          <a:bodyPr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lang="zh-CN" altLang="en-US" sz="2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  <p:sp>
        <p:nvSpPr>
          <p:cNvPr id="36" name="图片占位符 2"/>
          <p:cNvSpPr>
            <a:spLocks noGrp="1"/>
          </p:cNvSpPr>
          <p:nvPr>
            <p:ph type="pic" sz="quarter" idx="14" hasCustomPrompt="1"/>
          </p:nvPr>
        </p:nvSpPr>
        <p:spPr>
          <a:xfrm>
            <a:off x="6196273" y="1989139"/>
            <a:ext cx="2604113" cy="2097950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rgbClr val="224EA7">
                <a:alpha val="7000"/>
              </a:srgbClr>
            </a:outerShdw>
          </a:effectLst>
        </p:spPr>
        <p:txBody>
          <a:bodyPr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lang="zh-CN" altLang="en-US" sz="2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  <p:sp>
        <p:nvSpPr>
          <p:cNvPr id="37" name="图片占位符 2"/>
          <p:cNvSpPr>
            <a:spLocks noGrp="1"/>
          </p:cNvSpPr>
          <p:nvPr>
            <p:ph type="pic" sz="quarter" idx="15" hasCustomPrompt="1"/>
          </p:nvPr>
        </p:nvSpPr>
        <p:spPr>
          <a:xfrm>
            <a:off x="6196273" y="4290023"/>
            <a:ext cx="2604113" cy="2097950"/>
          </a:xfrm>
          <a:ln w="63500" cap="sq">
            <a:solidFill>
              <a:schemeClr val="bg1"/>
            </a:solidFill>
            <a:miter lim="800000"/>
          </a:ln>
          <a:effectLst>
            <a:outerShdw blurRad="241300" sx="102000" sy="102000" algn="ctr" rotWithShape="0">
              <a:srgbClr val="224EA7">
                <a:alpha val="7000"/>
              </a:srgbClr>
            </a:outerShdw>
          </a:effectLst>
        </p:spPr>
        <p:txBody>
          <a:bodyPr>
            <a:normAutofit/>
          </a:bodyPr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lang="zh-CN" altLang="en-US" sz="2400" kern="1200" dirty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lvl1pPr>
          </a:lstStyle>
          <a:p>
            <a:r>
              <a:rPr lang="zh-CN" altLang="en-US" dirty="0"/>
              <a:t>按</a:t>
            </a:r>
            <a:r>
              <a:rPr lang="en-US" altLang="zh-CN" dirty="0"/>
              <a:t>Delete</a:t>
            </a:r>
            <a:r>
              <a:rPr lang="zh-CN" altLang="en-US" dirty="0"/>
              <a:t>删除原有图片，单击图标可进行替换</a:t>
            </a:r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个人介绍dark">
    <p:bg>
      <p:bgPr>
        <a:gradFill>
          <a:gsLst>
            <a:gs pos="0">
              <a:srgbClr val="222222">
                <a:alpha val="95000"/>
              </a:srgbClr>
            </a:gs>
            <a:gs pos="100000">
              <a:srgbClr val="222222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矩形 28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rgbClr val="222222">
                  <a:alpha val="1000"/>
                </a:srgbClr>
              </a:gs>
              <a:gs pos="0">
                <a:srgbClr val="222222">
                  <a:alpha val="4000"/>
                </a:srgbClr>
              </a:gs>
              <a:gs pos="100000">
                <a:srgbClr val="222222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30" name="图片 29" descr="建筑与房屋的城市空拍图黑白照&#10;&#10;描述已自动生成"/>
          <p:cNvPicPr>
            <a:picLocks noChangeAspect="1"/>
          </p:cNvPicPr>
          <p:nvPr userDrawn="1"/>
        </p:nvPicPr>
        <p:blipFill rotWithShape="1">
          <a:blip r:embed="rId2" cstate="print">
            <a:alphaModFix amt="7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700"/>
                    </a14:imgEffect>
                    <a14:imgEffect>
                      <a14:saturation sat="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0" y="1"/>
            <a:ext cx="9144000" cy="6857999"/>
          </a:xfrm>
          <a:prstGeom prst="rect">
            <a:avLst/>
          </a:prstGeom>
          <a:gradFill>
            <a:gsLst>
              <a:gs pos="0">
                <a:sysClr val="windowText" lastClr="000000">
                  <a:alpha val="95000"/>
                  <a:lumMod val="95000"/>
                  <a:lumOff val="5000"/>
                </a:sysClr>
              </a:gs>
              <a:gs pos="100000">
                <a:sysClr val="windowText" lastClr="000000">
                  <a:alpha val="85000"/>
                </a:sysClr>
              </a:gs>
            </a:gsLst>
            <a:lin ang="5400000" scaled="1"/>
          </a:gradFill>
        </p:spPr>
      </p:pic>
      <p:grpSp>
        <p:nvGrpSpPr>
          <p:cNvPr id="31" name="图形 24"/>
          <p:cNvGrpSpPr/>
          <p:nvPr userDrawn="1"/>
        </p:nvGrpSpPr>
        <p:grpSpPr>
          <a:xfrm>
            <a:off x="415811" y="549274"/>
            <a:ext cx="846058" cy="343014"/>
            <a:chOff x="334963" y="549274"/>
            <a:chExt cx="1439862" cy="437818"/>
          </a:xfrm>
          <a:solidFill>
            <a:srgbClr val="F8F8F8"/>
          </a:solidFill>
        </p:grpSpPr>
        <p:sp>
          <p:nvSpPr>
            <p:cNvPr id="34" name="任意多边形: 形状 33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35" name="任意多边形: 形状 34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grpSp>
        <p:nvGrpSpPr>
          <p:cNvPr id="40" name="组合 39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41" name="平行四边形 40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42" name="平行四边形 41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43" name="平行四边形 42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cxnSp>
        <p:nvCxnSpPr>
          <p:cNvPr id="44" name="直接连接符 43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  <a:alpha val="80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图片占位符 3"/>
          <p:cNvSpPr>
            <a:spLocks noGrp="1"/>
          </p:cNvSpPr>
          <p:nvPr>
            <p:ph type="pic" sz="quarter" idx="10"/>
          </p:nvPr>
        </p:nvSpPr>
        <p:spPr>
          <a:xfrm>
            <a:off x="951184" y="2617622"/>
            <a:ext cx="1217070" cy="1622758"/>
          </a:xfrm>
          <a:prstGeom prst="ellipse">
            <a:avLst/>
          </a:prstGeom>
          <a:gradFill>
            <a:gsLst>
              <a:gs pos="0">
                <a:srgbClr val="003399">
                  <a:alpha val="6000"/>
                </a:srgbClr>
              </a:gs>
              <a:gs pos="100000">
                <a:srgbClr val="003399">
                  <a:alpha val="2000"/>
                </a:srgbClr>
              </a:gs>
            </a:gsLst>
            <a:lin ang="5400000" scaled="1"/>
          </a:gradFill>
          <a:ln w="50800">
            <a:solidFill>
              <a:schemeClr val="bg1"/>
            </a:solidFill>
          </a:ln>
          <a:effectLst>
            <a:outerShdw blurRad="279400" sx="102000" sy="102000" algn="ctr" rotWithShape="0">
              <a:srgbClr val="224EA7">
                <a:alpha val="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>
              <a:defRPr lang="zh-CN" altLang="en-US" sz="1800">
                <a:solidFill>
                  <a:schemeClr val="lt1"/>
                </a:solidFill>
              </a:defRPr>
            </a:lvl1pPr>
          </a:lstStyle>
          <a:p>
            <a:pPr marL="0" lvl="0" algn="ctr"/>
            <a:endParaRPr lang="zh-CN" altLang="en-US" dirty="0"/>
          </a:p>
        </p:txBody>
      </p:sp>
      <p:grpSp>
        <p:nvGrpSpPr>
          <p:cNvPr id="7" name="组合 6"/>
          <p:cNvGrpSpPr/>
          <p:nvPr userDrawn="1"/>
        </p:nvGrpSpPr>
        <p:grpSpPr>
          <a:xfrm>
            <a:off x="807377" y="2426616"/>
            <a:ext cx="1504683" cy="2004768"/>
            <a:chOff x="3653754" y="2426616"/>
            <a:chExt cx="2006244" cy="2004768"/>
          </a:xfrm>
        </p:grpSpPr>
        <p:sp>
          <p:nvSpPr>
            <p:cNvPr id="5" name="椭圆 4"/>
            <p:cNvSpPr/>
            <p:nvPr userDrawn="1"/>
          </p:nvSpPr>
          <p:spPr>
            <a:xfrm rot="19228016">
              <a:off x="3653754" y="2426616"/>
              <a:ext cx="2004768" cy="2004768"/>
            </a:xfrm>
            <a:prstGeom prst="ellipse">
              <a:avLst/>
            </a:prstGeom>
            <a:noFill/>
            <a:ln w="6350">
              <a:gradFill>
                <a:gsLst>
                  <a:gs pos="0">
                    <a:schemeClr val="bg1">
                      <a:alpha val="42000"/>
                    </a:schemeClr>
                  </a:gs>
                  <a:gs pos="100000">
                    <a:srgbClr val="99CCFF">
                      <a:alpha val="11000"/>
                    </a:srgbClr>
                  </a:gs>
                </a:gsLst>
                <a:lin ang="5400000" scaled="1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32" name="椭圆 31"/>
            <p:cNvSpPr/>
            <p:nvPr userDrawn="1"/>
          </p:nvSpPr>
          <p:spPr>
            <a:xfrm rot="5400000">
              <a:off x="3832991" y="2608518"/>
              <a:ext cx="1640964" cy="1640964"/>
            </a:xfrm>
            <a:prstGeom prst="ellipse">
              <a:avLst/>
            </a:prstGeom>
            <a:noFill/>
            <a:ln w="3175">
              <a:gradFill>
                <a:gsLst>
                  <a:gs pos="0">
                    <a:srgbClr val="224EA7">
                      <a:alpha val="4000"/>
                    </a:srgbClr>
                  </a:gs>
                  <a:gs pos="100000">
                    <a:srgbClr val="224EA7">
                      <a:alpha val="25000"/>
                    </a:srgbClr>
                  </a:gs>
                </a:gsLst>
                <a:lin ang="5400000" scaled="1"/>
              </a:gra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6" name="椭圆 5"/>
            <p:cNvSpPr/>
            <p:nvPr userDrawn="1"/>
          </p:nvSpPr>
          <p:spPr>
            <a:xfrm>
              <a:off x="4106435" y="2527936"/>
              <a:ext cx="78836" cy="78832"/>
            </a:xfrm>
            <a:prstGeom prst="ellipse">
              <a:avLst/>
            </a:prstGeom>
            <a:gradFill>
              <a:gsLst>
                <a:gs pos="0">
                  <a:schemeClr val="bg1">
                    <a:alpha val="81000"/>
                  </a:schemeClr>
                </a:gs>
                <a:gs pos="100000">
                  <a:srgbClr val="99CCFF">
                    <a:alpha val="78000"/>
                  </a:srgb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33" name="椭圆 32"/>
            <p:cNvSpPr/>
            <p:nvPr userDrawn="1"/>
          </p:nvSpPr>
          <p:spPr>
            <a:xfrm>
              <a:off x="3949025" y="4139994"/>
              <a:ext cx="76026" cy="76026"/>
            </a:xfrm>
            <a:prstGeom prst="ellipse">
              <a:avLst/>
            </a:prstGeom>
            <a:gradFill>
              <a:gsLst>
                <a:gs pos="0">
                  <a:srgbClr val="224EA7">
                    <a:alpha val="70000"/>
                  </a:srgbClr>
                </a:gs>
                <a:gs pos="100000">
                  <a:srgbClr val="224EA7"/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38" name="椭圆 37"/>
            <p:cNvSpPr/>
            <p:nvPr userDrawn="1"/>
          </p:nvSpPr>
          <p:spPr>
            <a:xfrm>
              <a:off x="5614279" y="3617118"/>
              <a:ext cx="45719" cy="45719"/>
            </a:xfrm>
            <a:prstGeom prst="ellipse">
              <a:avLst/>
            </a:prstGeom>
            <a:gradFill>
              <a:gsLst>
                <a:gs pos="0">
                  <a:srgbClr val="224EA7"/>
                </a:gs>
                <a:gs pos="100000">
                  <a:srgbClr val="224EA7">
                    <a:alpha val="43000"/>
                  </a:srgb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封面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" name="任意多边形: 形状 25"/>
          <p:cNvSpPr/>
          <p:nvPr userDrawn="1"/>
        </p:nvSpPr>
        <p:spPr>
          <a:xfrm>
            <a:off x="0" y="-13269"/>
            <a:ext cx="9144000" cy="6408252"/>
          </a:xfrm>
          <a:custGeom>
            <a:avLst/>
            <a:gdLst>
              <a:gd name="connsiteX0" fmla="*/ 0 w 12192000"/>
              <a:gd name="connsiteY0" fmla="*/ 0 h 6408252"/>
              <a:gd name="connsiteX1" fmla="*/ 12192000 w 12192000"/>
              <a:gd name="connsiteY1" fmla="*/ 0 h 6408252"/>
              <a:gd name="connsiteX2" fmla="*/ 12192000 w 12192000"/>
              <a:gd name="connsiteY2" fmla="*/ 5405734 h 6408252"/>
              <a:gd name="connsiteX3" fmla="*/ 12041157 w 12192000"/>
              <a:gd name="connsiteY3" fmla="*/ 5462525 h 6408252"/>
              <a:gd name="connsiteX4" fmla="*/ 6096003 w 12192000"/>
              <a:gd name="connsiteY4" fmla="*/ 6408252 h 6408252"/>
              <a:gd name="connsiteX5" fmla="*/ 150849 w 12192000"/>
              <a:gd name="connsiteY5" fmla="*/ 5462525 h 6408252"/>
              <a:gd name="connsiteX6" fmla="*/ 0 w 12192000"/>
              <a:gd name="connsiteY6" fmla="*/ 5405732 h 64082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12192000" h="6408252">
                <a:moveTo>
                  <a:pt x="0" y="0"/>
                </a:moveTo>
                <a:lnTo>
                  <a:pt x="12192000" y="0"/>
                </a:lnTo>
                <a:lnTo>
                  <a:pt x="12192000" y="5405734"/>
                </a:lnTo>
                <a:lnTo>
                  <a:pt x="12041157" y="5462525"/>
                </a:lnTo>
                <a:cubicBezTo>
                  <a:pt x="10383328" y="6056502"/>
                  <a:pt x="8325407" y="6408252"/>
                  <a:pt x="6096003" y="6408252"/>
                </a:cubicBezTo>
                <a:cubicBezTo>
                  <a:pt x="3866598" y="6408252"/>
                  <a:pt x="1808677" y="6056502"/>
                  <a:pt x="150849" y="5462525"/>
                </a:cubicBezTo>
                <a:lnTo>
                  <a:pt x="0" y="5405732"/>
                </a:lnTo>
                <a:close/>
              </a:path>
            </a:pathLst>
          </a:custGeom>
          <a:gradFill>
            <a:gsLst>
              <a:gs pos="86000">
                <a:schemeClr val="accent1">
                  <a:alpha val="44000"/>
                </a:schemeClr>
              </a:gs>
              <a:gs pos="100000">
                <a:schemeClr val="accent1">
                  <a:lumMod val="95000"/>
                  <a:lumOff val="5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zh-CN" altLang="en-US" sz="1350"/>
          </a:p>
        </p:txBody>
      </p:sp>
      <p:sp>
        <p:nvSpPr>
          <p:cNvPr id="27" name="矩形 26"/>
          <p:cNvSpPr/>
          <p:nvPr userDrawn="1"/>
        </p:nvSpPr>
        <p:spPr>
          <a:xfrm>
            <a:off x="0" y="0"/>
            <a:ext cx="9143443" cy="4247909"/>
          </a:xfrm>
          <a:prstGeom prst="rect">
            <a:avLst/>
          </a:prstGeom>
          <a:gradFill>
            <a:gsLst>
              <a:gs pos="0">
                <a:schemeClr val="bg1"/>
              </a:gs>
              <a:gs pos="100000">
                <a:schemeClr val="bg1">
                  <a:alpha val="23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28" name="图片 27" descr="建筑的摆设布局&#10;&#10;描述已自动生成"/>
          <p:cNvPicPr>
            <a:picLocks noChangeAspect="1"/>
          </p:cNvPicPr>
          <p:nvPr userDrawn="1"/>
        </p:nvPicPr>
        <p:blipFill rotWithShape="1"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3000"/>
                    </a14:imgEffect>
                    <a14:imgEffect>
                      <a14:saturation sat="114000"/>
                    </a14:imgEffect>
                  </a14:imgLayer>
                </a14:imgProps>
              </a:ext>
            </a:extLst>
          </a:blip>
          <a:srcRect b="8009"/>
          <a:stretch>
            <a:fillRect/>
          </a:stretch>
        </p:blipFill>
        <p:spPr>
          <a:xfrm>
            <a:off x="0" y="1"/>
            <a:ext cx="9144000" cy="6308725"/>
          </a:xfrm>
          <a:custGeom>
            <a:avLst/>
            <a:gdLst>
              <a:gd name="connsiteX0" fmla="*/ 0 w 12192000"/>
              <a:gd name="connsiteY0" fmla="*/ 0 h 6308725"/>
              <a:gd name="connsiteX1" fmla="*/ 12192000 w 12192000"/>
              <a:gd name="connsiteY1" fmla="*/ 0 h 6308725"/>
              <a:gd name="connsiteX2" fmla="*/ 12192000 w 12192000"/>
              <a:gd name="connsiteY2" fmla="*/ 5306206 h 6308725"/>
              <a:gd name="connsiteX3" fmla="*/ 12041155 w 12192000"/>
              <a:gd name="connsiteY3" fmla="*/ 5362997 h 6308725"/>
              <a:gd name="connsiteX4" fmla="*/ 6096001 w 12192000"/>
              <a:gd name="connsiteY4" fmla="*/ 6308725 h 6308725"/>
              <a:gd name="connsiteX5" fmla="*/ 150847 w 12192000"/>
              <a:gd name="connsiteY5" fmla="*/ 5362997 h 6308725"/>
              <a:gd name="connsiteX6" fmla="*/ 0 w 12192000"/>
              <a:gd name="connsiteY6" fmla="*/ 5306206 h 6308725"/>
              <a:gd name="connsiteX7" fmla="*/ 0 w 12192000"/>
              <a:gd name="connsiteY7" fmla="*/ 0 h 630872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6308725">
                <a:moveTo>
                  <a:pt x="0" y="0"/>
                </a:moveTo>
                <a:lnTo>
                  <a:pt x="12192000" y="0"/>
                </a:lnTo>
                <a:lnTo>
                  <a:pt x="12192000" y="5306206"/>
                </a:lnTo>
                <a:lnTo>
                  <a:pt x="12041155" y="5362997"/>
                </a:lnTo>
                <a:cubicBezTo>
                  <a:pt x="10383327" y="5956975"/>
                  <a:pt x="8325406" y="6308725"/>
                  <a:pt x="6096001" y="6308725"/>
                </a:cubicBezTo>
                <a:cubicBezTo>
                  <a:pt x="3866596" y="6308725"/>
                  <a:pt x="1808675" y="5956975"/>
                  <a:pt x="150847" y="5362997"/>
                </a:cubicBezTo>
                <a:lnTo>
                  <a:pt x="0" y="5306206"/>
                </a:lnTo>
                <a:lnTo>
                  <a:pt x="0" y="0"/>
                </a:lnTo>
                <a:close/>
              </a:path>
            </a:pathLst>
          </a:custGeom>
        </p:spPr>
      </p:pic>
      <p:pic>
        <p:nvPicPr>
          <p:cNvPr id="32" name="图片 31" descr="建筑的摆设布局&#10;&#10;描述已自动生成"/>
          <p:cNvPicPr>
            <a:picLocks noChangeAspect="1"/>
          </p:cNvPicPr>
          <p:nvPr userDrawn="1"/>
        </p:nvPicPr>
        <p:blipFill rotWithShape="1">
          <a:blip r:embed="rId4" cstate="print">
            <a:alphaModFix amt="10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bright="3000"/>
                    </a14:imgEffect>
                    <a14:imgEffect>
                      <a14:saturation sat="0"/>
                    </a14:imgEffect>
                  </a14:imgLayer>
                </a14:imgProps>
              </a:ext>
            </a:extLst>
          </a:blip>
          <a:srcRect t="77372"/>
          <a:stretch>
            <a:fillRect/>
          </a:stretch>
        </p:blipFill>
        <p:spPr>
          <a:xfrm>
            <a:off x="0" y="5306206"/>
            <a:ext cx="9144000" cy="1551794"/>
          </a:xfrm>
          <a:custGeom>
            <a:avLst/>
            <a:gdLst>
              <a:gd name="connsiteX0" fmla="*/ 0 w 12192000"/>
              <a:gd name="connsiteY0" fmla="*/ 0 h 1551794"/>
              <a:gd name="connsiteX1" fmla="*/ 150847 w 12192000"/>
              <a:gd name="connsiteY1" fmla="*/ 56791 h 1551794"/>
              <a:gd name="connsiteX2" fmla="*/ 6096001 w 12192000"/>
              <a:gd name="connsiteY2" fmla="*/ 1002519 h 1551794"/>
              <a:gd name="connsiteX3" fmla="*/ 12041155 w 12192000"/>
              <a:gd name="connsiteY3" fmla="*/ 56791 h 1551794"/>
              <a:gd name="connsiteX4" fmla="*/ 12192000 w 12192000"/>
              <a:gd name="connsiteY4" fmla="*/ 0 h 1551794"/>
              <a:gd name="connsiteX5" fmla="*/ 12192000 w 12192000"/>
              <a:gd name="connsiteY5" fmla="*/ 1551794 h 1551794"/>
              <a:gd name="connsiteX6" fmla="*/ 0 w 12192000"/>
              <a:gd name="connsiteY6" fmla="*/ 1551794 h 1551794"/>
              <a:gd name="connsiteX7" fmla="*/ 0 w 12192000"/>
              <a:gd name="connsiteY7" fmla="*/ 0 h 155179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12192000" h="1551794">
                <a:moveTo>
                  <a:pt x="0" y="0"/>
                </a:moveTo>
                <a:lnTo>
                  <a:pt x="150847" y="56791"/>
                </a:lnTo>
                <a:cubicBezTo>
                  <a:pt x="1808675" y="650769"/>
                  <a:pt x="3866596" y="1002519"/>
                  <a:pt x="6096001" y="1002519"/>
                </a:cubicBezTo>
                <a:cubicBezTo>
                  <a:pt x="8325406" y="1002519"/>
                  <a:pt x="10383327" y="650769"/>
                  <a:pt x="12041155" y="56791"/>
                </a:cubicBezTo>
                <a:lnTo>
                  <a:pt x="12192000" y="0"/>
                </a:lnTo>
                <a:lnTo>
                  <a:pt x="12192000" y="1551794"/>
                </a:lnTo>
                <a:lnTo>
                  <a:pt x="0" y="1551794"/>
                </a:lnTo>
                <a:lnTo>
                  <a:pt x="0" y="0"/>
                </a:lnTo>
                <a:close/>
              </a:path>
            </a:pathLst>
          </a:custGeom>
        </p:spPr>
      </p:pic>
      <p:grpSp>
        <p:nvGrpSpPr>
          <p:cNvPr id="33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solidFill>
            <a:srgbClr val="F8F8F8"/>
          </a:solidFill>
        </p:grpSpPr>
        <p:sp>
          <p:nvSpPr>
            <p:cNvPr id="34" name="任意多边形: 形状 33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35" name="任意多边形: 形状 34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sp>
        <p:nvSpPr>
          <p:cNvPr id="36" name="等腰三角形 35"/>
          <p:cNvSpPr/>
          <p:nvPr userDrawn="1"/>
        </p:nvSpPr>
        <p:spPr>
          <a:xfrm rot="10800000">
            <a:off x="4495241" y="5664140"/>
            <a:ext cx="152960" cy="175816"/>
          </a:xfrm>
          <a:prstGeom prst="triangle">
            <a:avLst/>
          </a:prstGeom>
          <a:gradFill>
            <a:gsLst>
              <a:gs pos="0">
                <a:schemeClr val="bg1">
                  <a:alpha val="73000"/>
                </a:schemeClr>
              </a:gs>
              <a:gs pos="100000">
                <a:schemeClr val="bg1">
                  <a:alpha val="6600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37" name="文本框 36"/>
          <p:cNvSpPr txBox="1"/>
          <p:nvPr userDrawn="1"/>
        </p:nvSpPr>
        <p:spPr>
          <a:xfrm>
            <a:off x="7595721" y="668274"/>
            <a:ext cx="1105304" cy="164429"/>
          </a:xfrm>
          <a:custGeom>
            <a:avLst/>
            <a:gdLst/>
            <a:ahLst/>
            <a:cxnLst/>
            <a:rect l="l" t="t" r="r" b="b"/>
            <a:pathLst>
              <a:path w="1473738" h="164429">
                <a:moveTo>
                  <a:pt x="838981" y="152123"/>
                </a:moveTo>
                <a:lnTo>
                  <a:pt x="840610" y="153752"/>
                </a:lnTo>
                <a:lnTo>
                  <a:pt x="840972" y="153209"/>
                </a:lnTo>
                <a:lnTo>
                  <a:pt x="842239" y="153933"/>
                </a:lnTo>
                <a:cubicBezTo>
                  <a:pt x="842963" y="154415"/>
                  <a:pt x="843868" y="154958"/>
                  <a:pt x="844954" y="155561"/>
                </a:cubicBezTo>
                <a:cubicBezTo>
                  <a:pt x="846039" y="156165"/>
                  <a:pt x="846944" y="156828"/>
                  <a:pt x="847668" y="157552"/>
                </a:cubicBezTo>
                <a:cubicBezTo>
                  <a:pt x="848151" y="158517"/>
                  <a:pt x="848392" y="159362"/>
                  <a:pt x="848392" y="160086"/>
                </a:cubicBezTo>
                <a:cubicBezTo>
                  <a:pt x="848392" y="160689"/>
                  <a:pt x="848271" y="161111"/>
                  <a:pt x="848030" y="161353"/>
                </a:cubicBezTo>
                <a:cubicBezTo>
                  <a:pt x="847789" y="161594"/>
                  <a:pt x="847668" y="161715"/>
                  <a:pt x="847668" y="161715"/>
                </a:cubicBezTo>
                <a:lnTo>
                  <a:pt x="844048" y="161715"/>
                </a:lnTo>
                <a:cubicBezTo>
                  <a:pt x="843928" y="161715"/>
                  <a:pt x="843144" y="162016"/>
                  <a:pt x="841696" y="162619"/>
                </a:cubicBezTo>
                <a:cubicBezTo>
                  <a:pt x="840007" y="160930"/>
                  <a:pt x="838981" y="159483"/>
                  <a:pt x="838619" y="158276"/>
                </a:cubicBezTo>
                <a:cubicBezTo>
                  <a:pt x="838378" y="157190"/>
                  <a:pt x="838137" y="155441"/>
                  <a:pt x="837895" y="153028"/>
                </a:cubicBezTo>
                <a:close/>
                <a:moveTo>
                  <a:pt x="820884" y="148322"/>
                </a:moveTo>
                <a:cubicBezTo>
                  <a:pt x="821728" y="149891"/>
                  <a:pt x="822935" y="151158"/>
                  <a:pt x="824503" y="152123"/>
                </a:cubicBezTo>
                <a:cubicBezTo>
                  <a:pt x="826313" y="153329"/>
                  <a:pt x="827459" y="154717"/>
                  <a:pt x="827942" y="156285"/>
                </a:cubicBezTo>
                <a:cubicBezTo>
                  <a:pt x="828183" y="156647"/>
                  <a:pt x="828213" y="157070"/>
                  <a:pt x="828032" y="157552"/>
                </a:cubicBezTo>
                <a:cubicBezTo>
                  <a:pt x="827851" y="158035"/>
                  <a:pt x="827520" y="158457"/>
                  <a:pt x="827037" y="158819"/>
                </a:cubicBezTo>
                <a:cubicBezTo>
                  <a:pt x="825710" y="159905"/>
                  <a:pt x="824745" y="160568"/>
                  <a:pt x="824141" y="160810"/>
                </a:cubicBezTo>
                <a:cubicBezTo>
                  <a:pt x="823900" y="160930"/>
                  <a:pt x="823598" y="161051"/>
                  <a:pt x="823236" y="161172"/>
                </a:cubicBezTo>
                <a:cubicBezTo>
                  <a:pt x="822874" y="161292"/>
                  <a:pt x="822573" y="161353"/>
                  <a:pt x="822332" y="161353"/>
                </a:cubicBezTo>
                <a:lnTo>
                  <a:pt x="818169" y="162077"/>
                </a:lnTo>
                <a:cubicBezTo>
                  <a:pt x="817325" y="160870"/>
                  <a:pt x="816902" y="159664"/>
                  <a:pt x="816902" y="158457"/>
                </a:cubicBezTo>
                <a:cubicBezTo>
                  <a:pt x="816902" y="157492"/>
                  <a:pt x="817264" y="156044"/>
                  <a:pt x="817988" y="154114"/>
                </a:cubicBezTo>
                <a:lnTo>
                  <a:pt x="818893" y="151580"/>
                </a:lnTo>
                <a:cubicBezTo>
                  <a:pt x="819738" y="150735"/>
                  <a:pt x="820160" y="150313"/>
                  <a:pt x="820160" y="150313"/>
                </a:cubicBezTo>
                <a:cubicBezTo>
                  <a:pt x="820280" y="149951"/>
                  <a:pt x="820401" y="149619"/>
                  <a:pt x="820522" y="149318"/>
                </a:cubicBezTo>
                <a:cubicBezTo>
                  <a:pt x="820642" y="149016"/>
                  <a:pt x="820763" y="148684"/>
                  <a:pt x="820884" y="148322"/>
                </a:cubicBezTo>
                <a:close/>
                <a:moveTo>
                  <a:pt x="250470" y="132578"/>
                </a:moveTo>
                <a:cubicBezTo>
                  <a:pt x="249504" y="132578"/>
                  <a:pt x="248841" y="132638"/>
                  <a:pt x="248479" y="132759"/>
                </a:cubicBezTo>
                <a:cubicBezTo>
                  <a:pt x="247876" y="132759"/>
                  <a:pt x="247333" y="132819"/>
                  <a:pt x="246850" y="132940"/>
                </a:cubicBezTo>
                <a:cubicBezTo>
                  <a:pt x="246368" y="133060"/>
                  <a:pt x="245825" y="133121"/>
                  <a:pt x="245221" y="133121"/>
                </a:cubicBezTo>
                <a:cubicBezTo>
                  <a:pt x="242084" y="133121"/>
                  <a:pt x="239671" y="133301"/>
                  <a:pt x="237982" y="133663"/>
                </a:cubicBezTo>
                <a:cubicBezTo>
                  <a:pt x="237620" y="133784"/>
                  <a:pt x="237138" y="133965"/>
                  <a:pt x="236534" y="134206"/>
                </a:cubicBezTo>
                <a:cubicBezTo>
                  <a:pt x="235931" y="134448"/>
                  <a:pt x="235388" y="134568"/>
                  <a:pt x="234906" y="134568"/>
                </a:cubicBezTo>
                <a:lnTo>
                  <a:pt x="234182" y="134568"/>
                </a:lnTo>
                <a:lnTo>
                  <a:pt x="234001" y="134568"/>
                </a:lnTo>
                <a:cubicBezTo>
                  <a:pt x="234242" y="136981"/>
                  <a:pt x="234363" y="138791"/>
                  <a:pt x="234363" y="139998"/>
                </a:cubicBezTo>
                <a:lnTo>
                  <a:pt x="234725" y="139998"/>
                </a:lnTo>
                <a:lnTo>
                  <a:pt x="244859" y="139093"/>
                </a:lnTo>
                <a:lnTo>
                  <a:pt x="249927" y="139093"/>
                </a:lnTo>
                <a:cubicBezTo>
                  <a:pt x="250530" y="139093"/>
                  <a:pt x="250771" y="138851"/>
                  <a:pt x="250651" y="138369"/>
                </a:cubicBezTo>
                <a:lnTo>
                  <a:pt x="250651" y="134930"/>
                </a:lnTo>
                <a:close/>
                <a:moveTo>
                  <a:pt x="260604" y="130949"/>
                </a:moveTo>
                <a:cubicBezTo>
                  <a:pt x="259880" y="130949"/>
                  <a:pt x="259458" y="131009"/>
                  <a:pt x="259337" y="131130"/>
                </a:cubicBezTo>
                <a:cubicBezTo>
                  <a:pt x="259217" y="131250"/>
                  <a:pt x="259156" y="131673"/>
                  <a:pt x="259156" y="132397"/>
                </a:cubicBezTo>
                <a:lnTo>
                  <a:pt x="259156" y="132759"/>
                </a:lnTo>
                <a:cubicBezTo>
                  <a:pt x="258915" y="133844"/>
                  <a:pt x="258674" y="135594"/>
                  <a:pt x="258432" y="138007"/>
                </a:cubicBezTo>
                <a:cubicBezTo>
                  <a:pt x="258191" y="138610"/>
                  <a:pt x="258432" y="138912"/>
                  <a:pt x="259156" y="138912"/>
                </a:cubicBezTo>
                <a:lnTo>
                  <a:pt x="262233" y="139093"/>
                </a:lnTo>
                <a:lnTo>
                  <a:pt x="262957" y="138912"/>
                </a:lnTo>
                <a:lnTo>
                  <a:pt x="264224" y="138369"/>
                </a:lnTo>
                <a:lnTo>
                  <a:pt x="267481" y="138188"/>
                </a:lnTo>
                <a:cubicBezTo>
                  <a:pt x="268084" y="137947"/>
                  <a:pt x="268326" y="137585"/>
                  <a:pt x="268205" y="137102"/>
                </a:cubicBezTo>
                <a:lnTo>
                  <a:pt x="268024" y="134749"/>
                </a:lnTo>
                <a:lnTo>
                  <a:pt x="268024" y="131311"/>
                </a:lnTo>
                <a:lnTo>
                  <a:pt x="266395" y="130949"/>
                </a:lnTo>
                <a:lnTo>
                  <a:pt x="262052" y="130949"/>
                </a:lnTo>
                <a:close/>
                <a:moveTo>
                  <a:pt x="264224" y="115023"/>
                </a:moveTo>
                <a:lnTo>
                  <a:pt x="260242" y="115204"/>
                </a:lnTo>
                <a:cubicBezTo>
                  <a:pt x="259760" y="115083"/>
                  <a:pt x="259368" y="115144"/>
                  <a:pt x="259066" y="115385"/>
                </a:cubicBezTo>
                <a:cubicBezTo>
                  <a:pt x="258764" y="115626"/>
                  <a:pt x="258614" y="115988"/>
                  <a:pt x="258614" y="116471"/>
                </a:cubicBezTo>
                <a:lnTo>
                  <a:pt x="258614" y="118823"/>
                </a:lnTo>
                <a:cubicBezTo>
                  <a:pt x="258614" y="119065"/>
                  <a:pt x="258794" y="119185"/>
                  <a:pt x="259156" y="119185"/>
                </a:cubicBezTo>
                <a:cubicBezTo>
                  <a:pt x="261087" y="119427"/>
                  <a:pt x="262414" y="119547"/>
                  <a:pt x="263138" y="119547"/>
                </a:cubicBezTo>
                <a:cubicBezTo>
                  <a:pt x="263982" y="119547"/>
                  <a:pt x="265370" y="119427"/>
                  <a:pt x="267300" y="119185"/>
                </a:cubicBezTo>
                <a:cubicBezTo>
                  <a:pt x="267904" y="119185"/>
                  <a:pt x="268145" y="118944"/>
                  <a:pt x="268024" y="118462"/>
                </a:cubicBezTo>
                <a:cubicBezTo>
                  <a:pt x="268024" y="117738"/>
                  <a:pt x="267904" y="116772"/>
                  <a:pt x="267662" y="115566"/>
                </a:cubicBezTo>
                <a:cubicBezTo>
                  <a:pt x="267662" y="115204"/>
                  <a:pt x="267542" y="115023"/>
                  <a:pt x="267300" y="115023"/>
                </a:cubicBezTo>
                <a:close/>
                <a:moveTo>
                  <a:pt x="232734" y="113756"/>
                </a:moveTo>
                <a:lnTo>
                  <a:pt x="233096" y="118462"/>
                </a:lnTo>
                <a:lnTo>
                  <a:pt x="232915" y="119185"/>
                </a:lnTo>
                <a:lnTo>
                  <a:pt x="232734" y="121357"/>
                </a:lnTo>
                <a:lnTo>
                  <a:pt x="233277" y="121538"/>
                </a:lnTo>
                <a:cubicBezTo>
                  <a:pt x="235207" y="121297"/>
                  <a:pt x="236655" y="121176"/>
                  <a:pt x="237620" y="121176"/>
                </a:cubicBezTo>
                <a:cubicBezTo>
                  <a:pt x="239551" y="120935"/>
                  <a:pt x="242326" y="120694"/>
                  <a:pt x="245945" y="120452"/>
                </a:cubicBezTo>
                <a:lnTo>
                  <a:pt x="249565" y="120090"/>
                </a:lnTo>
                <a:cubicBezTo>
                  <a:pt x="249927" y="120090"/>
                  <a:pt x="250108" y="119970"/>
                  <a:pt x="250108" y="119728"/>
                </a:cubicBezTo>
                <a:lnTo>
                  <a:pt x="249927" y="116471"/>
                </a:lnTo>
                <a:cubicBezTo>
                  <a:pt x="249927" y="116350"/>
                  <a:pt x="249866" y="116230"/>
                  <a:pt x="249746" y="116109"/>
                </a:cubicBezTo>
                <a:cubicBezTo>
                  <a:pt x="249625" y="115988"/>
                  <a:pt x="249504" y="115928"/>
                  <a:pt x="249384" y="115928"/>
                </a:cubicBezTo>
                <a:cubicBezTo>
                  <a:pt x="247574" y="115928"/>
                  <a:pt x="246247" y="115988"/>
                  <a:pt x="245402" y="116109"/>
                </a:cubicBezTo>
                <a:lnTo>
                  <a:pt x="241964" y="116833"/>
                </a:lnTo>
                <a:cubicBezTo>
                  <a:pt x="240999" y="116953"/>
                  <a:pt x="240154" y="117376"/>
                  <a:pt x="239430" y="118100"/>
                </a:cubicBezTo>
                <a:cubicBezTo>
                  <a:pt x="238827" y="118703"/>
                  <a:pt x="238405" y="118643"/>
                  <a:pt x="238163" y="117919"/>
                </a:cubicBezTo>
                <a:cubicBezTo>
                  <a:pt x="237922" y="116833"/>
                  <a:pt x="237349" y="115988"/>
                  <a:pt x="236444" y="115385"/>
                </a:cubicBezTo>
                <a:cubicBezTo>
                  <a:pt x="235539" y="114782"/>
                  <a:pt x="234966" y="114420"/>
                  <a:pt x="234725" y="114299"/>
                </a:cubicBezTo>
                <a:cubicBezTo>
                  <a:pt x="234604" y="114178"/>
                  <a:pt x="233941" y="113997"/>
                  <a:pt x="232734" y="113756"/>
                </a:cubicBezTo>
                <a:close/>
                <a:moveTo>
                  <a:pt x="1347207" y="103622"/>
                </a:moveTo>
                <a:cubicBezTo>
                  <a:pt x="1346724" y="103984"/>
                  <a:pt x="1346302" y="104225"/>
                  <a:pt x="1345940" y="104345"/>
                </a:cubicBezTo>
                <a:cubicBezTo>
                  <a:pt x="1345578" y="104466"/>
                  <a:pt x="1345276" y="104587"/>
                  <a:pt x="1345035" y="104707"/>
                </a:cubicBezTo>
                <a:cubicBezTo>
                  <a:pt x="1344552" y="104949"/>
                  <a:pt x="1343708" y="105250"/>
                  <a:pt x="1342501" y="105612"/>
                </a:cubicBezTo>
                <a:cubicBezTo>
                  <a:pt x="1341295" y="105974"/>
                  <a:pt x="1340510" y="106638"/>
                  <a:pt x="1340149" y="107603"/>
                </a:cubicBezTo>
                <a:lnTo>
                  <a:pt x="1339968" y="107603"/>
                </a:lnTo>
                <a:cubicBezTo>
                  <a:pt x="1339123" y="107965"/>
                  <a:pt x="1338460" y="108508"/>
                  <a:pt x="1337977" y="109232"/>
                </a:cubicBezTo>
                <a:cubicBezTo>
                  <a:pt x="1337494" y="109714"/>
                  <a:pt x="1337012" y="110016"/>
                  <a:pt x="1336529" y="110137"/>
                </a:cubicBezTo>
                <a:cubicBezTo>
                  <a:pt x="1336167" y="110499"/>
                  <a:pt x="1336047" y="110921"/>
                  <a:pt x="1336167" y="111404"/>
                </a:cubicBezTo>
                <a:lnTo>
                  <a:pt x="1337434" y="110499"/>
                </a:lnTo>
                <a:cubicBezTo>
                  <a:pt x="1337796" y="110137"/>
                  <a:pt x="1338399" y="109745"/>
                  <a:pt x="1339244" y="109322"/>
                </a:cubicBezTo>
                <a:cubicBezTo>
                  <a:pt x="1340088" y="108900"/>
                  <a:pt x="1340692" y="108387"/>
                  <a:pt x="1341054" y="107784"/>
                </a:cubicBezTo>
                <a:cubicBezTo>
                  <a:pt x="1341295" y="107543"/>
                  <a:pt x="1341596" y="107422"/>
                  <a:pt x="1341958" y="107422"/>
                </a:cubicBezTo>
                <a:cubicBezTo>
                  <a:pt x="1342562" y="107181"/>
                  <a:pt x="1343406" y="106638"/>
                  <a:pt x="1344492" y="105793"/>
                </a:cubicBezTo>
                <a:cubicBezTo>
                  <a:pt x="1344854" y="105431"/>
                  <a:pt x="1345367" y="105069"/>
                  <a:pt x="1346030" y="104707"/>
                </a:cubicBezTo>
                <a:cubicBezTo>
                  <a:pt x="1346694" y="104345"/>
                  <a:pt x="1347146" y="104104"/>
                  <a:pt x="1347388" y="103984"/>
                </a:cubicBezTo>
                <a:cubicBezTo>
                  <a:pt x="1347267" y="103984"/>
                  <a:pt x="1347207" y="103953"/>
                  <a:pt x="1347207" y="103893"/>
                </a:cubicBezTo>
                <a:cubicBezTo>
                  <a:pt x="1347207" y="103833"/>
                  <a:pt x="1347207" y="103742"/>
                  <a:pt x="1347207" y="103622"/>
                </a:cubicBezTo>
                <a:close/>
                <a:moveTo>
                  <a:pt x="269834" y="99278"/>
                </a:moveTo>
                <a:cubicBezTo>
                  <a:pt x="270799" y="99158"/>
                  <a:pt x="271794" y="99339"/>
                  <a:pt x="272820" y="99821"/>
                </a:cubicBezTo>
                <a:cubicBezTo>
                  <a:pt x="273846" y="100304"/>
                  <a:pt x="274600" y="100605"/>
                  <a:pt x="275082" y="100726"/>
                </a:cubicBezTo>
                <a:lnTo>
                  <a:pt x="278340" y="102174"/>
                </a:lnTo>
                <a:cubicBezTo>
                  <a:pt x="280753" y="103018"/>
                  <a:pt x="282261" y="103622"/>
                  <a:pt x="282864" y="103984"/>
                </a:cubicBezTo>
                <a:lnTo>
                  <a:pt x="283950" y="105431"/>
                </a:lnTo>
                <a:lnTo>
                  <a:pt x="284312" y="105974"/>
                </a:lnTo>
                <a:cubicBezTo>
                  <a:pt x="285277" y="106698"/>
                  <a:pt x="285760" y="107422"/>
                  <a:pt x="285760" y="108146"/>
                </a:cubicBezTo>
                <a:cubicBezTo>
                  <a:pt x="285760" y="108508"/>
                  <a:pt x="285639" y="109051"/>
                  <a:pt x="285398" y="109775"/>
                </a:cubicBezTo>
                <a:cubicBezTo>
                  <a:pt x="285036" y="110499"/>
                  <a:pt x="284855" y="111283"/>
                  <a:pt x="284855" y="112127"/>
                </a:cubicBezTo>
                <a:cubicBezTo>
                  <a:pt x="284855" y="112610"/>
                  <a:pt x="284855" y="113243"/>
                  <a:pt x="284855" y="114028"/>
                </a:cubicBezTo>
                <a:cubicBezTo>
                  <a:pt x="284855" y="114812"/>
                  <a:pt x="284976" y="115445"/>
                  <a:pt x="285217" y="115928"/>
                </a:cubicBezTo>
                <a:cubicBezTo>
                  <a:pt x="285337" y="116049"/>
                  <a:pt x="285368" y="116139"/>
                  <a:pt x="285307" y="116199"/>
                </a:cubicBezTo>
                <a:cubicBezTo>
                  <a:pt x="285247" y="116260"/>
                  <a:pt x="285217" y="116350"/>
                  <a:pt x="285217" y="116471"/>
                </a:cubicBezTo>
                <a:lnTo>
                  <a:pt x="285036" y="118462"/>
                </a:lnTo>
                <a:cubicBezTo>
                  <a:pt x="285036" y="119065"/>
                  <a:pt x="285066" y="119789"/>
                  <a:pt x="285126" y="120633"/>
                </a:cubicBezTo>
                <a:cubicBezTo>
                  <a:pt x="285187" y="121478"/>
                  <a:pt x="285156" y="122503"/>
                  <a:pt x="285036" y="123710"/>
                </a:cubicBezTo>
                <a:lnTo>
                  <a:pt x="284855" y="128053"/>
                </a:lnTo>
                <a:cubicBezTo>
                  <a:pt x="284734" y="128415"/>
                  <a:pt x="284674" y="129018"/>
                  <a:pt x="284674" y="129863"/>
                </a:cubicBezTo>
                <a:cubicBezTo>
                  <a:pt x="284674" y="129984"/>
                  <a:pt x="284644" y="130225"/>
                  <a:pt x="284583" y="130587"/>
                </a:cubicBezTo>
                <a:cubicBezTo>
                  <a:pt x="284523" y="130949"/>
                  <a:pt x="284372" y="131190"/>
                  <a:pt x="284131" y="131311"/>
                </a:cubicBezTo>
                <a:lnTo>
                  <a:pt x="284131" y="131854"/>
                </a:lnTo>
                <a:lnTo>
                  <a:pt x="283588" y="133663"/>
                </a:lnTo>
                <a:lnTo>
                  <a:pt x="283407" y="134568"/>
                </a:lnTo>
                <a:lnTo>
                  <a:pt x="282321" y="139093"/>
                </a:lnTo>
                <a:cubicBezTo>
                  <a:pt x="282321" y="139575"/>
                  <a:pt x="282080" y="140179"/>
                  <a:pt x="281597" y="140902"/>
                </a:cubicBezTo>
                <a:cubicBezTo>
                  <a:pt x="281597" y="141144"/>
                  <a:pt x="281356" y="141264"/>
                  <a:pt x="280873" y="141264"/>
                </a:cubicBezTo>
                <a:cubicBezTo>
                  <a:pt x="280753" y="141385"/>
                  <a:pt x="280511" y="141657"/>
                  <a:pt x="280150" y="142079"/>
                </a:cubicBezTo>
                <a:cubicBezTo>
                  <a:pt x="279788" y="142501"/>
                  <a:pt x="279365" y="142712"/>
                  <a:pt x="278883" y="142712"/>
                </a:cubicBezTo>
                <a:lnTo>
                  <a:pt x="278521" y="142712"/>
                </a:lnTo>
                <a:cubicBezTo>
                  <a:pt x="278038" y="142471"/>
                  <a:pt x="277736" y="142230"/>
                  <a:pt x="277616" y="141988"/>
                </a:cubicBezTo>
                <a:cubicBezTo>
                  <a:pt x="277254" y="141747"/>
                  <a:pt x="276832" y="141868"/>
                  <a:pt x="276349" y="142350"/>
                </a:cubicBezTo>
                <a:cubicBezTo>
                  <a:pt x="275746" y="143074"/>
                  <a:pt x="275685" y="143798"/>
                  <a:pt x="276168" y="144522"/>
                </a:cubicBezTo>
                <a:cubicBezTo>
                  <a:pt x="275927" y="144522"/>
                  <a:pt x="275685" y="144492"/>
                  <a:pt x="275444" y="144431"/>
                </a:cubicBezTo>
                <a:cubicBezTo>
                  <a:pt x="275203" y="144371"/>
                  <a:pt x="274901" y="144401"/>
                  <a:pt x="274539" y="144522"/>
                </a:cubicBezTo>
                <a:cubicBezTo>
                  <a:pt x="274298" y="144522"/>
                  <a:pt x="274117" y="144582"/>
                  <a:pt x="273996" y="144703"/>
                </a:cubicBezTo>
                <a:cubicBezTo>
                  <a:pt x="273876" y="144824"/>
                  <a:pt x="273755" y="144944"/>
                  <a:pt x="273634" y="145065"/>
                </a:cubicBezTo>
                <a:cubicBezTo>
                  <a:pt x="273393" y="145186"/>
                  <a:pt x="273031" y="145487"/>
                  <a:pt x="272549" y="145970"/>
                </a:cubicBezTo>
                <a:lnTo>
                  <a:pt x="271282" y="146513"/>
                </a:lnTo>
                <a:cubicBezTo>
                  <a:pt x="270920" y="146271"/>
                  <a:pt x="270678" y="146181"/>
                  <a:pt x="270558" y="146241"/>
                </a:cubicBezTo>
                <a:cubicBezTo>
                  <a:pt x="270437" y="146302"/>
                  <a:pt x="270317" y="146573"/>
                  <a:pt x="270196" y="147056"/>
                </a:cubicBezTo>
                <a:cubicBezTo>
                  <a:pt x="269955" y="147418"/>
                  <a:pt x="269593" y="147538"/>
                  <a:pt x="269110" y="147418"/>
                </a:cubicBezTo>
                <a:cubicBezTo>
                  <a:pt x="268869" y="147418"/>
                  <a:pt x="268688" y="147357"/>
                  <a:pt x="268567" y="147237"/>
                </a:cubicBezTo>
                <a:cubicBezTo>
                  <a:pt x="268446" y="147116"/>
                  <a:pt x="268265" y="147056"/>
                  <a:pt x="268024" y="147056"/>
                </a:cubicBezTo>
                <a:cubicBezTo>
                  <a:pt x="267783" y="147056"/>
                  <a:pt x="267300" y="147176"/>
                  <a:pt x="266576" y="147418"/>
                </a:cubicBezTo>
                <a:lnTo>
                  <a:pt x="267119" y="148684"/>
                </a:lnTo>
                <a:cubicBezTo>
                  <a:pt x="267119" y="148805"/>
                  <a:pt x="267240" y="148865"/>
                  <a:pt x="267481" y="148865"/>
                </a:cubicBezTo>
                <a:lnTo>
                  <a:pt x="267481" y="149951"/>
                </a:lnTo>
                <a:cubicBezTo>
                  <a:pt x="266878" y="149951"/>
                  <a:pt x="265973" y="149831"/>
                  <a:pt x="264767" y="149589"/>
                </a:cubicBezTo>
                <a:cubicBezTo>
                  <a:pt x="262836" y="149348"/>
                  <a:pt x="261328" y="149227"/>
                  <a:pt x="260242" y="149227"/>
                </a:cubicBezTo>
                <a:lnTo>
                  <a:pt x="255537" y="149408"/>
                </a:lnTo>
                <a:lnTo>
                  <a:pt x="250108" y="149408"/>
                </a:lnTo>
                <a:cubicBezTo>
                  <a:pt x="247695" y="149167"/>
                  <a:pt x="245825" y="149046"/>
                  <a:pt x="244497" y="149046"/>
                </a:cubicBezTo>
                <a:cubicBezTo>
                  <a:pt x="243774" y="149046"/>
                  <a:pt x="243170" y="149107"/>
                  <a:pt x="242688" y="149227"/>
                </a:cubicBezTo>
                <a:cubicBezTo>
                  <a:pt x="242205" y="149348"/>
                  <a:pt x="241783" y="149469"/>
                  <a:pt x="241421" y="149589"/>
                </a:cubicBezTo>
                <a:lnTo>
                  <a:pt x="240335" y="149589"/>
                </a:lnTo>
                <a:cubicBezTo>
                  <a:pt x="239249" y="149589"/>
                  <a:pt x="238193" y="149257"/>
                  <a:pt x="237168" y="148594"/>
                </a:cubicBezTo>
                <a:cubicBezTo>
                  <a:pt x="236142" y="147930"/>
                  <a:pt x="235388" y="147478"/>
                  <a:pt x="234906" y="147237"/>
                </a:cubicBezTo>
                <a:cubicBezTo>
                  <a:pt x="234906" y="147357"/>
                  <a:pt x="234785" y="147538"/>
                  <a:pt x="234544" y="147779"/>
                </a:cubicBezTo>
                <a:cubicBezTo>
                  <a:pt x="234423" y="148383"/>
                  <a:pt x="234122" y="148896"/>
                  <a:pt x="233639" y="149318"/>
                </a:cubicBezTo>
                <a:cubicBezTo>
                  <a:pt x="233156" y="149740"/>
                  <a:pt x="232855" y="150012"/>
                  <a:pt x="232734" y="150132"/>
                </a:cubicBezTo>
                <a:cubicBezTo>
                  <a:pt x="232613" y="150253"/>
                  <a:pt x="232463" y="150343"/>
                  <a:pt x="232282" y="150404"/>
                </a:cubicBezTo>
                <a:cubicBezTo>
                  <a:pt x="232101" y="150464"/>
                  <a:pt x="231950" y="150434"/>
                  <a:pt x="231829" y="150313"/>
                </a:cubicBezTo>
                <a:cubicBezTo>
                  <a:pt x="231347" y="150192"/>
                  <a:pt x="230623" y="150373"/>
                  <a:pt x="229657" y="150856"/>
                </a:cubicBezTo>
                <a:cubicBezTo>
                  <a:pt x="229175" y="151097"/>
                  <a:pt x="228813" y="151097"/>
                  <a:pt x="228572" y="150856"/>
                </a:cubicBezTo>
                <a:cubicBezTo>
                  <a:pt x="228089" y="150253"/>
                  <a:pt x="227305" y="150192"/>
                  <a:pt x="226219" y="150675"/>
                </a:cubicBezTo>
                <a:lnTo>
                  <a:pt x="226038" y="149770"/>
                </a:lnTo>
                <a:cubicBezTo>
                  <a:pt x="226038" y="148926"/>
                  <a:pt x="225797" y="148202"/>
                  <a:pt x="225314" y="147599"/>
                </a:cubicBezTo>
                <a:cubicBezTo>
                  <a:pt x="225193" y="147357"/>
                  <a:pt x="225073" y="146995"/>
                  <a:pt x="224952" y="146513"/>
                </a:cubicBezTo>
                <a:cubicBezTo>
                  <a:pt x="224831" y="146030"/>
                  <a:pt x="224771" y="145668"/>
                  <a:pt x="224771" y="145427"/>
                </a:cubicBezTo>
                <a:cubicBezTo>
                  <a:pt x="224771" y="144824"/>
                  <a:pt x="224711" y="144401"/>
                  <a:pt x="224590" y="144160"/>
                </a:cubicBezTo>
                <a:cubicBezTo>
                  <a:pt x="224590" y="143074"/>
                  <a:pt x="224108" y="142531"/>
                  <a:pt x="223142" y="142531"/>
                </a:cubicBezTo>
                <a:cubicBezTo>
                  <a:pt x="223263" y="142411"/>
                  <a:pt x="223384" y="142260"/>
                  <a:pt x="223504" y="142079"/>
                </a:cubicBezTo>
                <a:cubicBezTo>
                  <a:pt x="223625" y="141898"/>
                  <a:pt x="223685" y="141747"/>
                  <a:pt x="223685" y="141626"/>
                </a:cubicBezTo>
                <a:cubicBezTo>
                  <a:pt x="223806" y="141144"/>
                  <a:pt x="223927" y="140571"/>
                  <a:pt x="224047" y="139907"/>
                </a:cubicBezTo>
                <a:cubicBezTo>
                  <a:pt x="224168" y="139243"/>
                  <a:pt x="224228" y="138489"/>
                  <a:pt x="224228" y="137645"/>
                </a:cubicBezTo>
                <a:lnTo>
                  <a:pt x="224228" y="136921"/>
                </a:lnTo>
                <a:cubicBezTo>
                  <a:pt x="223987" y="135111"/>
                  <a:pt x="223746" y="132155"/>
                  <a:pt x="223504" y="128053"/>
                </a:cubicBezTo>
                <a:cubicBezTo>
                  <a:pt x="223263" y="123227"/>
                  <a:pt x="223142" y="119668"/>
                  <a:pt x="223142" y="117376"/>
                </a:cubicBezTo>
                <a:cubicBezTo>
                  <a:pt x="223142" y="115928"/>
                  <a:pt x="223082" y="114842"/>
                  <a:pt x="222961" y="114118"/>
                </a:cubicBezTo>
                <a:cubicBezTo>
                  <a:pt x="222961" y="113756"/>
                  <a:pt x="222841" y="113364"/>
                  <a:pt x="222599" y="112942"/>
                </a:cubicBezTo>
                <a:cubicBezTo>
                  <a:pt x="222358" y="112520"/>
                  <a:pt x="222177" y="112188"/>
                  <a:pt x="222056" y="111946"/>
                </a:cubicBezTo>
                <a:cubicBezTo>
                  <a:pt x="221815" y="111343"/>
                  <a:pt x="221152" y="111162"/>
                  <a:pt x="220066" y="111404"/>
                </a:cubicBezTo>
                <a:cubicBezTo>
                  <a:pt x="220066" y="110921"/>
                  <a:pt x="219945" y="109956"/>
                  <a:pt x="219704" y="108508"/>
                </a:cubicBezTo>
                <a:cubicBezTo>
                  <a:pt x="220910" y="107663"/>
                  <a:pt x="222117" y="107000"/>
                  <a:pt x="223323" y="106517"/>
                </a:cubicBezTo>
                <a:cubicBezTo>
                  <a:pt x="223323" y="106517"/>
                  <a:pt x="223293" y="106487"/>
                  <a:pt x="223233" y="106427"/>
                </a:cubicBezTo>
                <a:cubicBezTo>
                  <a:pt x="223173" y="106366"/>
                  <a:pt x="223142" y="106336"/>
                  <a:pt x="223142" y="106336"/>
                </a:cubicBezTo>
                <a:lnTo>
                  <a:pt x="224228" y="104345"/>
                </a:lnTo>
                <a:cubicBezTo>
                  <a:pt x="224228" y="104225"/>
                  <a:pt x="224319" y="104195"/>
                  <a:pt x="224500" y="104255"/>
                </a:cubicBezTo>
                <a:cubicBezTo>
                  <a:pt x="224681" y="104315"/>
                  <a:pt x="224831" y="104345"/>
                  <a:pt x="224952" y="104345"/>
                </a:cubicBezTo>
                <a:cubicBezTo>
                  <a:pt x="225073" y="104345"/>
                  <a:pt x="225314" y="104376"/>
                  <a:pt x="225676" y="104436"/>
                </a:cubicBezTo>
                <a:cubicBezTo>
                  <a:pt x="226038" y="104496"/>
                  <a:pt x="226279" y="104466"/>
                  <a:pt x="226400" y="104345"/>
                </a:cubicBezTo>
                <a:cubicBezTo>
                  <a:pt x="229175" y="103018"/>
                  <a:pt x="232432" y="102174"/>
                  <a:pt x="236173" y="101812"/>
                </a:cubicBezTo>
                <a:lnTo>
                  <a:pt x="238887" y="101269"/>
                </a:lnTo>
                <a:cubicBezTo>
                  <a:pt x="241903" y="100786"/>
                  <a:pt x="243954" y="100485"/>
                  <a:pt x="245040" y="100364"/>
                </a:cubicBezTo>
                <a:lnTo>
                  <a:pt x="248660" y="99821"/>
                </a:lnTo>
                <a:cubicBezTo>
                  <a:pt x="249022" y="99821"/>
                  <a:pt x="251978" y="99731"/>
                  <a:pt x="257528" y="99550"/>
                </a:cubicBezTo>
                <a:cubicBezTo>
                  <a:pt x="263078" y="99369"/>
                  <a:pt x="266516" y="99339"/>
                  <a:pt x="267843" y="99459"/>
                </a:cubicBezTo>
                <a:cubicBezTo>
                  <a:pt x="268808" y="99459"/>
                  <a:pt x="269472" y="99399"/>
                  <a:pt x="269834" y="99278"/>
                </a:cubicBezTo>
                <a:close/>
                <a:moveTo>
                  <a:pt x="1160983" y="92039"/>
                </a:moveTo>
                <a:cubicBezTo>
                  <a:pt x="1161225" y="92642"/>
                  <a:pt x="1161255" y="93547"/>
                  <a:pt x="1161074" y="94754"/>
                </a:cubicBezTo>
                <a:cubicBezTo>
                  <a:pt x="1160893" y="95960"/>
                  <a:pt x="1160863" y="96865"/>
                  <a:pt x="1160983" y="97468"/>
                </a:cubicBezTo>
                <a:cubicBezTo>
                  <a:pt x="1161345" y="97468"/>
                  <a:pt x="1162130" y="97348"/>
                  <a:pt x="1163336" y="97106"/>
                </a:cubicBezTo>
                <a:cubicBezTo>
                  <a:pt x="1164542" y="96865"/>
                  <a:pt x="1165508" y="96745"/>
                  <a:pt x="1166232" y="96745"/>
                </a:cubicBezTo>
                <a:lnTo>
                  <a:pt x="1166956" y="96745"/>
                </a:lnTo>
                <a:cubicBezTo>
                  <a:pt x="1167318" y="96865"/>
                  <a:pt x="1167770" y="97076"/>
                  <a:pt x="1168313" y="97378"/>
                </a:cubicBezTo>
                <a:cubicBezTo>
                  <a:pt x="1168856" y="97680"/>
                  <a:pt x="1169248" y="97891"/>
                  <a:pt x="1169489" y="98011"/>
                </a:cubicBezTo>
                <a:lnTo>
                  <a:pt x="1170575" y="98735"/>
                </a:lnTo>
                <a:lnTo>
                  <a:pt x="1171118" y="99278"/>
                </a:lnTo>
                <a:cubicBezTo>
                  <a:pt x="1171359" y="100485"/>
                  <a:pt x="1171480" y="101329"/>
                  <a:pt x="1171480" y="101812"/>
                </a:cubicBezTo>
                <a:cubicBezTo>
                  <a:pt x="1171480" y="102656"/>
                  <a:pt x="1171299" y="103561"/>
                  <a:pt x="1170937" y="104526"/>
                </a:cubicBezTo>
                <a:cubicBezTo>
                  <a:pt x="1170334" y="105733"/>
                  <a:pt x="1169731" y="107151"/>
                  <a:pt x="1169127" y="108779"/>
                </a:cubicBezTo>
                <a:cubicBezTo>
                  <a:pt x="1168524" y="110408"/>
                  <a:pt x="1168041" y="111645"/>
                  <a:pt x="1167680" y="112489"/>
                </a:cubicBezTo>
                <a:lnTo>
                  <a:pt x="1165327" y="118281"/>
                </a:lnTo>
                <a:cubicBezTo>
                  <a:pt x="1164724" y="119366"/>
                  <a:pt x="1164241" y="120392"/>
                  <a:pt x="1163879" y="121357"/>
                </a:cubicBezTo>
                <a:lnTo>
                  <a:pt x="1162069" y="126967"/>
                </a:lnTo>
                <a:lnTo>
                  <a:pt x="1164784" y="126605"/>
                </a:lnTo>
                <a:cubicBezTo>
                  <a:pt x="1167680" y="125882"/>
                  <a:pt x="1170636" y="125520"/>
                  <a:pt x="1173652" y="125520"/>
                </a:cubicBezTo>
                <a:cubicBezTo>
                  <a:pt x="1175703" y="125520"/>
                  <a:pt x="1177814" y="125701"/>
                  <a:pt x="1179986" y="126062"/>
                </a:cubicBezTo>
                <a:cubicBezTo>
                  <a:pt x="1185294" y="126786"/>
                  <a:pt x="1189276" y="127269"/>
                  <a:pt x="1191930" y="127510"/>
                </a:cubicBezTo>
                <a:cubicBezTo>
                  <a:pt x="1193619" y="127752"/>
                  <a:pt x="1196153" y="127993"/>
                  <a:pt x="1199531" y="128234"/>
                </a:cubicBezTo>
                <a:lnTo>
                  <a:pt x="1204960" y="128777"/>
                </a:lnTo>
                <a:cubicBezTo>
                  <a:pt x="1206288" y="128898"/>
                  <a:pt x="1207886" y="129018"/>
                  <a:pt x="1209756" y="129139"/>
                </a:cubicBezTo>
                <a:cubicBezTo>
                  <a:pt x="1211626" y="129260"/>
                  <a:pt x="1213768" y="129501"/>
                  <a:pt x="1216181" y="129863"/>
                </a:cubicBezTo>
                <a:cubicBezTo>
                  <a:pt x="1217267" y="129984"/>
                  <a:pt x="1220162" y="130466"/>
                  <a:pt x="1224868" y="131311"/>
                </a:cubicBezTo>
                <a:lnTo>
                  <a:pt x="1229573" y="132035"/>
                </a:lnTo>
                <a:lnTo>
                  <a:pt x="1233735" y="132759"/>
                </a:lnTo>
                <a:cubicBezTo>
                  <a:pt x="1237114" y="133482"/>
                  <a:pt x="1239888" y="133965"/>
                  <a:pt x="1242060" y="134206"/>
                </a:cubicBezTo>
                <a:cubicBezTo>
                  <a:pt x="1244594" y="134568"/>
                  <a:pt x="1247067" y="134749"/>
                  <a:pt x="1249480" y="134749"/>
                </a:cubicBezTo>
                <a:cubicBezTo>
                  <a:pt x="1252617" y="134870"/>
                  <a:pt x="1257383" y="134930"/>
                  <a:pt x="1263777" y="134930"/>
                </a:cubicBezTo>
                <a:lnTo>
                  <a:pt x="1275360" y="135473"/>
                </a:lnTo>
                <a:cubicBezTo>
                  <a:pt x="1278014" y="135714"/>
                  <a:pt x="1280065" y="135956"/>
                  <a:pt x="1281513" y="136197"/>
                </a:cubicBezTo>
                <a:cubicBezTo>
                  <a:pt x="1282116" y="136318"/>
                  <a:pt x="1283322" y="136619"/>
                  <a:pt x="1285132" y="137102"/>
                </a:cubicBezTo>
                <a:cubicBezTo>
                  <a:pt x="1286339" y="137343"/>
                  <a:pt x="1287123" y="137464"/>
                  <a:pt x="1287485" y="137464"/>
                </a:cubicBezTo>
                <a:cubicBezTo>
                  <a:pt x="1288450" y="137464"/>
                  <a:pt x="1289234" y="137223"/>
                  <a:pt x="1289838" y="136740"/>
                </a:cubicBezTo>
                <a:cubicBezTo>
                  <a:pt x="1289958" y="136619"/>
                  <a:pt x="1290079" y="136589"/>
                  <a:pt x="1290200" y="136650"/>
                </a:cubicBezTo>
                <a:cubicBezTo>
                  <a:pt x="1290320" y="136710"/>
                  <a:pt x="1290441" y="136680"/>
                  <a:pt x="1290562" y="136559"/>
                </a:cubicBezTo>
                <a:cubicBezTo>
                  <a:pt x="1290562" y="137162"/>
                  <a:pt x="1290501" y="137524"/>
                  <a:pt x="1290380" y="137645"/>
                </a:cubicBezTo>
                <a:lnTo>
                  <a:pt x="1288209" y="139455"/>
                </a:lnTo>
                <a:cubicBezTo>
                  <a:pt x="1287606" y="140058"/>
                  <a:pt x="1287304" y="140782"/>
                  <a:pt x="1287304" y="141626"/>
                </a:cubicBezTo>
                <a:cubicBezTo>
                  <a:pt x="1287304" y="142109"/>
                  <a:pt x="1287002" y="142652"/>
                  <a:pt x="1286399" y="143255"/>
                </a:cubicBezTo>
                <a:cubicBezTo>
                  <a:pt x="1286278" y="143376"/>
                  <a:pt x="1286067" y="143557"/>
                  <a:pt x="1285766" y="143798"/>
                </a:cubicBezTo>
                <a:cubicBezTo>
                  <a:pt x="1285464" y="144039"/>
                  <a:pt x="1285313" y="144341"/>
                  <a:pt x="1285313" y="144703"/>
                </a:cubicBezTo>
                <a:cubicBezTo>
                  <a:pt x="1285313" y="144944"/>
                  <a:pt x="1285374" y="145125"/>
                  <a:pt x="1285494" y="145246"/>
                </a:cubicBezTo>
                <a:cubicBezTo>
                  <a:pt x="1285615" y="145366"/>
                  <a:pt x="1285645" y="145457"/>
                  <a:pt x="1285585" y="145517"/>
                </a:cubicBezTo>
                <a:cubicBezTo>
                  <a:pt x="1285524" y="145578"/>
                  <a:pt x="1285494" y="145668"/>
                  <a:pt x="1285494" y="145789"/>
                </a:cubicBezTo>
                <a:cubicBezTo>
                  <a:pt x="1285132" y="146151"/>
                  <a:pt x="1285132" y="146573"/>
                  <a:pt x="1285494" y="147056"/>
                </a:cubicBezTo>
                <a:cubicBezTo>
                  <a:pt x="1285736" y="147176"/>
                  <a:pt x="1285826" y="147357"/>
                  <a:pt x="1285766" y="147599"/>
                </a:cubicBezTo>
                <a:cubicBezTo>
                  <a:pt x="1285705" y="147840"/>
                  <a:pt x="1285494" y="148021"/>
                  <a:pt x="1285132" y="148141"/>
                </a:cubicBezTo>
                <a:cubicBezTo>
                  <a:pt x="1284770" y="148141"/>
                  <a:pt x="1284529" y="148202"/>
                  <a:pt x="1284408" y="148322"/>
                </a:cubicBezTo>
                <a:cubicBezTo>
                  <a:pt x="1283805" y="148443"/>
                  <a:pt x="1283564" y="148865"/>
                  <a:pt x="1283684" y="149589"/>
                </a:cubicBezTo>
                <a:cubicBezTo>
                  <a:pt x="1283684" y="149831"/>
                  <a:pt x="1283745" y="150012"/>
                  <a:pt x="1283866" y="150132"/>
                </a:cubicBezTo>
                <a:cubicBezTo>
                  <a:pt x="1283986" y="150253"/>
                  <a:pt x="1284046" y="150434"/>
                  <a:pt x="1284046" y="150675"/>
                </a:cubicBezTo>
                <a:cubicBezTo>
                  <a:pt x="1284046" y="151278"/>
                  <a:pt x="1283986" y="151640"/>
                  <a:pt x="1283866" y="151761"/>
                </a:cubicBezTo>
                <a:cubicBezTo>
                  <a:pt x="1283866" y="151882"/>
                  <a:pt x="1283383" y="152545"/>
                  <a:pt x="1282418" y="153752"/>
                </a:cubicBezTo>
                <a:lnTo>
                  <a:pt x="1281875" y="154657"/>
                </a:lnTo>
                <a:cubicBezTo>
                  <a:pt x="1281754" y="154898"/>
                  <a:pt x="1281633" y="155139"/>
                  <a:pt x="1281513" y="155380"/>
                </a:cubicBezTo>
                <a:cubicBezTo>
                  <a:pt x="1281392" y="155622"/>
                  <a:pt x="1281211" y="155863"/>
                  <a:pt x="1280970" y="156104"/>
                </a:cubicBezTo>
                <a:cubicBezTo>
                  <a:pt x="1280487" y="156828"/>
                  <a:pt x="1280065" y="157311"/>
                  <a:pt x="1279703" y="157552"/>
                </a:cubicBezTo>
                <a:lnTo>
                  <a:pt x="1279160" y="158095"/>
                </a:lnTo>
                <a:cubicBezTo>
                  <a:pt x="1277471" y="158698"/>
                  <a:pt x="1275903" y="159302"/>
                  <a:pt x="1274455" y="159905"/>
                </a:cubicBezTo>
                <a:cubicBezTo>
                  <a:pt x="1274213" y="160025"/>
                  <a:pt x="1273731" y="160267"/>
                  <a:pt x="1273007" y="160629"/>
                </a:cubicBezTo>
                <a:cubicBezTo>
                  <a:pt x="1272283" y="160991"/>
                  <a:pt x="1271619" y="161232"/>
                  <a:pt x="1271016" y="161353"/>
                </a:cubicBezTo>
                <a:cubicBezTo>
                  <a:pt x="1270534" y="161473"/>
                  <a:pt x="1269960" y="161684"/>
                  <a:pt x="1269297" y="161986"/>
                </a:cubicBezTo>
                <a:cubicBezTo>
                  <a:pt x="1268633" y="162288"/>
                  <a:pt x="1268000" y="162438"/>
                  <a:pt x="1267397" y="162438"/>
                </a:cubicBezTo>
                <a:lnTo>
                  <a:pt x="1266854" y="162438"/>
                </a:lnTo>
                <a:cubicBezTo>
                  <a:pt x="1266733" y="162318"/>
                  <a:pt x="1266492" y="162438"/>
                  <a:pt x="1266130" y="162800"/>
                </a:cubicBezTo>
                <a:cubicBezTo>
                  <a:pt x="1264441" y="163886"/>
                  <a:pt x="1262993" y="164429"/>
                  <a:pt x="1261786" y="164429"/>
                </a:cubicBezTo>
                <a:lnTo>
                  <a:pt x="1260882" y="164429"/>
                </a:lnTo>
                <a:cubicBezTo>
                  <a:pt x="1260761" y="164309"/>
                  <a:pt x="1260520" y="164248"/>
                  <a:pt x="1260158" y="164248"/>
                </a:cubicBezTo>
                <a:lnTo>
                  <a:pt x="1260158" y="163886"/>
                </a:lnTo>
                <a:cubicBezTo>
                  <a:pt x="1261364" y="163404"/>
                  <a:pt x="1262269" y="163102"/>
                  <a:pt x="1262872" y="162981"/>
                </a:cubicBezTo>
                <a:lnTo>
                  <a:pt x="1262872" y="162619"/>
                </a:lnTo>
                <a:lnTo>
                  <a:pt x="1260158" y="162981"/>
                </a:lnTo>
                <a:cubicBezTo>
                  <a:pt x="1259675" y="163102"/>
                  <a:pt x="1258770" y="163343"/>
                  <a:pt x="1257443" y="163705"/>
                </a:cubicBezTo>
                <a:cubicBezTo>
                  <a:pt x="1256116" y="164067"/>
                  <a:pt x="1254909" y="164248"/>
                  <a:pt x="1253824" y="164248"/>
                </a:cubicBezTo>
                <a:cubicBezTo>
                  <a:pt x="1253220" y="164248"/>
                  <a:pt x="1252436" y="164128"/>
                  <a:pt x="1251471" y="163886"/>
                </a:cubicBezTo>
                <a:cubicBezTo>
                  <a:pt x="1250747" y="163645"/>
                  <a:pt x="1249812" y="163404"/>
                  <a:pt x="1248666" y="163162"/>
                </a:cubicBezTo>
                <a:cubicBezTo>
                  <a:pt x="1247520" y="162921"/>
                  <a:pt x="1246585" y="162680"/>
                  <a:pt x="1245861" y="162438"/>
                </a:cubicBezTo>
                <a:cubicBezTo>
                  <a:pt x="1244654" y="162197"/>
                  <a:pt x="1243719" y="161926"/>
                  <a:pt x="1243056" y="161624"/>
                </a:cubicBezTo>
                <a:cubicBezTo>
                  <a:pt x="1242392" y="161322"/>
                  <a:pt x="1241879" y="160810"/>
                  <a:pt x="1241517" y="160086"/>
                </a:cubicBezTo>
                <a:cubicBezTo>
                  <a:pt x="1241397" y="159965"/>
                  <a:pt x="1241155" y="159875"/>
                  <a:pt x="1240793" y="159814"/>
                </a:cubicBezTo>
                <a:cubicBezTo>
                  <a:pt x="1240432" y="159754"/>
                  <a:pt x="1240190" y="159664"/>
                  <a:pt x="1240070" y="159543"/>
                </a:cubicBezTo>
                <a:cubicBezTo>
                  <a:pt x="1238018" y="159060"/>
                  <a:pt x="1236691" y="158759"/>
                  <a:pt x="1236088" y="158638"/>
                </a:cubicBezTo>
                <a:lnTo>
                  <a:pt x="1231383" y="157552"/>
                </a:lnTo>
                <a:lnTo>
                  <a:pt x="1229030" y="156828"/>
                </a:lnTo>
                <a:cubicBezTo>
                  <a:pt x="1224445" y="155622"/>
                  <a:pt x="1221067" y="154596"/>
                  <a:pt x="1218896" y="153752"/>
                </a:cubicBezTo>
                <a:cubicBezTo>
                  <a:pt x="1216120" y="152786"/>
                  <a:pt x="1212079" y="151218"/>
                  <a:pt x="1206770" y="149046"/>
                </a:cubicBezTo>
                <a:cubicBezTo>
                  <a:pt x="1203512" y="147840"/>
                  <a:pt x="1200496" y="146694"/>
                  <a:pt x="1197721" y="145608"/>
                </a:cubicBezTo>
                <a:cubicBezTo>
                  <a:pt x="1196877" y="145246"/>
                  <a:pt x="1195882" y="144763"/>
                  <a:pt x="1194735" y="144160"/>
                </a:cubicBezTo>
                <a:cubicBezTo>
                  <a:pt x="1193589" y="143557"/>
                  <a:pt x="1192232" y="142953"/>
                  <a:pt x="1190663" y="142350"/>
                </a:cubicBezTo>
                <a:cubicBezTo>
                  <a:pt x="1189457" y="141747"/>
                  <a:pt x="1188401" y="141295"/>
                  <a:pt x="1187496" y="140993"/>
                </a:cubicBezTo>
                <a:cubicBezTo>
                  <a:pt x="1186591" y="140691"/>
                  <a:pt x="1185837" y="140420"/>
                  <a:pt x="1185234" y="140179"/>
                </a:cubicBezTo>
                <a:cubicBezTo>
                  <a:pt x="1184028" y="139575"/>
                  <a:pt x="1182218" y="138550"/>
                  <a:pt x="1179805" y="137102"/>
                </a:cubicBezTo>
                <a:cubicBezTo>
                  <a:pt x="1178719" y="136499"/>
                  <a:pt x="1178055" y="136197"/>
                  <a:pt x="1177814" y="136197"/>
                </a:cubicBezTo>
                <a:lnTo>
                  <a:pt x="1177271" y="135835"/>
                </a:lnTo>
                <a:cubicBezTo>
                  <a:pt x="1176668" y="135232"/>
                  <a:pt x="1175974" y="134749"/>
                  <a:pt x="1175190" y="134387"/>
                </a:cubicBezTo>
                <a:cubicBezTo>
                  <a:pt x="1174406" y="134025"/>
                  <a:pt x="1173501" y="133754"/>
                  <a:pt x="1172475" y="133573"/>
                </a:cubicBezTo>
                <a:cubicBezTo>
                  <a:pt x="1171450" y="133392"/>
                  <a:pt x="1170696" y="133241"/>
                  <a:pt x="1170213" y="133121"/>
                </a:cubicBezTo>
                <a:cubicBezTo>
                  <a:pt x="1169127" y="133000"/>
                  <a:pt x="1168192" y="132970"/>
                  <a:pt x="1167408" y="133030"/>
                </a:cubicBezTo>
                <a:cubicBezTo>
                  <a:pt x="1166624" y="133090"/>
                  <a:pt x="1165930" y="133121"/>
                  <a:pt x="1165327" y="133121"/>
                </a:cubicBezTo>
                <a:lnTo>
                  <a:pt x="1163336" y="133121"/>
                </a:lnTo>
                <a:cubicBezTo>
                  <a:pt x="1162371" y="132879"/>
                  <a:pt x="1161406" y="132879"/>
                  <a:pt x="1160440" y="133121"/>
                </a:cubicBezTo>
                <a:cubicBezTo>
                  <a:pt x="1160199" y="133121"/>
                  <a:pt x="1159898" y="133301"/>
                  <a:pt x="1159536" y="133663"/>
                </a:cubicBezTo>
                <a:lnTo>
                  <a:pt x="1156821" y="140902"/>
                </a:lnTo>
                <a:cubicBezTo>
                  <a:pt x="1156218" y="141868"/>
                  <a:pt x="1155856" y="142531"/>
                  <a:pt x="1155735" y="142893"/>
                </a:cubicBezTo>
                <a:cubicBezTo>
                  <a:pt x="1155494" y="143376"/>
                  <a:pt x="1155222" y="144039"/>
                  <a:pt x="1154921" y="144884"/>
                </a:cubicBezTo>
                <a:cubicBezTo>
                  <a:pt x="1154619" y="145728"/>
                  <a:pt x="1154167" y="146694"/>
                  <a:pt x="1153563" y="147779"/>
                </a:cubicBezTo>
                <a:cubicBezTo>
                  <a:pt x="1152719" y="149589"/>
                  <a:pt x="1151633" y="151459"/>
                  <a:pt x="1150306" y="153390"/>
                </a:cubicBezTo>
                <a:cubicBezTo>
                  <a:pt x="1149823" y="154114"/>
                  <a:pt x="1149220" y="154536"/>
                  <a:pt x="1148496" y="154657"/>
                </a:cubicBezTo>
                <a:cubicBezTo>
                  <a:pt x="1148014" y="154777"/>
                  <a:pt x="1147591" y="155018"/>
                  <a:pt x="1147229" y="155380"/>
                </a:cubicBezTo>
                <a:cubicBezTo>
                  <a:pt x="1146867" y="155742"/>
                  <a:pt x="1146566" y="155984"/>
                  <a:pt x="1146324" y="156104"/>
                </a:cubicBezTo>
                <a:lnTo>
                  <a:pt x="1145600" y="157009"/>
                </a:lnTo>
                <a:cubicBezTo>
                  <a:pt x="1144876" y="155682"/>
                  <a:pt x="1144454" y="154898"/>
                  <a:pt x="1144334" y="154657"/>
                </a:cubicBezTo>
                <a:cubicBezTo>
                  <a:pt x="1144213" y="154295"/>
                  <a:pt x="1144032" y="153812"/>
                  <a:pt x="1143791" y="153209"/>
                </a:cubicBezTo>
                <a:cubicBezTo>
                  <a:pt x="1143550" y="152605"/>
                  <a:pt x="1143429" y="152063"/>
                  <a:pt x="1143429" y="151580"/>
                </a:cubicBezTo>
                <a:cubicBezTo>
                  <a:pt x="1143429" y="151339"/>
                  <a:pt x="1143550" y="150856"/>
                  <a:pt x="1143791" y="150132"/>
                </a:cubicBezTo>
                <a:lnTo>
                  <a:pt x="1143791" y="149227"/>
                </a:lnTo>
                <a:cubicBezTo>
                  <a:pt x="1143791" y="148745"/>
                  <a:pt x="1143851" y="148383"/>
                  <a:pt x="1143972" y="148141"/>
                </a:cubicBezTo>
                <a:cubicBezTo>
                  <a:pt x="1143972" y="147779"/>
                  <a:pt x="1144092" y="147237"/>
                  <a:pt x="1144334" y="146513"/>
                </a:cubicBezTo>
                <a:cubicBezTo>
                  <a:pt x="1144334" y="146151"/>
                  <a:pt x="1144394" y="145909"/>
                  <a:pt x="1144515" y="145789"/>
                </a:cubicBezTo>
                <a:cubicBezTo>
                  <a:pt x="1145118" y="145186"/>
                  <a:pt x="1145782" y="144039"/>
                  <a:pt x="1146505" y="142350"/>
                </a:cubicBezTo>
                <a:cubicBezTo>
                  <a:pt x="1146747" y="141747"/>
                  <a:pt x="1147229" y="140842"/>
                  <a:pt x="1147953" y="139636"/>
                </a:cubicBezTo>
                <a:lnTo>
                  <a:pt x="1148858" y="137283"/>
                </a:lnTo>
                <a:lnTo>
                  <a:pt x="1153202" y="127872"/>
                </a:lnTo>
                <a:lnTo>
                  <a:pt x="1155735" y="122262"/>
                </a:lnTo>
                <a:lnTo>
                  <a:pt x="1157545" y="118281"/>
                </a:lnTo>
                <a:lnTo>
                  <a:pt x="1158812" y="115204"/>
                </a:lnTo>
                <a:lnTo>
                  <a:pt x="1162069" y="106517"/>
                </a:lnTo>
                <a:cubicBezTo>
                  <a:pt x="1162190" y="106155"/>
                  <a:pt x="1162220" y="105793"/>
                  <a:pt x="1162160" y="105431"/>
                </a:cubicBezTo>
                <a:cubicBezTo>
                  <a:pt x="1162099" y="105069"/>
                  <a:pt x="1162069" y="104768"/>
                  <a:pt x="1162069" y="104526"/>
                </a:cubicBezTo>
                <a:cubicBezTo>
                  <a:pt x="1162069" y="104406"/>
                  <a:pt x="1161828" y="104345"/>
                  <a:pt x="1161345" y="104345"/>
                </a:cubicBezTo>
                <a:cubicBezTo>
                  <a:pt x="1161104" y="104345"/>
                  <a:pt x="1160863" y="104466"/>
                  <a:pt x="1160621" y="104707"/>
                </a:cubicBezTo>
                <a:cubicBezTo>
                  <a:pt x="1160018" y="105069"/>
                  <a:pt x="1159174" y="105250"/>
                  <a:pt x="1158088" y="105250"/>
                </a:cubicBezTo>
                <a:lnTo>
                  <a:pt x="1156821" y="105250"/>
                </a:lnTo>
                <a:cubicBezTo>
                  <a:pt x="1156338" y="105250"/>
                  <a:pt x="1155976" y="105401"/>
                  <a:pt x="1155735" y="105703"/>
                </a:cubicBezTo>
                <a:cubicBezTo>
                  <a:pt x="1155494" y="106004"/>
                  <a:pt x="1155313" y="106216"/>
                  <a:pt x="1155192" y="106336"/>
                </a:cubicBezTo>
                <a:lnTo>
                  <a:pt x="1151573" y="112308"/>
                </a:lnTo>
                <a:lnTo>
                  <a:pt x="1149582" y="114661"/>
                </a:lnTo>
                <a:lnTo>
                  <a:pt x="1145782" y="118823"/>
                </a:lnTo>
                <a:lnTo>
                  <a:pt x="1144153" y="120995"/>
                </a:lnTo>
                <a:cubicBezTo>
                  <a:pt x="1143670" y="120633"/>
                  <a:pt x="1143007" y="120633"/>
                  <a:pt x="1142162" y="120995"/>
                </a:cubicBezTo>
                <a:cubicBezTo>
                  <a:pt x="1141679" y="121357"/>
                  <a:pt x="1141197" y="121538"/>
                  <a:pt x="1140714" y="121538"/>
                </a:cubicBezTo>
                <a:cubicBezTo>
                  <a:pt x="1140111" y="121538"/>
                  <a:pt x="1139568" y="121357"/>
                  <a:pt x="1139086" y="120995"/>
                </a:cubicBezTo>
                <a:cubicBezTo>
                  <a:pt x="1138965" y="120754"/>
                  <a:pt x="1138844" y="120452"/>
                  <a:pt x="1138724" y="120090"/>
                </a:cubicBezTo>
                <a:cubicBezTo>
                  <a:pt x="1138603" y="119728"/>
                  <a:pt x="1138542" y="119366"/>
                  <a:pt x="1138542" y="119004"/>
                </a:cubicBezTo>
                <a:cubicBezTo>
                  <a:pt x="1138542" y="118643"/>
                  <a:pt x="1138603" y="118401"/>
                  <a:pt x="1138724" y="118281"/>
                </a:cubicBezTo>
                <a:cubicBezTo>
                  <a:pt x="1138844" y="118160"/>
                  <a:pt x="1139689" y="117134"/>
                  <a:pt x="1141257" y="115204"/>
                </a:cubicBezTo>
                <a:lnTo>
                  <a:pt x="1142524" y="113394"/>
                </a:lnTo>
                <a:lnTo>
                  <a:pt x="1145420" y="109232"/>
                </a:lnTo>
                <a:cubicBezTo>
                  <a:pt x="1145661" y="108870"/>
                  <a:pt x="1145872" y="108568"/>
                  <a:pt x="1146053" y="108327"/>
                </a:cubicBezTo>
                <a:cubicBezTo>
                  <a:pt x="1146234" y="108086"/>
                  <a:pt x="1146445" y="107784"/>
                  <a:pt x="1146686" y="107422"/>
                </a:cubicBezTo>
                <a:cubicBezTo>
                  <a:pt x="1149341" y="103320"/>
                  <a:pt x="1151090" y="100726"/>
                  <a:pt x="1151935" y="99640"/>
                </a:cubicBezTo>
                <a:cubicBezTo>
                  <a:pt x="1152658" y="98675"/>
                  <a:pt x="1154348" y="96684"/>
                  <a:pt x="1157002" y="93668"/>
                </a:cubicBezTo>
                <a:cubicBezTo>
                  <a:pt x="1157605" y="93065"/>
                  <a:pt x="1158088" y="92763"/>
                  <a:pt x="1158450" y="92763"/>
                </a:cubicBezTo>
                <a:cubicBezTo>
                  <a:pt x="1158932" y="92763"/>
                  <a:pt x="1159355" y="93004"/>
                  <a:pt x="1159717" y="93487"/>
                </a:cubicBezTo>
                <a:close/>
                <a:moveTo>
                  <a:pt x="840429" y="91496"/>
                </a:moveTo>
                <a:cubicBezTo>
                  <a:pt x="839584" y="91496"/>
                  <a:pt x="838559" y="91617"/>
                  <a:pt x="837352" y="91858"/>
                </a:cubicBezTo>
                <a:cubicBezTo>
                  <a:pt x="836508" y="91979"/>
                  <a:pt x="835422" y="92039"/>
                  <a:pt x="834095" y="92039"/>
                </a:cubicBezTo>
                <a:cubicBezTo>
                  <a:pt x="832768" y="92039"/>
                  <a:pt x="831682" y="92100"/>
                  <a:pt x="830837" y="92220"/>
                </a:cubicBezTo>
                <a:cubicBezTo>
                  <a:pt x="827218" y="92461"/>
                  <a:pt x="824383" y="92703"/>
                  <a:pt x="822332" y="92944"/>
                </a:cubicBezTo>
                <a:cubicBezTo>
                  <a:pt x="820763" y="93065"/>
                  <a:pt x="818833" y="93366"/>
                  <a:pt x="816540" y="93849"/>
                </a:cubicBezTo>
                <a:cubicBezTo>
                  <a:pt x="813162" y="94573"/>
                  <a:pt x="810628" y="95176"/>
                  <a:pt x="808939" y="95659"/>
                </a:cubicBezTo>
                <a:cubicBezTo>
                  <a:pt x="806285" y="96383"/>
                  <a:pt x="804234" y="96865"/>
                  <a:pt x="802786" y="97106"/>
                </a:cubicBezTo>
                <a:cubicBezTo>
                  <a:pt x="801821" y="97348"/>
                  <a:pt x="801338" y="97951"/>
                  <a:pt x="801338" y="98916"/>
                </a:cubicBezTo>
                <a:lnTo>
                  <a:pt x="800796" y="107422"/>
                </a:lnTo>
                <a:cubicBezTo>
                  <a:pt x="800796" y="107543"/>
                  <a:pt x="800886" y="107694"/>
                  <a:pt x="801067" y="107874"/>
                </a:cubicBezTo>
                <a:cubicBezTo>
                  <a:pt x="801248" y="108055"/>
                  <a:pt x="801399" y="108086"/>
                  <a:pt x="801519" y="107965"/>
                </a:cubicBezTo>
                <a:cubicBezTo>
                  <a:pt x="802243" y="107844"/>
                  <a:pt x="803269" y="107663"/>
                  <a:pt x="804596" y="107422"/>
                </a:cubicBezTo>
                <a:cubicBezTo>
                  <a:pt x="805923" y="107181"/>
                  <a:pt x="807130" y="107000"/>
                  <a:pt x="808216" y="106879"/>
                </a:cubicBezTo>
                <a:cubicBezTo>
                  <a:pt x="810266" y="106517"/>
                  <a:pt x="813042" y="106095"/>
                  <a:pt x="816540" y="105612"/>
                </a:cubicBezTo>
                <a:cubicBezTo>
                  <a:pt x="817747" y="105371"/>
                  <a:pt x="819164" y="105160"/>
                  <a:pt x="820793" y="104979"/>
                </a:cubicBezTo>
                <a:cubicBezTo>
                  <a:pt x="822422" y="104798"/>
                  <a:pt x="823659" y="104647"/>
                  <a:pt x="824503" y="104526"/>
                </a:cubicBezTo>
                <a:lnTo>
                  <a:pt x="828847" y="103984"/>
                </a:lnTo>
                <a:lnTo>
                  <a:pt x="837352" y="103260"/>
                </a:lnTo>
                <a:cubicBezTo>
                  <a:pt x="839404" y="103139"/>
                  <a:pt x="842360" y="103079"/>
                  <a:pt x="846220" y="103079"/>
                </a:cubicBezTo>
                <a:cubicBezTo>
                  <a:pt x="846944" y="103079"/>
                  <a:pt x="848754" y="103139"/>
                  <a:pt x="851650" y="103260"/>
                </a:cubicBezTo>
                <a:cubicBezTo>
                  <a:pt x="854545" y="103380"/>
                  <a:pt x="857320" y="103682"/>
                  <a:pt x="859974" y="104165"/>
                </a:cubicBezTo>
                <a:lnTo>
                  <a:pt x="861603" y="104707"/>
                </a:lnTo>
                <a:cubicBezTo>
                  <a:pt x="862206" y="104949"/>
                  <a:pt x="862206" y="105250"/>
                  <a:pt x="861603" y="105612"/>
                </a:cubicBezTo>
                <a:lnTo>
                  <a:pt x="860155" y="106336"/>
                </a:lnTo>
                <a:cubicBezTo>
                  <a:pt x="859673" y="106457"/>
                  <a:pt x="859190" y="106547"/>
                  <a:pt x="858708" y="106608"/>
                </a:cubicBezTo>
                <a:cubicBezTo>
                  <a:pt x="858225" y="106668"/>
                  <a:pt x="857742" y="106819"/>
                  <a:pt x="857260" y="107060"/>
                </a:cubicBezTo>
                <a:lnTo>
                  <a:pt x="854364" y="108508"/>
                </a:lnTo>
                <a:cubicBezTo>
                  <a:pt x="852554" y="109232"/>
                  <a:pt x="850624" y="109594"/>
                  <a:pt x="848573" y="109594"/>
                </a:cubicBezTo>
                <a:lnTo>
                  <a:pt x="837172" y="109413"/>
                </a:lnTo>
                <a:lnTo>
                  <a:pt x="830294" y="109956"/>
                </a:lnTo>
                <a:cubicBezTo>
                  <a:pt x="829450" y="109956"/>
                  <a:pt x="828274" y="110016"/>
                  <a:pt x="826766" y="110137"/>
                </a:cubicBezTo>
                <a:cubicBezTo>
                  <a:pt x="825257" y="110257"/>
                  <a:pt x="823960" y="110378"/>
                  <a:pt x="822874" y="110499"/>
                </a:cubicBezTo>
                <a:cubicBezTo>
                  <a:pt x="815877" y="111102"/>
                  <a:pt x="811533" y="111524"/>
                  <a:pt x="809844" y="111765"/>
                </a:cubicBezTo>
                <a:cubicBezTo>
                  <a:pt x="808396" y="111886"/>
                  <a:pt x="805440" y="112489"/>
                  <a:pt x="800976" y="113575"/>
                </a:cubicBezTo>
                <a:cubicBezTo>
                  <a:pt x="800856" y="113575"/>
                  <a:pt x="800735" y="113636"/>
                  <a:pt x="800615" y="113756"/>
                </a:cubicBezTo>
                <a:cubicBezTo>
                  <a:pt x="800494" y="113877"/>
                  <a:pt x="800434" y="114058"/>
                  <a:pt x="800434" y="114299"/>
                </a:cubicBezTo>
                <a:lnTo>
                  <a:pt x="800072" y="119728"/>
                </a:lnTo>
                <a:cubicBezTo>
                  <a:pt x="800072" y="121176"/>
                  <a:pt x="800011" y="122322"/>
                  <a:pt x="799891" y="123167"/>
                </a:cubicBezTo>
                <a:cubicBezTo>
                  <a:pt x="799891" y="123891"/>
                  <a:pt x="800192" y="124192"/>
                  <a:pt x="800796" y="124072"/>
                </a:cubicBezTo>
                <a:cubicBezTo>
                  <a:pt x="801158" y="123951"/>
                  <a:pt x="801700" y="123740"/>
                  <a:pt x="802424" y="123438"/>
                </a:cubicBezTo>
                <a:cubicBezTo>
                  <a:pt x="803148" y="123137"/>
                  <a:pt x="803691" y="122805"/>
                  <a:pt x="804053" y="122443"/>
                </a:cubicBezTo>
                <a:cubicBezTo>
                  <a:pt x="804898" y="121840"/>
                  <a:pt x="805561" y="121478"/>
                  <a:pt x="806044" y="121357"/>
                </a:cubicBezTo>
                <a:cubicBezTo>
                  <a:pt x="807371" y="121236"/>
                  <a:pt x="808909" y="120965"/>
                  <a:pt x="810659" y="120543"/>
                </a:cubicBezTo>
                <a:cubicBezTo>
                  <a:pt x="812408" y="120120"/>
                  <a:pt x="813826" y="119789"/>
                  <a:pt x="814912" y="119547"/>
                </a:cubicBezTo>
                <a:cubicBezTo>
                  <a:pt x="819979" y="118823"/>
                  <a:pt x="824081" y="118341"/>
                  <a:pt x="827218" y="118100"/>
                </a:cubicBezTo>
                <a:cubicBezTo>
                  <a:pt x="832768" y="117738"/>
                  <a:pt x="838378" y="117557"/>
                  <a:pt x="844048" y="117557"/>
                </a:cubicBezTo>
                <a:cubicBezTo>
                  <a:pt x="845858" y="117557"/>
                  <a:pt x="848694" y="117677"/>
                  <a:pt x="852554" y="117919"/>
                </a:cubicBezTo>
                <a:cubicBezTo>
                  <a:pt x="853158" y="117919"/>
                  <a:pt x="853520" y="118220"/>
                  <a:pt x="853640" y="118823"/>
                </a:cubicBezTo>
                <a:cubicBezTo>
                  <a:pt x="853640" y="118944"/>
                  <a:pt x="853821" y="119185"/>
                  <a:pt x="854183" y="119547"/>
                </a:cubicBezTo>
                <a:cubicBezTo>
                  <a:pt x="854183" y="119547"/>
                  <a:pt x="854666" y="120030"/>
                  <a:pt x="855631" y="120995"/>
                </a:cubicBezTo>
                <a:cubicBezTo>
                  <a:pt x="854545" y="121236"/>
                  <a:pt x="853821" y="121659"/>
                  <a:pt x="853459" y="122262"/>
                </a:cubicBezTo>
                <a:lnTo>
                  <a:pt x="853278" y="122262"/>
                </a:lnTo>
                <a:lnTo>
                  <a:pt x="848935" y="123891"/>
                </a:lnTo>
                <a:cubicBezTo>
                  <a:pt x="848694" y="124011"/>
                  <a:pt x="848452" y="124132"/>
                  <a:pt x="848211" y="124253"/>
                </a:cubicBezTo>
                <a:cubicBezTo>
                  <a:pt x="847970" y="124373"/>
                  <a:pt x="847668" y="124434"/>
                  <a:pt x="847306" y="124434"/>
                </a:cubicBezTo>
                <a:cubicBezTo>
                  <a:pt x="845134" y="124675"/>
                  <a:pt x="843626" y="124796"/>
                  <a:pt x="842782" y="124796"/>
                </a:cubicBezTo>
                <a:cubicBezTo>
                  <a:pt x="841213" y="124916"/>
                  <a:pt x="838921" y="124977"/>
                  <a:pt x="835905" y="124977"/>
                </a:cubicBezTo>
                <a:lnTo>
                  <a:pt x="827580" y="125520"/>
                </a:lnTo>
                <a:cubicBezTo>
                  <a:pt x="826735" y="125520"/>
                  <a:pt x="825288" y="125520"/>
                  <a:pt x="823236" y="125520"/>
                </a:cubicBezTo>
                <a:cubicBezTo>
                  <a:pt x="821185" y="125520"/>
                  <a:pt x="819376" y="125580"/>
                  <a:pt x="817807" y="125701"/>
                </a:cubicBezTo>
                <a:cubicBezTo>
                  <a:pt x="815394" y="125942"/>
                  <a:pt x="811473" y="126545"/>
                  <a:pt x="806044" y="127510"/>
                </a:cubicBezTo>
                <a:cubicBezTo>
                  <a:pt x="805440" y="127631"/>
                  <a:pt x="804777" y="127812"/>
                  <a:pt x="804053" y="128053"/>
                </a:cubicBezTo>
                <a:cubicBezTo>
                  <a:pt x="803329" y="128295"/>
                  <a:pt x="802424" y="128536"/>
                  <a:pt x="801338" y="128777"/>
                </a:cubicBezTo>
                <a:cubicBezTo>
                  <a:pt x="800615" y="129139"/>
                  <a:pt x="800253" y="129682"/>
                  <a:pt x="800253" y="130406"/>
                </a:cubicBezTo>
                <a:lnTo>
                  <a:pt x="800434" y="132759"/>
                </a:lnTo>
                <a:lnTo>
                  <a:pt x="800796" y="138550"/>
                </a:lnTo>
                <a:lnTo>
                  <a:pt x="802243" y="138007"/>
                </a:lnTo>
                <a:cubicBezTo>
                  <a:pt x="803329" y="137524"/>
                  <a:pt x="804656" y="137223"/>
                  <a:pt x="806225" y="137102"/>
                </a:cubicBezTo>
                <a:cubicBezTo>
                  <a:pt x="807793" y="136981"/>
                  <a:pt x="808939" y="136861"/>
                  <a:pt x="809663" y="136740"/>
                </a:cubicBezTo>
                <a:cubicBezTo>
                  <a:pt x="812438" y="136137"/>
                  <a:pt x="816721" y="135353"/>
                  <a:pt x="822512" y="134387"/>
                </a:cubicBezTo>
                <a:lnTo>
                  <a:pt x="828847" y="133663"/>
                </a:lnTo>
                <a:lnTo>
                  <a:pt x="835362" y="133301"/>
                </a:lnTo>
                <a:lnTo>
                  <a:pt x="844954" y="132578"/>
                </a:lnTo>
                <a:lnTo>
                  <a:pt x="855450" y="132759"/>
                </a:lnTo>
                <a:cubicBezTo>
                  <a:pt x="857018" y="132759"/>
                  <a:pt x="858225" y="132819"/>
                  <a:pt x="859070" y="132940"/>
                </a:cubicBezTo>
                <a:cubicBezTo>
                  <a:pt x="859552" y="132940"/>
                  <a:pt x="859914" y="133181"/>
                  <a:pt x="860155" y="133663"/>
                </a:cubicBezTo>
                <a:lnTo>
                  <a:pt x="861060" y="134206"/>
                </a:lnTo>
                <a:lnTo>
                  <a:pt x="861965" y="135292"/>
                </a:lnTo>
                <a:lnTo>
                  <a:pt x="862508" y="136016"/>
                </a:lnTo>
                <a:lnTo>
                  <a:pt x="862689" y="135111"/>
                </a:lnTo>
                <a:cubicBezTo>
                  <a:pt x="862810" y="134025"/>
                  <a:pt x="862870" y="132457"/>
                  <a:pt x="862870" y="130406"/>
                </a:cubicBezTo>
                <a:lnTo>
                  <a:pt x="862870" y="113937"/>
                </a:lnTo>
                <a:cubicBezTo>
                  <a:pt x="862870" y="109352"/>
                  <a:pt x="862810" y="105974"/>
                  <a:pt x="862689" y="103803"/>
                </a:cubicBezTo>
                <a:cubicBezTo>
                  <a:pt x="862689" y="102234"/>
                  <a:pt x="862568" y="99761"/>
                  <a:pt x="862327" y="96383"/>
                </a:cubicBezTo>
                <a:cubicBezTo>
                  <a:pt x="862327" y="95779"/>
                  <a:pt x="861965" y="95297"/>
                  <a:pt x="861241" y="94935"/>
                </a:cubicBezTo>
                <a:cubicBezTo>
                  <a:pt x="860155" y="94693"/>
                  <a:pt x="858708" y="94271"/>
                  <a:pt x="856898" y="93668"/>
                </a:cubicBezTo>
                <a:cubicBezTo>
                  <a:pt x="855088" y="93065"/>
                  <a:pt x="853580" y="92703"/>
                  <a:pt x="852373" y="92582"/>
                </a:cubicBezTo>
                <a:cubicBezTo>
                  <a:pt x="850202" y="92341"/>
                  <a:pt x="848694" y="92220"/>
                  <a:pt x="847849" y="92220"/>
                </a:cubicBezTo>
                <a:cubicBezTo>
                  <a:pt x="846763" y="92100"/>
                  <a:pt x="845496" y="91949"/>
                  <a:pt x="844048" y="91768"/>
                </a:cubicBezTo>
                <a:cubicBezTo>
                  <a:pt x="842601" y="91587"/>
                  <a:pt x="841394" y="91496"/>
                  <a:pt x="840429" y="91496"/>
                </a:cubicBezTo>
                <a:close/>
                <a:moveTo>
                  <a:pt x="1375439" y="88420"/>
                </a:moveTo>
                <a:cubicBezTo>
                  <a:pt x="1375559" y="89626"/>
                  <a:pt x="1375318" y="90953"/>
                  <a:pt x="1374715" y="92401"/>
                </a:cubicBezTo>
                <a:cubicBezTo>
                  <a:pt x="1374594" y="92642"/>
                  <a:pt x="1374383" y="92914"/>
                  <a:pt x="1374082" y="93216"/>
                </a:cubicBezTo>
                <a:cubicBezTo>
                  <a:pt x="1373780" y="93517"/>
                  <a:pt x="1373629" y="93789"/>
                  <a:pt x="1373629" y="94030"/>
                </a:cubicBezTo>
                <a:lnTo>
                  <a:pt x="1373267" y="94573"/>
                </a:lnTo>
                <a:cubicBezTo>
                  <a:pt x="1372302" y="95055"/>
                  <a:pt x="1371518" y="95297"/>
                  <a:pt x="1370914" y="95297"/>
                </a:cubicBezTo>
                <a:cubicBezTo>
                  <a:pt x="1370673" y="95297"/>
                  <a:pt x="1370311" y="95417"/>
                  <a:pt x="1369828" y="95659"/>
                </a:cubicBezTo>
                <a:lnTo>
                  <a:pt x="1367838" y="96926"/>
                </a:lnTo>
                <a:lnTo>
                  <a:pt x="1364942" y="97649"/>
                </a:lnTo>
                <a:cubicBezTo>
                  <a:pt x="1364460" y="97770"/>
                  <a:pt x="1363917" y="97951"/>
                  <a:pt x="1363313" y="98192"/>
                </a:cubicBezTo>
                <a:cubicBezTo>
                  <a:pt x="1362710" y="98434"/>
                  <a:pt x="1362228" y="98615"/>
                  <a:pt x="1361866" y="98735"/>
                </a:cubicBezTo>
                <a:cubicBezTo>
                  <a:pt x="1361142" y="99459"/>
                  <a:pt x="1360478" y="99942"/>
                  <a:pt x="1359875" y="100183"/>
                </a:cubicBezTo>
                <a:lnTo>
                  <a:pt x="1358608" y="100545"/>
                </a:lnTo>
                <a:lnTo>
                  <a:pt x="1353541" y="103622"/>
                </a:lnTo>
                <a:cubicBezTo>
                  <a:pt x="1352093" y="104587"/>
                  <a:pt x="1351188" y="105250"/>
                  <a:pt x="1350826" y="105612"/>
                </a:cubicBezTo>
                <a:cubicBezTo>
                  <a:pt x="1350344" y="105974"/>
                  <a:pt x="1349891" y="106306"/>
                  <a:pt x="1349469" y="106608"/>
                </a:cubicBezTo>
                <a:cubicBezTo>
                  <a:pt x="1349046" y="106909"/>
                  <a:pt x="1348594" y="107241"/>
                  <a:pt x="1348112" y="107603"/>
                </a:cubicBezTo>
                <a:cubicBezTo>
                  <a:pt x="1347870" y="108086"/>
                  <a:pt x="1347448" y="108478"/>
                  <a:pt x="1346845" y="108779"/>
                </a:cubicBezTo>
                <a:cubicBezTo>
                  <a:pt x="1346242" y="109081"/>
                  <a:pt x="1345819" y="109292"/>
                  <a:pt x="1345578" y="109413"/>
                </a:cubicBezTo>
                <a:cubicBezTo>
                  <a:pt x="1344492" y="110499"/>
                  <a:pt x="1343587" y="111283"/>
                  <a:pt x="1342863" y="111765"/>
                </a:cubicBezTo>
                <a:lnTo>
                  <a:pt x="1342682" y="111946"/>
                </a:lnTo>
                <a:lnTo>
                  <a:pt x="1341054" y="113575"/>
                </a:lnTo>
                <a:lnTo>
                  <a:pt x="1338339" y="115747"/>
                </a:lnTo>
                <a:cubicBezTo>
                  <a:pt x="1338339" y="115747"/>
                  <a:pt x="1338369" y="115777"/>
                  <a:pt x="1338429" y="115837"/>
                </a:cubicBezTo>
                <a:cubicBezTo>
                  <a:pt x="1338490" y="115898"/>
                  <a:pt x="1338520" y="115928"/>
                  <a:pt x="1338520" y="115928"/>
                </a:cubicBezTo>
                <a:cubicBezTo>
                  <a:pt x="1338640" y="115928"/>
                  <a:pt x="1338882" y="115958"/>
                  <a:pt x="1339244" y="116018"/>
                </a:cubicBezTo>
                <a:cubicBezTo>
                  <a:pt x="1339606" y="116079"/>
                  <a:pt x="1339847" y="116049"/>
                  <a:pt x="1339968" y="115928"/>
                </a:cubicBezTo>
                <a:cubicBezTo>
                  <a:pt x="1341415" y="115687"/>
                  <a:pt x="1342381" y="115445"/>
                  <a:pt x="1342863" y="115204"/>
                </a:cubicBezTo>
                <a:cubicBezTo>
                  <a:pt x="1343466" y="115083"/>
                  <a:pt x="1344100" y="114963"/>
                  <a:pt x="1344764" y="114842"/>
                </a:cubicBezTo>
                <a:cubicBezTo>
                  <a:pt x="1345427" y="114721"/>
                  <a:pt x="1346060" y="114601"/>
                  <a:pt x="1346664" y="114480"/>
                </a:cubicBezTo>
                <a:cubicBezTo>
                  <a:pt x="1348473" y="114118"/>
                  <a:pt x="1350102" y="113696"/>
                  <a:pt x="1351550" y="113213"/>
                </a:cubicBezTo>
                <a:cubicBezTo>
                  <a:pt x="1352274" y="112972"/>
                  <a:pt x="1353028" y="112761"/>
                  <a:pt x="1353812" y="112580"/>
                </a:cubicBezTo>
                <a:cubicBezTo>
                  <a:pt x="1354596" y="112399"/>
                  <a:pt x="1355350" y="112188"/>
                  <a:pt x="1356074" y="111946"/>
                </a:cubicBezTo>
                <a:cubicBezTo>
                  <a:pt x="1356557" y="111826"/>
                  <a:pt x="1357190" y="111675"/>
                  <a:pt x="1357975" y="111494"/>
                </a:cubicBezTo>
                <a:cubicBezTo>
                  <a:pt x="1358759" y="111313"/>
                  <a:pt x="1359392" y="111102"/>
                  <a:pt x="1359875" y="110861"/>
                </a:cubicBezTo>
                <a:cubicBezTo>
                  <a:pt x="1360720" y="110499"/>
                  <a:pt x="1362107" y="110016"/>
                  <a:pt x="1364037" y="109413"/>
                </a:cubicBezTo>
                <a:cubicBezTo>
                  <a:pt x="1364761" y="109171"/>
                  <a:pt x="1365606" y="108900"/>
                  <a:pt x="1366571" y="108598"/>
                </a:cubicBezTo>
                <a:cubicBezTo>
                  <a:pt x="1367536" y="108297"/>
                  <a:pt x="1368622" y="108025"/>
                  <a:pt x="1369828" y="107784"/>
                </a:cubicBezTo>
                <a:cubicBezTo>
                  <a:pt x="1371035" y="107422"/>
                  <a:pt x="1371880" y="106758"/>
                  <a:pt x="1372362" y="105793"/>
                </a:cubicBezTo>
                <a:cubicBezTo>
                  <a:pt x="1372965" y="104466"/>
                  <a:pt x="1373931" y="103622"/>
                  <a:pt x="1375258" y="103260"/>
                </a:cubicBezTo>
                <a:lnTo>
                  <a:pt x="1375620" y="104526"/>
                </a:lnTo>
                <a:lnTo>
                  <a:pt x="1375801" y="103984"/>
                </a:lnTo>
                <a:lnTo>
                  <a:pt x="1376525" y="98192"/>
                </a:lnTo>
                <a:cubicBezTo>
                  <a:pt x="1376766" y="97227"/>
                  <a:pt x="1376886" y="96322"/>
                  <a:pt x="1376886" y="95478"/>
                </a:cubicBezTo>
                <a:lnTo>
                  <a:pt x="1377972" y="90048"/>
                </a:lnTo>
                <a:lnTo>
                  <a:pt x="1377972" y="88601"/>
                </a:lnTo>
                <a:lnTo>
                  <a:pt x="1377791" y="88420"/>
                </a:lnTo>
                <a:close/>
                <a:moveTo>
                  <a:pt x="847849" y="84981"/>
                </a:moveTo>
                <a:cubicBezTo>
                  <a:pt x="852796" y="85222"/>
                  <a:pt x="856777" y="85886"/>
                  <a:pt x="859793" y="86972"/>
                </a:cubicBezTo>
                <a:cubicBezTo>
                  <a:pt x="860517" y="87093"/>
                  <a:pt x="861392" y="87394"/>
                  <a:pt x="862418" y="87877"/>
                </a:cubicBezTo>
                <a:cubicBezTo>
                  <a:pt x="863443" y="88359"/>
                  <a:pt x="864318" y="88721"/>
                  <a:pt x="865042" y="88963"/>
                </a:cubicBezTo>
                <a:cubicBezTo>
                  <a:pt x="866972" y="89807"/>
                  <a:pt x="868902" y="91074"/>
                  <a:pt x="870833" y="92763"/>
                </a:cubicBezTo>
                <a:lnTo>
                  <a:pt x="871557" y="93849"/>
                </a:lnTo>
                <a:cubicBezTo>
                  <a:pt x="871919" y="94693"/>
                  <a:pt x="871858" y="95779"/>
                  <a:pt x="871376" y="97106"/>
                </a:cubicBezTo>
                <a:cubicBezTo>
                  <a:pt x="871134" y="98313"/>
                  <a:pt x="870893" y="99761"/>
                  <a:pt x="870652" y="101450"/>
                </a:cubicBezTo>
                <a:cubicBezTo>
                  <a:pt x="870411" y="103742"/>
                  <a:pt x="870169" y="107060"/>
                  <a:pt x="869928" y="111404"/>
                </a:cubicBezTo>
                <a:cubicBezTo>
                  <a:pt x="869928" y="113575"/>
                  <a:pt x="869868" y="115264"/>
                  <a:pt x="869747" y="116471"/>
                </a:cubicBezTo>
                <a:cubicBezTo>
                  <a:pt x="869626" y="117677"/>
                  <a:pt x="869445" y="118733"/>
                  <a:pt x="869204" y="119638"/>
                </a:cubicBezTo>
                <a:cubicBezTo>
                  <a:pt x="868963" y="120543"/>
                  <a:pt x="868782" y="121297"/>
                  <a:pt x="868661" y="121900"/>
                </a:cubicBezTo>
                <a:cubicBezTo>
                  <a:pt x="868299" y="123469"/>
                  <a:pt x="867877" y="125821"/>
                  <a:pt x="867394" y="128958"/>
                </a:cubicBezTo>
                <a:cubicBezTo>
                  <a:pt x="867394" y="129079"/>
                  <a:pt x="867274" y="129501"/>
                  <a:pt x="867032" y="130225"/>
                </a:cubicBezTo>
                <a:lnTo>
                  <a:pt x="865946" y="132578"/>
                </a:lnTo>
                <a:cubicBezTo>
                  <a:pt x="865464" y="133663"/>
                  <a:pt x="864921" y="134327"/>
                  <a:pt x="864318" y="134568"/>
                </a:cubicBezTo>
                <a:cubicBezTo>
                  <a:pt x="863714" y="134689"/>
                  <a:pt x="863413" y="135111"/>
                  <a:pt x="863413" y="135835"/>
                </a:cubicBezTo>
                <a:lnTo>
                  <a:pt x="863413" y="136378"/>
                </a:lnTo>
                <a:cubicBezTo>
                  <a:pt x="863534" y="136861"/>
                  <a:pt x="863352" y="137162"/>
                  <a:pt x="862870" y="137283"/>
                </a:cubicBezTo>
                <a:cubicBezTo>
                  <a:pt x="861302" y="137645"/>
                  <a:pt x="859854" y="138248"/>
                  <a:pt x="858526" y="139093"/>
                </a:cubicBezTo>
                <a:cubicBezTo>
                  <a:pt x="858406" y="139334"/>
                  <a:pt x="858195" y="139636"/>
                  <a:pt x="857893" y="139998"/>
                </a:cubicBezTo>
                <a:cubicBezTo>
                  <a:pt x="857592" y="140360"/>
                  <a:pt x="857260" y="140601"/>
                  <a:pt x="856898" y="140721"/>
                </a:cubicBezTo>
                <a:cubicBezTo>
                  <a:pt x="855812" y="141325"/>
                  <a:pt x="854666" y="141687"/>
                  <a:pt x="853459" y="141807"/>
                </a:cubicBezTo>
                <a:cubicBezTo>
                  <a:pt x="851288" y="142049"/>
                  <a:pt x="848271" y="142290"/>
                  <a:pt x="844410" y="142531"/>
                </a:cubicBezTo>
                <a:cubicBezTo>
                  <a:pt x="843204" y="142531"/>
                  <a:pt x="841847" y="142622"/>
                  <a:pt x="840338" y="142803"/>
                </a:cubicBezTo>
                <a:cubicBezTo>
                  <a:pt x="838830" y="142984"/>
                  <a:pt x="837714" y="143074"/>
                  <a:pt x="836990" y="143074"/>
                </a:cubicBezTo>
                <a:cubicBezTo>
                  <a:pt x="834698" y="143436"/>
                  <a:pt x="832406" y="143617"/>
                  <a:pt x="830113" y="143617"/>
                </a:cubicBezTo>
                <a:cubicBezTo>
                  <a:pt x="827459" y="143617"/>
                  <a:pt x="825468" y="143557"/>
                  <a:pt x="824141" y="143436"/>
                </a:cubicBezTo>
                <a:cubicBezTo>
                  <a:pt x="821728" y="143436"/>
                  <a:pt x="819858" y="143496"/>
                  <a:pt x="818531" y="143617"/>
                </a:cubicBezTo>
                <a:lnTo>
                  <a:pt x="807492" y="144522"/>
                </a:lnTo>
                <a:cubicBezTo>
                  <a:pt x="804113" y="145005"/>
                  <a:pt x="801399" y="145728"/>
                  <a:pt x="799348" y="146694"/>
                </a:cubicBezTo>
                <a:cubicBezTo>
                  <a:pt x="798986" y="146814"/>
                  <a:pt x="798503" y="147176"/>
                  <a:pt x="797900" y="147779"/>
                </a:cubicBezTo>
                <a:cubicBezTo>
                  <a:pt x="797779" y="147900"/>
                  <a:pt x="797508" y="147930"/>
                  <a:pt x="797086" y="147870"/>
                </a:cubicBezTo>
                <a:cubicBezTo>
                  <a:pt x="796663" y="147810"/>
                  <a:pt x="796332" y="147779"/>
                  <a:pt x="796090" y="147779"/>
                </a:cubicBezTo>
                <a:lnTo>
                  <a:pt x="794461" y="147056"/>
                </a:lnTo>
                <a:cubicBezTo>
                  <a:pt x="794341" y="146935"/>
                  <a:pt x="794190" y="146633"/>
                  <a:pt x="794009" y="146151"/>
                </a:cubicBezTo>
                <a:cubicBezTo>
                  <a:pt x="793828" y="145668"/>
                  <a:pt x="793436" y="145306"/>
                  <a:pt x="792833" y="145065"/>
                </a:cubicBezTo>
                <a:cubicBezTo>
                  <a:pt x="792350" y="145065"/>
                  <a:pt x="791807" y="144582"/>
                  <a:pt x="791204" y="143617"/>
                </a:cubicBezTo>
                <a:cubicBezTo>
                  <a:pt x="791083" y="143496"/>
                  <a:pt x="791083" y="143315"/>
                  <a:pt x="791204" y="143074"/>
                </a:cubicBezTo>
                <a:cubicBezTo>
                  <a:pt x="791324" y="142833"/>
                  <a:pt x="791506" y="142652"/>
                  <a:pt x="791747" y="142531"/>
                </a:cubicBezTo>
                <a:cubicBezTo>
                  <a:pt x="792229" y="142169"/>
                  <a:pt x="792622" y="141928"/>
                  <a:pt x="792923" y="141807"/>
                </a:cubicBezTo>
                <a:cubicBezTo>
                  <a:pt x="793225" y="141687"/>
                  <a:pt x="793436" y="141626"/>
                  <a:pt x="793556" y="141626"/>
                </a:cubicBezTo>
                <a:cubicBezTo>
                  <a:pt x="793918" y="141506"/>
                  <a:pt x="794190" y="141355"/>
                  <a:pt x="794371" y="141174"/>
                </a:cubicBezTo>
                <a:cubicBezTo>
                  <a:pt x="794552" y="140993"/>
                  <a:pt x="794703" y="140842"/>
                  <a:pt x="794823" y="140721"/>
                </a:cubicBezTo>
                <a:cubicBezTo>
                  <a:pt x="795065" y="140480"/>
                  <a:pt x="795276" y="140360"/>
                  <a:pt x="795457" y="140360"/>
                </a:cubicBezTo>
                <a:cubicBezTo>
                  <a:pt x="795638" y="140360"/>
                  <a:pt x="795789" y="140299"/>
                  <a:pt x="795909" y="140179"/>
                </a:cubicBezTo>
                <a:lnTo>
                  <a:pt x="797176" y="139998"/>
                </a:lnTo>
                <a:lnTo>
                  <a:pt x="796633" y="137283"/>
                </a:lnTo>
                <a:lnTo>
                  <a:pt x="795185" y="127872"/>
                </a:lnTo>
                <a:lnTo>
                  <a:pt x="794461" y="126243"/>
                </a:lnTo>
                <a:cubicBezTo>
                  <a:pt x="794099" y="125640"/>
                  <a:pt x="794039" y="125037"/>
                  <a:pt x="794280" y="124434"/>
                </a:cubicBezTo>
                <a:cubicBezTo>
                  <a:pt x="794401" y="124072"/>
                  <a:pt x="794431" y="123589"/>
                  <a:pt x="794371" y="122986"/>
                </a:cubicBezTo>
                <a:cubicBezTo>
                  <a:pt x="794311" y="122383"/>
                  <a:pt x="794280" y="121960"/>
                  <a:pt x="794280" y="121719"/>
                </a:cubicBezTo>
                <a:lnTo>
                  <a:pt x="794099" y="120995"/>
                </a:lnTo>
                <a:lnTo>
                  <a:pt x="793556" y="115204"/>
                </a:lnTo>
                <a:cubicBezTo>
                  <a:pt x="793556" y="114239"/>
                  <a:pt x="793074" y="113032"/>
                  <a:pt x="792109" y="111584"/>
                </a:cubicBezTo>
                <a:cubicBezTo>
                  <a:pt x="791988" y="111464"/>
                  <a:pt x="791898" y="111313"/>
                  <a:pt x="791837" y="111132"/>
                </a:cubicBezTo>
                <a:cubicBezTo>
                  <a:pt x="791777" y="110951"/>
                  <a:pt x="791807" y="110800"/>
                  <a:pt x="791928" y="110680"/>
                </a:cubicBezTo>
                <a:cubicBezTo>
                  <a:pt x="792772" y="109714"/>
                  <a:pt x="793194" y="108327"/>
                  <a:pt x="793194" y="106517"/>
                </a:cubicBezTo>
                <a:lnTo>
                  <a:pt x="793014" y="103079"/>
                </a:lnTo>
                <a:cubicBezTo>
                  <a:pt x="793014" y="100666"/>
                  <a:pt x="792531" y="98554"/>
                  <a:pt x="791566" y="96745"/>
                </a:cubicBezTo>
                <a:cubicBezTo>
                  <a:pt x="791204" y="96141"/>
                  <a:pt x="791023" y="95719"/>
                  <a:pt x="791023" y="95478"/>
                </a:cubicBezTo>
                <a:cubicBezTo>
                  <a:pt x="792109" y="94754"/>
                  <a:pt x="792772" y="94332"/>
                  <a:pt x="793014" y="94211"/>
                </a:cubicBezTo>
                <a:cubicBezTo>
                  <a:pt x="793376" y="94090"/>
                  <a:pt x="793768" y="93789"/>
                  <a:pt x="794190" y="93306"/>
                </a:cubicBezTo>
                <a:cubicBezTo>
                  <a:pt x="794612" y="92823"/>
                  <a:pt x="794944" y="92461"/>
                  <a:pt x="795185" y="92220"/>
                </a:cubicBezTo>
                <a:cubicBezTo>
                  <a:pt x="795789" y="91738"/>
                  <a:pt x="796332" y="91738"/>
                  <a:pt x="796814" y="92220"/>
                </a:cubicBezTo>
                <a:cubicBezTo>
                  <a:pt x="797176" y="92823"/>
                  <a:pt x="797659" y="93125"/>
                  <a:pt x="798262" y="93125"/>
                </a:cubicBezTo>
                <a:lnTo>
                  <a:pt x="798986" y="92944"/>
                </a:lnTo>
                <a:cubicBezTo>
                  <a:pt x="802364" y="92220"/>
                  <a:pt x="805561" y="91315"/>
                  <a:pt x="808578" y="90229"/>
                </a:cubicBezTo>
                <a:cubicBezTo>
                  <a:pt x="809663" y="89988"/>
                  <a:pt x="810840" y="89626"/>
                  <a:pt x="812106" y="89144"/>
                </a:cubicBezTo>
                <a:cubicBezTo>
                  <a:pt x="813373" y="88661"/>
                  <a:pt x="814248" y="88359"/>
                  <a:pt x="814731" y="88239"/>
                </a:cubicBezTo>
                <a:cubicBezTo>
                  <a:pt x="814972" y="88239"/>
                  <a:pt x="815153" y="88178"/>
                  <a:pt x="815274" y="88058"/>
                </a:cubicBezTo>
                <a:cubicBezTo>
                  <a:pt x="815394" y="87937"/>
                  <a:pt x="815515" y="87816"/>
                  <a:pt x="815636" y="87696"/>
                </a:cubicBezTo>
                <a:cubicBezTo>
                  <a:pt x="815756" y="87575"/>
                  <a:pt x="815997" y="87515"/>
                  <a:pt x="816359" y="87515"/>
                </a:cubicBezTo>
                <a:lnTo>
                  <a:pt x="816902" y="87515"/>
                </a:lnTo>
                <a:lnTo>
                  <a:pt x="819979" y="86791"/>
                </a:lnTo>
                <a:lnTo>
                  <a:pt x="823779" y="86248"/>
                </a:lnTo>
                <a:cubicBezTo>
                  <a:pt x="829329" y="85524"/>
                  <a:pt x="832346" y="85162"/>
                  <a:pt x="832828" y="85162"/>
                </a:cubicBezTo>
                <a:cubicBezTo>
                  <a:pt x="836206" y="85041"/>
                  <a:pt x="841213" y="84981"/>
                  <a:pt x="847849" y="84981"/>
                </a:cubicBezTo>
                <a:close/>
                <a:moveTo>
                  <a:pt x="616382" y="76294"/>
                </a:moveTo>
                <a:cubicBezTo>
                  <a:pt x="616623" y="76294"/>
                  <a:pt x="616744" y="76415"/>
                  <a:pt x="616744" y="76656"/>
                </a:cubicBezTo>
                <a:cubicBezTo>
                  <a:pt x="616985" y="77501"/>
                  <a:pt x="617438" y="78134"/>
                  <a:pt x="618101" y="78557"/>
                </a:cubicBezTo>
                <a:cubicBezTo>
                  <a:pt x="618765" y="78979"/>
                  <a:pt x="619217" y="79250"/>
                  <a:pt x="619459" y="79371"/>
                </a:cubicBezTo>
                <a:lnTo>
                  <a:pt x="621268" y="80276"/>
                </a:lnTo>
                <a:cubicBezTo>
                  <a:pt x="621630" y="80517"/>
                  <a:pt x="622234" y="80758"/>
                  <a:pt x="623078" y="81000"/>
                </a:cubicBezTo>
                <a:cubicBezTo>
                  <a:pt x="623923" y="81241"/>
                  <a:pt x="624647" y="81543"/>
                  <a:pt x="625250" y="81905"/>
                </a:cubicBezTo>
                <a:cubicBezTo>
                  <a:pt x="625732" y="82025"/>
                  <a:pt x="626215" y="82448"/>
                  <a:pt x="626698" y="83171"/>
                </a:cubicBezTo>
                <a:cubicBezTo>
                  <a:pt x="626818" y="83292"/>
                  <a:pt x="626939" y="83443"/>
                  <a:pt x="627060" y="83624"/>
                </a:cubicBezTo>
                <a:cubicBezTo>
                  <a:pt x="627180" y="83805"/>
                  <a:pt x="627422" y="83895"/>
                  <a:pt x="627783" y="83895"/>
                </a:cubicBezTo>
                <a:cubicBezTo>
                  <a:pt x="628266" y="83895"/>
                  <a:pt x="628869" y="84257"/>
                  <a:pt x="629593" y="84981"/>
                </a:cubicBezTo>
                <a:lnTo>
                  <a:pt x="633394" y="88420"/>
                </a:lnTo>
                <a:lnTo>
                  <a:pt x="634118" y="88963"/>
                </a:lnTo>
                <a:cubicBezTo>
                  <a:pt x="635203" y="89325"/>
                  <a:pt x="635565" y="90048"/>
                  <a:pt x="635203" y="91134"/>
                </a:cubicBezTo>
                <a:cubicBezTo>
                  <a:pt x="634962" y="92100"/>
                  <a:pt x="634721" y="93095"/>
                  <a:pt x="634480" y="94120"/>
                </a:cubicBezTo>
                <a:cubicBezTo>
                  <a:pt x="634238" y="95146"/>
                  <a:pt x="633997" y="96141"/>
                  <a:pt x="633756" y="97106"/>
                </a:cubicBezTo>
                <a:lnTo>
                  <a:pt x="632851" y="101993"/>
                </a:lnTo>
                <a:cubicBezTo>
                  <a:pt x="632489" y="103682"/>
                  <a:pt x="631825" y="106095"/>
                  <a:pt x="630860" y="109232"/>
                </a:cubicBezTo>
                <a:cubicBezTo>
                  <a:pt x="630619" y="109835"/>
                  <a:pt x="630347" y="110318"/>
                  <a:pt x="630046" y="110680"/>
                </a:cubicBezTo>
                <a:cubicBezTo>
                  <a:pt x="629744" y="111042"/>
                  <a:pt x="629473" y="111404"/>
                  <a:pt x="629231" y="111765"/>
                </a:cubicBezTo>
                <a:lnTo>
                  <a:pt x="628869" y="113032"/>
                </a:lnTo>
                <a:cubicBezTo>
                  <a:pt x="627663" y="115445"/>
                  <a:pt x="626215" y="117617"/>
                  <a:pt x="624526" y="119547"/>
                </a:cubicBezTo>
                <a:cubicBezTo>
                  <a:pt x="624043" y="120271"/>
                  <a:pt x="623621" y="120935"/>
                  <a:pt x="623259" y="121538"/>
                </a:cubicBezTo>
                <a:cubicBezTo>
                  <a:pt x="622897" y="122141"/>
                  <a:pt x="622596" y="122624"/>
                  <a:pt x="622354" y="122986"/>
                </a:cubicBezTo>
                <a:cubicBezTo>
                  <a:pt x="621872" y="123710"/>
                  <a:pt x="621027" y="124796"/>
                  <a:pt x="619820" y="126243"/>
                </a:cubicBezTo>
                <a:cubicBezTo>
                  <a:pt x="618373" y="128053"/>
                  <a:pt x="617709" y="128898"/>
                  <a:pt x="617830" y="128777"/>
                </a:cubicBezTo>
                <a:cubicBezTo>
                  <a:pt x="617950" y="128656"/>
                  <a:pt x="616442" y="130346"/>
                  <a:pt x="613305" y="133844"/>
                </a:cubicBezTo>
                <a:cubicBezTo>
                  <a:pt x="613305" y="133844"/>
                  <a:pt x="612461" y="134689"/>
                  <a:pt x="610772" y="136378"/>
                </a:cubicBezTo>
                <a:lnTo>
                  <a:pt x="609324" y="137464"/>
                </a:lnTo>
                <a:cubicBezTo>
                  <a:pt x="609324" y="137464"/>
                  <a:pt x="609083" y="137705"/>
                  <a:pt x="608600" y="138188"/>
                </a:cubicBezTo>
                <a:lnTo>
                  <a:pt x="608600" y="138550"/>
                </a:lnTo>
                <a:cubicBezTo>
                  <a:pt x="608359" y="138670"/>
                  <a:pt x="607695" y="138972"/>
                  <a:pt x="606609" y="139455"/>
                </a:cubicBezTo>
                <a:cubicBezTo>
                  <a:pt x="606127" y="139696"/>
                  <a:pt x="605765" y="139937"/>
                  <a:pt x="605524" y="140179"/>
                </a:cubicBezTo>
                <a:cubicBezTo>
                  <a:pt x="604679" y="141023"/>
                  <a:pt x="603895" y="141445"/>
                  <a:pt x="603171" y="141445"/>
                </a:cubicBezTo>
                <a:lnTo>
                  <a:pt x="602447" y="141807"/>
                </a:lnTo>
                <a:cubicBezTo>
                  <a:pt x="601844" y="142411"/>
                  <a:pt x="600999" y="142531"/>
                  <a:pt x="599913" y="142169"/>
                </a:cubicBezTo>
                <a:cubicBezTo>
                  <a:pt x="600034" y="142531"/>
                  <a:pt x="599974" y="142742"/>
                  <a:pt x="599732" y="142803"/>
                </a:cubicBezTo>
                <a:cubicBezTo>
                  <a:pt x="599491" y="142863"/>
                  <a:pt x="599310" y="142893"/>
                  <a:pt x="599189" y="142893"/>
                </a:cubicBezTo>
                <a:cubicBezTo>
                  <a:pt x="598827" y="143134"/>
                  <a:pt x="598315" y="143255"/>
                  <a:pt x="597651" y="143255"/>
                </a:cubicBezTo>
                <a:cubicBezTo>
                  <a:pt x="596988" y="143255"/>
                  <a:pt x="596475" y="143255"/>
                  <a:pt x="596113" y="143255"/>
                </a:cubicBezTo>
                <a:cubicBezTo>
                  <a:pt x="595630" y="143376"/>
                  <a:pt x="595208" y="143406"/>
                  <a:pt x="594846" y="143346"/>
                </a:cubicBezTo>
                <a:cubicBezTo>
                  <a:pt x="594484" y="143285"/>
                  <a:pt x="594182" y="143255"/>
                  <a:pt x="593941" y="143255"/>
                </a:cubicBezTo>
                <a:cubicBezTo>
                  <a:pt x="593458" y="143255"/>
                  <a:pt x="592735" y="143376"/>
                  <a:pt x="591769" y="143617"/>
                </a:cubicBezTo>
                <a:lnTo>
                  <a:pt x="590864" y="143798"/>
                </a:lnTo>
                <a:cubicBezTo>
                  <a:pt x="590261" y="143798"/>
                  <a:pt x="589718" y="143557"/>
                  <a:pt x="589236" y="143074"/>
                </a:cubicBezTo>
                <a:cubicBezTo>
                  <a:pt x="588994" y="142833"/>
                  <a:pt x="588844" y="142531"/>
                  <a:pt x="588783" y="142169"/>
                </a:cubicBezTo>
                <a:cubicBezTo>
                  <a:pt x="588723" y="141807"/>
                  <a:pt x="588753" y="141445"/>
                  <a:pt x="588874" y="141083"/>
                </a:cubicBezTo>
                <a:cubicBezTo>
                  <a:pt x="588874" y="140963"/>
                  <a:pt x="588964" y="140721"/>
                  <a:pt x="589145" y="140360"/>
                </a:cubicBezTo>
                <a:cubicBezTo>
                  <a:pt x="589326" y="139998"/>
                  <a:pt x="589296" y="139636"/>
                  <a:pt x="589055" y="139274"/>
                </a:cubicBezTo>
                <a:cubicBezTo>
                  <a:pt x="588934" y="139032"/>
                  <a:pt x="588904" y="138731"/>
                  <a:pt x="588964" y="138369"/>
                </a:cubicBezTo>
                <a:cubicBezTo>
                  <a:pt x="589025" y="138007"/>
                  <a:pt x="589055" y="137705"/>
                  <a:pt x="589055" y="137464"/>
                </a:cubicBezTo>
                <a:lnTo>
                  <a:pt x="589055" y="136016"/>
                </a:lnTo>
                <a:cubicBezTo>
                  <a:pt x="589055" y="135413"/>
                  <a:pt x="589115" y="134991"/>
                  <a:pt x="589236" y="134749"/>
                </a:cubicBezTo>
                <a:lnTo>
                  <a:pt x="592493" y="130949"/>
                </a:lnTo>
                <a:cubicBezTo>
                  <a:pt x="593097" y="130225"/>
                  <a:pt x="593760" y="129561"/>
                  <a:pt x="594484" y="128958"/>
                </a:cubicBezTo>
                <a:lnTo>
                  <a:pt x="595932" y="128053"/>
                </a:lnTo>
                <a:cubicBezTo>
                  <a:pt x="595932" y="127812"/>
                  <a:pt x="596083" y="127540"/>
                  <a:pt x="596384" y="127239"/>
                </a:cubicBezTo>
                <a:cubicBezTo>
                  <a:pt x="596686" y="126937"/>
                  <a:pt x="597018" y="126726"/>
                  <a:pt x="597380" y="126605"/>
                </a:cubicBezTo>
                <a:cubicBezTo>
                  <a:pt x="597983" y="126364"/>
                  <a:pt x="598345" y="126183"/>
                  <a:pt x="598466" y="126062"/>
                </a:cubicBezTo>
                <a:lnTo>
                  <a:pt x="602266" y="122443"/>
                </a:lnTo>
                <a:cubicBezTo>
                  <a:pt x="604800" y="119547"/>
                  <a:pt x="606066" y="118100"/>
                  <a:pt x="606066" y="118100"/>
                </a:cubicBezTo>
                <a:cubicBezTo>
                  <a:pt x="607394" y="116652"/>
                  <a:pt x="608751" y="114933"/>
                  <a:pt x="610138" y="112942"/>
                </a:cubicBezTo>
                <a:cubicBezTo>
                  <a:pt x="611526" y="110951"/>
                  <a:pt x="612461" y="109594"/>
                  <a:pt x="612944" y="108870"/>
                </a:cubicBezTo>
                <a:cubicBezTo>
                  <a:pt x="615356" y="105371"/>
                  <a:pt x="617166" y="102475"/>
                  <a:pt x="618373" y="100183"/>
                </a:cubicBezTo>
                <a:cubicBezTo>
                  <a:pt x="619338" y="98494"/>
                  <a:pt x="620363" y="96503"/>
                  <a:pt x="621449" y="94211"/>
                </a:cubicBezTo>
                <a:cubicBezTo>
                  <a:pt x="621570" y="93849"/>
                  <a:pt x="621630" y="93185"/>
                  <a:pt x="621630" y="92220"/>
                </a:cubicBezTo>
                <a:lnTo>
                  <a:pt x="621811" y="92401"/>
                </a:lnTo>
                <a:cubicBezTo>
                  <a:pt x="622294" y="91919"/>
                  <a:pt x="622354" y="91376"/>
                  <a:pt x="621992" y="90772"/>
                </a:cubicBezTo>
                <a:cubicBezTo>
                  <a:pt x="620786" y="89807"/>
                  <a:pt x="620062" y="89204"/>
                  <a:pt x="619820" y="88963"/>
                </a:cubicBezTo>
                <a:cubicBezTo>
                  <a:pt x="619459" y="88601"/>
                  <a:pt x="619278" y="88178"/>
                  <a:pt x="619278" y="87696"/>
                </a:cubicBezTo>
                <a:lnTo>
                  <a:pt x="618373" y="85343"/>
                </a:lnTo>
                <a:lnTo>
                  <a:pt x="617649" y="88058"/>
                </a:lnTo>
                <a:cubicBezTo>
                  <a:pt x="617166" y="90350"/>
                  <a:pt x="616141" y="92582"/>
                  <a:pt x="614572" y="94754"/>
                </a:cubicBezTo>
                <a:cubicBezTo>
                  <a:pt x="613366" y="96564"/>
                  <a:pt x="611978" y="98313"/>
                  <a:pt x="610410" y="100002"/>
                </a:cubicBezTo>
                <a:lnTo>
                  <a:pt x="607152" y="102898"/>
                </a:lnTo>
                <a:lnTo>
                  <a:pt x="604800" y="104888"/>
                </a:lnTo>
                <a:lnTo>
                  <a:pt x="600999" y="107603"/>
                </a:lnTo>
                <a:lnTo>
                  <a:pt x="598284" y="109594"/>
                </a:lnTo>
                <a:lnTo>
                  <a:pt x="597380" y="109956"/>
                </a:lnTo>
                <a:cubicBezTo>
                  <a:pt x="596897" y="109232"/>
                  <a:pt x="596354" y="108991"/>
                  <a:pt x="595751" y="109232"/>
                </a:cubicBezTo>
                <a:cubicBezTo>
                  <a:pt x="595751" y="109232"/>
                  <a:pt x="595449" y="108991"/>
                  <a:pt x="594846" y="108508"/>
                </a:cubicBezTo>
                <a:lnTo>
                  <a:pt x="593398" y="109051"/>
                </a:lnTo>
                <a:cubicBezTo>
                  <a:pt x="593157" y="109292"/>
                  <a:pt x="592916" y="109292"/>
                  <a:pt x="592674" y="109051"/>
                </a:cubicBezTo>
                <a:cubicBezTo>
                  <a:pt x="592554" y="109051"/>
                  <a:pt x="592524" y="108960"/>
                  <a:pt x="592584" y="108779"/>
                </a:cubicBezTo>
                <a:cubicBezTo>
                  <a:pt x="592644" y="108598"/>
                  <a:pt x="592674" y="108448"/>
                  <a:pt x="592674" y="108327"/>
                </a:cubicBezTo>
                <a:cubicBezTo>
                  <a:pt x="592554" y="108086"/>
                  <a:pt x="592493" y="107663"/>
                  <a:pt x="592493" y="107060"/>
                </a:cubicBezTo>
                <a:cubicBezTo>
                  <a:pt x="592493" y="106939"/>
                  <a:pt x="592463" y="106789"/>
                  <a:pt x="592403" y="106608"/>
                </a:cubicBezTo>
                <a:cubicBezTo>
                  <a:pt x="592342" y="106427"/>
                  <a:pt x="592373" y="106216"/>
                  <a:pt x="592493" y="105974"/>
                </a:cubicBezTo>
                <a:cubicBezTo>
                  <a:pt x="592735" y="105612"/>
                  <a:pt x="592855" y="105130"/>
                  <a:pt x="592855" y="104526"/>
                </a:cubicBezTo>
                <a:cubicBezTo>
                  <a:pt x="592855" y="103923"/>
                  <a:pt x="592614" y="103139"/>
                  <a:pt x="592131" y="102174"/>
                </a:cubicBezTo>
                <a:cubicBezTo>
                  <a:pt x="591649" y="101450"/>
                  <a:pt x="591287" y="100424"/>
                  <a:pt x="591046" y="99097"/>
                </a:cubicBezTo>
                <a:cubicBezTo>
                  <a:pt x="591046" y="98735"/>
                  <a:pt x="591166" y="98313"/>
                  <a:pt x="591407" y="97830"/>
                </a:cubicBezTo>
                <a:lnTo>
                  <a:pt x="593036" y="96021"/>
                </a:lnTo>
                <a:cubicBezTo>
                  <a:pt x="593278" y="95779"/>
                  <a:pt x="593579" y="95568"/>
                  <a:pt x="593941" y="95387"/>
                </a:cubicBezTo>
                <a:cubicBezTo>
                  <a:pt x="594303" y="95206"/>
                  <a:pt x="594665" y="94935"/>
                  <a:pt x="595027" y="94573"/>
                </a:cubicBezTo>
                <a:cubicBezTo>
                  <a:pt x="595389" y="94090"/>
                  <a:pt x="595962" y="93487"/>
                  <a:pt x="596746" y="92763"/>
                </a:cubicBezTo>
                <a:cubicBezTo>
                  <a:pt x="597530" y="92039"/>
                  <a:pt x="598043" y="91315"/>
                  <a:pt x="598284" y="90591"/>
                </a:cubicBezTo>
                <a:cubicBezTo>
                  <a:pt x="598526" y="90109"/>
                  <a:pt x="598948" y="89626"/>
                  <a:pt x="599551" y="89144"/>
                </a:cubicBezTo>
                <a:cubicBezTo>
                  <a:pt x="600155" y="88661"/>
                  <a:pt x="600577" y="88359"/>
                  <a:pt x="600818" y="88239"/>
                </a:cubicBezTo>
                <a:lnTo>
                  <a:pt x="607333" y="81905"/>
                </a:lnTo>
                <a:lnTo>
                  <a:pt x="613124" y="77018"/>
                </a:lnTo>
                <a:cubicBezTo>
                  <a:pt x="614090" y="76174"/>
                  <a:pt x="615176" y="75932"/>
                  <a:pt x="616382" y="76294"/>
                </a:cubicBezTo>
                <a:close/>
                <a:moveTo>
                  <a:pt x="1225954" y="72494"/>
                </a:moveTo>
                <a:cubicBezTo>
                  <a:pt x="1225230" y="72494"/>
                  <a:pt x="1224294" y="72615"/>
                  <a:pt x="1223148" y="72856"/>
                </a:cubicBezTo>
                <a:cubicBezTo>
                  <a:pt x="1222002" y="73097"/>
                  <a:pt x="1221007" y="73278"/>
                  <a:pt x="1220162" y="73399"/>
                </a:cubicBezTo>
                <a:lnTo>
                  <a:pt x="1211294" y="73942"/>
                </a:lnTo>
                <a:lnTo>
                  <a:pt x="1208218" y="73942"/>
                </a:lnTo>
                <a:lnTo>
                  <a:pt x="1206227" y="73761"/>
                </a:lnTo>
                <a:lnTo>
                  <a:pt x="1205865" y="73761"/>
                </a:lnTo>
                <a:cubicBezTo>
                  <a:pt x="1202970" y="74243"/>
                  <a:pt x="1200858" y="74485"/>
                  <a:pt x="1199531" y="74485"/>
                </a:cubicBezTo>
                <a:cubicBezTo>
                  <a:pt x="1198445" y="74485"/>
                  <a:pt x="1197661" y="74424"/>
                  <a:pt x="1197178" y="74304"/>
                </a:cubicBezTo>
                <a:cubicBezTo>
                  <a:pt x="1196816" y="74304"/>
                  <a:pt x="1196575" y="74545"/>
                  <a:pt x="1196454" y="75028"/>
                </a:cubicBezTo>
                <a:lnTo>
                  <a:pt x="1196274" y="78285"/>
                </a:lnTo>
                <a:lnTo>
                  <a:pt x="1195912" y="83533"/>
                </a:lnTo>
                <a:cubicBezTo>
                  <a:pt x="1197118" y="83292"/>
                  <a:pt x="1197721" y="82809"/>
                  <a:pt x="1197721" y="82086"/>
                </a:cubicBezTo>
                <a:cubicBezTo>
                  <a:pt x="1198686" y="82327"/>
                  <a:pt x="1199471" y="82448"/>
                  <a:pt x="1200074" y="82448"/>
                </a:cubicBezTo>
                <a:cubicBezTo>
                  <a:pt x="1200918" y="82448"/>
                  <a:pt x="1201642" y="82206"/>
                  <a:pt x="1202246" y="81724"/>
                </a:cubicBezTo>
                <a:lnTo>
                  <a:pt x="1203151" y="82086"/>
                </a:lnTo>
                <a:cubicBezTo>
                  <a:pt x="1209424" y="81120"/>
                  <a:pt x="1214130" y="80457"/>
                  <a:pt x="1217267" y="80095"/>
                </a:cubicBezTo>
                <a:cubicBezTo>
                  <a:pt x="1220283" y="79612"/>
                  <a:pt x="1224928" y="79009"/>
                  <a:pt x="1231202" y="78285"/>
                </a:cubicBezTo>
                <a:lnTo>
                  <a:pt x="1233554" y="77923"/>
                </a:lnTo>
                <a:lnTo>
                  <a:pt x="1233373" y="73942"/>
                </a:lnTo>
                <a:cubicBezTo>
                  <a:pt x="1233373" y="73218"/>
                  <a:pt x="1233132" y="72796"/>
                  <a:pt x="1232650" y="72675"/>
                </a:cubicBezTo>
                <a:cubicBezTo>
                  <a:pt x="1231684" y="72554"/>
                  <a:pt x="1230116" y="72494"/>
                  <a:pt x="1227944" y="72494"/>
                </a:cubicBezTo>
                <a:close/>
                <a:moveTo>
                  <a:pt x="1379058" y="72313"/>
                </a:moveTo>
                <a:cubicBezTo>
                  <a:pt x="1377972" y="71951"/>
                  <a:pt x="1377249" y="72011"/>
                  <a:pt x="1376886" y="72494"/>
                </a:cubicBezTo>
                <a:lnTo>
                  <a:pt x="1376706" y="72494"/>
                </a:lnTo>
                <a:cubicBezTo>
                  <a:pt x="1376464" y="72615"/>
                  <a:pt x="1376193" y="72705"/>
                  <a:pt x="1375891" y="72765"/>
                </a:cubicBezTo>
                <a:cubicBezTo>
                  <a:pt x="1375590" y="72826"/>
                  <a:pt x="1375318" y="72976"/>
                  <a:pt x="1375077" y="73218"/>
                </a:cubicBezTo>
                <a:cubicBezTo>
                  <a:pt x="1374594" y="73700"/>
                  <a:pt x="1374051" y="73942"/>
                  <a:pt x="1373448" y="73942"/>
                </a:cubicBezTo>
                <a:cubicBezTo>
                  <a:pt x="1373086" y="73942"/>
                  <a:pt x="1372784" y="73881"/>
                  <a:pt x="1372543" y="73761"/>
                </a:cubicBezTo>
                <a:lnTo>
                  <a:pt x="1372181" y="73761"/>
                </a:lnTo>
                <a:lnTo>
                  <a:pt x="1370372" y="73942"/>
                </a:lnTo>
                <a:cubicBezTo>
                  <a:pt x="1368320" y="73700"/>
                  <a:pt x="1366209" y="73881"/>
                  <a:pt x="1364037" y="74485"/>
                </a:cubicBezTo>
                <a:lnTo>
                  <a:pt x="1358608" y="76475"/>
                </a:lnTo>
                <a:cubicBezTo>
                  <a:pt x="1357764" y="76717"/>
                  <a:pt x="1357100" y="77018"/>
                  <a:pt x="1356617" y="77380"/>
                </a:cubicBezTo>
                <a:cubicBezTo>
                  <a:pt x="1355894" y="77622"/>
                  <a:pt x="1355350" y="77742"/>
                  <a:pt x="1354989" y="77742"/>
                </a:cubicBezTo>
                <a:cubicBezTo>
                  <a:pt x="1354868" y="77742"/>
                  <a:pt x="1354566" y="77772"/>
                  <a:pt x="1354084" y="77833"/>
                </a:cubicBezTo>
                <a:cubicBezTo>
                  <a:pt x="1353601" y="77893"/>
                  <a:pt x="1353179" y="78164"/>
                  <a:pt x="1352817" y="78647"/>
                </a:cubicBezTo>
                <a:cubicBezTo>
                  <a:pt x="1352817" y="78768"/>
                  <a:pt x="1352696" y="78828"/>
                  <a:pt x="1352455" y="78828"/>
                </a:cubicBezTo>
                <a:lnTo>
                  <a:pt x="1348654" y="80095"/>
                </a:lnTo>
                <a:cubicBezTo>
                  <a:pt x="1348292" y="80215"/>
                  <a:pt x="1348021" y="80366"/>
                  <a:pt x="1347840" y="80547"/>
                </a:cubicBezTo>
                <a:cubicBezTo>
                  <a:pt x="1347659" y="80728"/>
                  <a:pt x="1347448" y="80819"/>
                  <a:pt x="1347207" y="80819"/>
                </a:cubicBezTo>
                <a:cubicBezTo>
                  <a:pt x="1346362" y="81060"/>
                  <a:pt x="1345578" y="81271"/>
                  <a:pt x="1344854" y="81452"/>
                </a:cubicBezTo>
                <a:cubicBezTo>
                  <a:pt x="1344130" y="81633"/>
                  <a:pt x="1343346" y="81844"/>
                  <a:pt x="1342501" y="82086"/>
                </a:cubicBezTo>
                <a:lnTo>
                  <a:pt x="1341234" y="82990"/>
                </a:lnTo>
                <a:cubicBezTo>
                  <a:pt x="1340873" y="83352"/>
                  <a:pt x="1340692" y="83533"/>
                  <a:pt x="1340692" y="83533"/>
                </a:cubicBezTo>
                <a:cubicBezTo>
                  <a:pt x="1340088" y="83895"/>
                  <a:pt x="1339787" y="84318"/>
                  <a:pt x="1339787" y="84800"/>
                </a:cubicBezTo>
                <a:lnTo>
                  <a:pt x="1339244" y="85886"/>
                </a:lnTo>
                <a:cubicBezTo>
                  <a:pt x="1339244" y="86007"/>
                  <a:pt x="1339184" y="86067"/>
                  <a:pt x="1339063" y="86067"/>
                </a:cubicBezTo>
                <a:cubicBezTo>
                  <a:pt x="1338942" y="86067"/>
                  <a:pt x="1338822" y="86127"/>
                  <a:pt x="1338701" y="86248"/>
                </a:cubicBezTo>
                <a:cubicBezTo>
                  <a:pt x="1337977" y="86731"/>
                  <a:pt x="1337434" y="87213"/>
                  <a:pt x="1337072" y="87696"/>
                </a:cubicBezTo>
                <a:lnTo>
                  <a:pt x="1336529" y="87877"/>
                </a:lnTo>
                <a:cubicBezTo>
                  <a:pt x="1336408" y="88480"/>
                  <a:pt x="1336348" y="89385"/>
                  <a:pt x="1336348" y="90591"/>
                </a:cubicBezTo>
                <a:cubicBezTo>
                  <a:pt x="1336469" y="90833"/>
                  <a:pt x="1336650" y="90953"/>
                  <a:pt x="1336891" y="90953"/>
                </a:cubicBezTo>
                <a:lnTo>
                  <a:pt x="1338339" y="91134"/>
                </a:lnTo>
                <a:lnTo>
                  <a:pt x="1338701" y="91134"/>
                </a:lnTo>
                <a:cubicBezTo>
                  <a:pt x="1339425" y="91134"/>
                  <a:pt x="1340510" y="91014"/>
                  <a:pt x="1341958" y="90772"/>
                </a:cubicBezTo>
                <a:lnTo>
                  <a:pt x="1345035" y="90229"/>
                </a:lnTo>
                <a:cubicBezTo>
                  <a:pt x="1346121" y="89867"/>
                  <a:pt x="1347116" y="89566"/>
                  <a:pt x="1348021" y="89325"/>
                </a:cubicBezTo>
                <a:cubicBezTo>
                  <a:pt x="1348926" y="89083"/>
                  <a:pt x="1349740" y="88842"/>
                  <a:pt x="1350464" y="88601"/>
                </a:cubicBezTo>
                <a:cubicBezTo>
                  <a:pt x="1351912" y="88359"/>
                  <a:pt x="1353058" y="88118"/>
                  <a:pt x="1353903" y="87877"/>
                </a:cubicBezTo>
                <a:lnTo>
                  <a:pt x="1356979" y="87153"/>
                </a:lnTo>
                <a:lnTo>
                  <a:pt x="1362409" y="86067"/>
                </a:lnTo>
                <a:cubicBezTo>
                  <a:pt x="1366028" y="85343"/>
                  <a:pt x="1368079" y="84921"/>
                  <a:pt x="1368562" y="84800"/>
                </a:cubicBezTo>
                <a:cubicBezTo>
                  <a:pt x="1368924" y="84680"/>
                  <a:pt x="1369346" y="84619"/>
                  <a:pt x="1369828" y="84619"/>
                </a:cubicBezTo>
                <a:cubicBezTo>
                  <a:pt x="1370311" y="84619"/>
                  <a:pt x="1370673" y="84559"/>
                  <a:pt x="1370914" y="84438"/>
                </a:cubicBezTo>
                <a:cubicBezTo>
                  <a:pt x="1371638" y="84197"/>
                  <a:pt x="1372242" y="84137"/>
                  <a:pt x="1372724" y="84257"/>
                </a:cubicBezTo>
                <a:cubicBezTo>
                  <a:pt x="1373569" y="84499"/>
                  <a:pt x="1374413" y="84830"/>
                  <a:pt x="1375258" y="85253"/>
                </a:cubicBezTo>
                <a:cubicBezTo>
                  <a:pt x="1376102" y="85675"/>
                  <a:pt x="1376947" y="86007"/>
                  <a:pt x="1377791" y="86248"/>
                </a:cubicBezTo>
                <a:cubicBezTo>
                  <a:pt x="1378154" y="85162"/>
                  <a:pt x="1378334" y="84378"/>
                  <a:pt x="1378334" y="83895"/>
                </a:cubicBezTo>
                <a:cubicBezTo>
                  <a:pt x="1378334" y="83654"/>
                  <a:pt x="1378515" y="82628"/>
                  <a:pt x="1378877" y="80819"/>
                </a:cubicBezTo>
                <a:lnTo>
                  <a:pt x="1379058" y="76294"/>
                </a:lnTo>
                <a:close/>
                <a:moveTo>
                  <a:pt x="821246" y="65074"/>
                </a:moveTo>
                <a:cubicBezTo>
                  <a:pt x="818229" y="65436"/>
                  <a:pt x="814610" y="65918"/>
                  <a:pt x="810387" y="66522"/>
                </a:cubicBezTo>
                <a:lnTo>
                  <a:pt x="800796" y="68150"/>
                </a:lnTo>
                <a:cubicBezTo>
                  <a:pt x="800434" y="68150"/>
                  <a:pt x="800192" y="68452"/>
                  <a:pt x="800072" y="69055"/>
                </a:cubicBezTo>
                <a:cubicBezTo>
                  <a:pt x="800072" y="69659"/>
                  <a:pt x="800011" y="70262"/>
                  <a:pt x="799891" y="70865"/>
                </a:cubicBezTo>
                <a:cubicBezTo>
                  <a:pt x="799770" y="71468"/>
                  <a:pt x="799710" y="72072"/>
                  <a:pt x="799710" y="72675"/>
                </a:cubicBezTo>
                <a:cubicBezTo>
                  <a:pt x="799589" y="72916"/>
                  <a:pt x="799559" y="73097"/>
                  <a:pt x="799619" y="73218"/>
                </a:cubicBezTo>
                <a:cubicBezTo>
                  <a:pt x="799680" y="73338"/>
                  <a:pt x="799710" y="73519"/>
                  <a:pt x="799710" y="73761"/>
                </a:cubicBezTo>
                <a:cubicBezTo>
                  <a:pt x="799951" y="73640"/>
                  <a:pt x="800222" y="73519"/>
                  <a:pt x="800524" y="73399"/>
                </a:cubicBezTo>
                <a:cubicBezTo>
                  <a:pt x="800826" y="73278"/>
                  <a:pt x="801158" y="73218"/>
                  <a:pt x="801519" y="73218"/>
                </a:cubicBezTo>
                <a:cubicBezTo>
                  <a:pt x="803450" y="73097"/>
                  <a:pt x="806285" y="73037"/>
                  <a:pt x="810025" y="73037"/>
                </a:cubicBezTo>
                <a:lnTo>
                  <a:pt x="823055" y="72132"/>
                </a:lnTo>
                <a:cubicBezTo>
                  <a:pt x="823659" y="72132"/>
                  <a:pt x="824081" y="71891"/>
                  <a:pt x="824322" y="71408"/>
                </a:cubicBezTo>
                <a:cubicBezTo>
                  <a:pt x="824926" y="70443"/>
                  <a:pt x="825227" y="69236"/>
                  <a:pt x="825227" y="67789"/>
                </a:cubicBezTo>
                <a:cubicBezTo>
                  <a:pt x="825227" y="66703"/>
                  <a:pt x="825167" y="65918"/>
                  <a:pt x="825046" y="65436"/>
                </a:cubicBezTo>
                <a:cubicBezTo>
                  <a:pt x="825046" y="65315"/>
                  <a:pt x="824956" y="65225"/>
                  <a:pt x="824775" y="65164"/>
                </a:cubicBezTo>
                <a:cubicBezTo>
                  <a:pt x="824594" y="65104"/>
                  <a:pt x="824443" y="65074"/>
                  <a:pt x="824322" y="65074"/>
                </a:cubicBezTo>
                <a:close/>
                <a:moveTo>
                  <a:pt x="838076" y="64893"/>
                </a:moveTo>
                <a:cubicBezTo>
                  <a:pt x="837473" y="65014"/>
                  <a:pt x="836508" y="65074"/>
                  <a:pt x="835181" y="65074"/>
                </a:cubicBezTo>
                <a:cubicBezTo>
                  <a:pt x="834940" y="65195"/>
                  <a:pt x="834668" y="65345"/>
                  <a:pt x="834366" y="65526"/>
                </a:cubicBezTo>
                <a:cubicBezTo>
                  <a:pt x="834065" y="65707"/>
                  <a:pt x="833793" y="65798"/>
                  <a:pt x="833552" y="65798"/>
                </a:cubicBezTo>
                <a:lnTo>
                  <a:pt x="832828" y="65436"/>
                </a:lnTo>
                <a:lnTo>
                  <a:pt x="832647" y="65436"/>
                </a:lnTo>
                <a:cubicBezTo>
                  <a:pt x="831561" y="66884"/>
                  <a:pt x="831018" y="67608"/>
                  <a:pt x="831018" y="67608"/>
                </a:cubicBezTo>
                <a:cubicBezTo>
                  <a:pt x="830777" y="67849"/>
                  <a:pt x="830536" y="68181"/>
                  <a:pt x="830294" y="68603"/>
                </a:cubicBezTo>
                <a:cubicBezTo>
                  <a:pt x="830053" y="69025"/>
                  <a:pt x="829752" y="69417"/>
                  <a:pt x="829390" y="69779"/>
                </a:cubicBezTo>
                <a:lnTo>
                  <a:pt x="827580" y="71227"/>
                </a:lnTo>
                <a:lnTo>
                  <a:pt x="827761" y="71589"/>
                </a:lnTo>
                <a:lnTo>
                  <a:pt x="828123" y="71589"/>
                </a:lnTo>
                <a:cubicBezTo>
                  <a:pt x="835241" y="70865"/>
                  <a:pt x="839946" y="70383"/>
                  <a:pt x="842239" y="70141"/>
                </a:cubicBezTo>
                <a:lnTo>
                  <a:pt x="856174" y="69779"/>
                </a:lnTo>
                <a:cubicBezTo>
                  <a:pt x="856294" y="69779"/>
                  <a:pt x="856476" y="69749"/>
                  <a:pt x="856717" y="69689"/>
                </a:cubicBezTo>
                <a:cubicBezTo>
                  <a:pt x="856958" y="69628"/>
                  <a:pt x="857079" y="69417"/>
                  <a:pt x="857079" y="69055"/>
                </a:cubicBezTo>
                <a:cubicBezTo>
                  <a:pt x="857079" y="67849"/>
                  <a:pt x="857139" y="66944"/>
                  <a:pt x="857260" y="66341"/>
                </a:cubicBezTo>
                <a:cubicBezTo>
                  <a:pt x="857260" y="65617"/>
                  <a:pt x="856958" y="65255"/>
                  <a:pt x="856355" y="65255"/>
                </a:cubicBezTo>
                <a:lnTo>
                  <a:pt x="855269" y="65255"/>
                </a:lnTo>
                <a:lnTo>
                  <a:pt x="848935" y="65255"/>
                </a:lnTo>
                <a:cubicBezTo>
                  <a:pt x="848090" y="65376"/>
                  <a:pt x="847246" y="65376"/>
                  <a:pt x="846401" y="65255"/>
                </a:cubicBezTo>
                <a:cubicBezTo>
                  <a:pt x="843385" y="64893"/>
                  <a:pt x="840610" y="64772"/>
                  <a:pt x="838076" y="64893"/>
                </a:cubicBezTo>
                <a:close/>
                <a:moveTo>
                  <a:pt x="43434" y="57654"/>
                </a:moveTo>
                <a:cubicBezTo>
                  <a:pt x="41383" y="57654"/>
                  <a:pt x="39815" y="57714"/>
                  <a:pt x="38729" y="57835"/>
                </a:cubicBezTo>
                <a:cubicBezTo>
                  <a:pt x="37884" y="57835"/>
                  <a:pt x="36859" y="57956"/>
                  <a:pt x="35652" y="58197"/>
                </a:cubicBezTo>
                <a:cubicBezTo>
                  <a:pt x="35170" y="58197"/>
                  <a:pt x="34717" y="58257"/>
                  <a:pt x="34295" y="58378"/>
                </a:cubicBezTo>
                <a:cubicBezTo>
                  <a:pt x="33873" y="58498"/>
                  <a:pt x="33481" y="58559"/>
                  <a:pt x="33119" y="58559"/>
                </a:cubicBezTo>
                <a:lnTo>
                  <a:pt x="32757" y="58559"/>
                </a:lnTo>
                <a:cubicBezTo>
                  <a:pt x="32395" y="58438"/>
                  <a:pt x="31912" y="58378"/>
                  <a:pt x="31309" y="58378"/>
                </a:cubicBezTo>
                <a:cubicBezTo>
                  <a:pt x="30585" y="58378"/>
                  <a:pt x="30042" y="58498"/>
                  <a:pt x="29680" y="58740"/>
                </a:cubicBezTo>
                <a:cubicBezTo>
                  <a:pt x="29559" y="58860"/>
                  <a:pt x="29318" y="58921"/>
                  <a:pt x="28956" y="58921"/>
                </a:cubicBezTo>
                <a:cubicBezTo>
                  <a:pt x="28232" y="58800"/>
                  <a:pt x="27599" y="58770"/>
                  <a:pt x="27056" y="58830"/>
                </a:cubicBezTo>
                <a:cubicBezTo>
                  <a:pt x="26513" y="58891"/>
                  <a:pt x="26000" y="58921"/>
                  <a:pt x="25518" y="58921"/>
                </a:cubicBezTo>
                <a:cubicBezTo>
                  <a:pt x="25035" y="59041"/>
                  <a:pt x="24281" y="59192"/>
                  <a:pt x="23256" y="59373"/>
                </a:cubicBezTo>
                <a:cubicBezTo>
                  <a:pt x="22230" y="59554"/>
                  <a:pt x="21295" y="59826"/>
                  <a:pt x="20450" y="60188"/>
                </a:cubicBezTo>
                <a:cubicBezTo>
                  <a:pt x="20088" y="60550"/>
                  <a:pt x="19726" y="60731"/>
                  <a:pt x="19365" y="60731"/>
                </a:cubicBezTo>
                <a:cubicBezTo>
                  <a:pt x="18882" y="60731"/>
                  <a:pt x="18037" y="60610"/>
                  <a:pt x="16831" y="60369"/>
                </a:cubicBezTo>
                <a:cubicBezTo>
                  <a:pt x="16590" y="60248"/>
                  <a:pt x="16137" y="60097"/>
                  <a:pt x="15474" y="59916"/>
                </a:cubicBezTo>
                <a:cubicBezTo>
                  <a:pt x="14810" y="59735"/>
                  <a:pt x="14237" y="59403"/>
                  <a:pt x="13754" y="58921"/>
                </a:cubicBezTo>
                <a:cubicBezTo>
                  <a:pt x="13513" y="58679"/>
                  <a:pt x="13272" y="58679"/>
                  <a:pt x="13030" y="58921"/>
                </a:cubicBezTo>
                <a:cubicBezTo>
                  <a:pt x="12789" y="59162"/>
                  <a:pt x="12729" y="59403"/>
                  <a:pt x="12849" y="59645"/>
                </a:cubicBezTo>
                <a:lnTo>
                  <a:pt x="12849" y="61092"/>
                </a:lnTo>
                <a:cubicBezTo>
                  <a:pt x="12849" y="61696"/>
                  <a:pt x="12729" y="62601"/>
                  <a:pt x="12487" y="63807"/>
                </a:cubicBezTo>
                <a:cubicBezTo>
                  <a:pt x="12367" y="64290"/>
                  <a:pt x="12337" y="64742"/>
                  <a:pt x="12397" y="65164"/>
                </a:cubicBezTo>
                <a:cubicBezTo>
                  <a:pt x="12457" y="65587"/>
                  <a:pt x="12427" y="66039"/>
                  <a:pt x="12306" y="66522"/>
                </a:cubicBezTo>
                <a:cubicBezTo>
                  <a:pt x="12186" y="66884"/>
                  <a:pt x="12065" y="67246"/>
                  <a:pt x="11945" y="67608"/>
                </a:cubicBezTo>
                <a:cubicBezTo>
                  <a:pt x="11824" y="67970"/>
                  <a:pt x="11764" y="68392"/>
                  <a:pt x="11764" y="68874"/>
                </a:cubicBezTo>
                <a:cubicBezTo>
                  <a:pt x="11764" y="69478"/>
                  <a:pt x="11824" y="69990"/>
                  <a:pt x="11945" y="70413"/>
                </a:cubicBezTo>
                <a:cubicBezTo>
                  <a:pt x="12065" y="70835"/>
                  <a:pt x="12126" y="71287"/>
                  <a:pt x="12126" y="71770"/>
                </a:cubicBezTo>
                <a:cubicBezTo>
                  <a:pt x="12246" y="72373"/>
                  <a:pt x="12548" y="72615"/>
                  <a:pt x="13030" y="72494"/>
                </a:cubicBezTo>
                <a:lnTo>
                  <a:pt x="15745" y="72313"/>
                </a:lnTo>
                <a:cubicBezTo>
                  <a:pt x="24311" y="71830"/>
                  <a:pt x="30585" y="71529"/>
                  <a:pt x="34566" y="71408"/>
                </a:cubicBezTo>
                <a:cubicBezTo>
                  <a:pt x="37583" y="71287"/>
                  <a:pt x="42107" y="71227"/>
                  <a:pt x="48140" y="71227"/>
                </a:cubicBezTo>
                <a:cubicBezTo>
                  <a:pt x="48984" y="71227"/>
                  <a:pt x="49406" y="70865"/>
                  <a:pt x="49406" y="70141"/>
                </a:cubicBezTo>
                <a:cubicBezTo>
                  <a:pt x="49406" y="68573"/>
                  <a:pt x="49527" y="66341"/>
                  <a:pt x="49768" y="63445"/>
                </a:cubicBezTo>
                <a:cubicBezTo>
                  <a:pt x="49768" y="62359"/>
                  <a:pt x="49889" y="60489"/>
                  <a:pt x="50130" y="57835"/>
                </a:cubicBezTo>
                <a:cubicBezTo>
                  <a:pt x="49889" y="57835"/>
                  <a:pt x="49618" y="57805"/>
                  <a:pt x="49316" y="57744"/>
                </a:cubicBezTo>
                <a:cubicBezTo>
                  <a:pt x="49014" y="57684"/>
                  <a:pt x="48622" y="57714"/>
                  <a:pt x="48140" y="57835"/>
                </a:cubicBezTo>
                <a:cubicBezTo>
                  <a:pt x="48019" y="57835"/>
                  <a:pt x="47808" y="57865"/>
                  <a:pt x="47506" y="57925"/>
                </a:cubicBezTo>
                <a:cubicBezTo>
                  <a:pt x="47205" y="57986"/>
                  <a:pt x="46993" y="57956"/>
                  <a:pt x="46873" y="57835"/>
                </a:cubicBezTo>
                <a:cubicBezTo>
                  <a:pt x="46149" y="57714"/>
                  <a:pt x="45003" y="57654"/>
                  <a:pt x="43434" y="57654"/>
                </a:cubicBezTo>
                <a:close/>
                <a:moveTo>
                  <a:pt x="75829" y="56930"/>
                </a:moveTo>
                <a:cubicBezTo>
                  <a:pt x="75346" y="56930"/>
                  <a:pt x="74502" y="57051"/>
                  <a:pt x="73295" y="57292"/>
                </a:cubicBezTo>
                <a:cubicBezTo>
                  <a:pt x="72089" y="57533"/>
                  <a:pt x="71123" y="57654"/>
                  <a:pt x="70400" y="57654"/>
                </a:cubicBezTo>
                <a:cubicBezTo>
                  <a:pt x="69314" y="57654"/>
                  <a:pt x="68198" y="57594"/>
                  <a:pt x="67051" y="57473"/>
                </a:cubicBezTo>
                <a:cubicBezTo>
                  <a:pt x="65905" y="57352"/>
                  <a:pt x="64669" y="57292"/>
                  <a:pt x="63341" y="57292"/>
                </a:cubicBezTo>
                <a:lnTo>
                  <a:pt x="62437" y="57292"/>
                </a:lnTo>
                <a:cubicBezTo>
                  <a:pt x="61833" y="57171"/>
                  <a:pt x="61532" y="57413"/>
                  <a:pt x="61532" y="58016"/>
                </a:cubicBezTo>
                <a:lnTo>
                  <a:pt x="61532" y="61273"/>
                </a:lnTo>
                <a:cubicBezTo>
                  <a:pt x="61532" y="65376"/>
                  <a:pt x="61471" y="68452"/>
                  <a:pt x="61351" y="70503"/>
                </a:cubicBezTo>
                <a:cubicBezTo>
                  <a:pt x="61351" y="70986"/>
                  <a:pt x="61592" y="71167"/>
                  <a:pt x="62075" y="71046"/>
                </a:cubicBezTo>
                <a:lnTo>
                  <a:pt x="62980" y="71046"/>
                </a:lnTo>
                <a:cubicBezTo>
                  <a:pt x="72149" y="70322"/>
                  <a:pt x="79086" y="69840"/>
                  <a:pt x="83792" y="69598"/>
                </a:cubicBezTo>
                <a:cubicBezTo>
                  <a:pt x="85601" y="69478"/>
                  <a:pt x="88497" y="69417"/>
                  <a:pt x="92478" y="69417"/>
                </a:cubicBezTo>
                <a:cubicBezTo>
                  <a:pt x="92478" y="66884"/>
                  <a:pt x="92358" y="62963"/>
                  <a:pt x="92116" y="57654"/>
                </a:cubicBezTo>
                <a:cubicBezTo>
                  <a:pt x="92116" y="57533"/>
                  <a:pt x="92056" y="57413"/>
                  <a:pt x="91936" y="57292"/>
                </a:cubicBezTo>
                <a:cubicBezTo>
                  <a:pt x="91815" y="57171"/>
                  <a:pt x="91694" y="57111"/>
                  <a:pt x="91574" y="57111"/>
                </a:cubicBezTo>
                <a:lnTo>
                  <a:pt x="85058" y="57111"/>
                </a:lnTo>
                <a:lnTo>
                  <a:pt x="79810" y="57292"/>
                </a:lnTo>
                <a:cubicBezTo>
                  <a:pt x="78121" y="57051"/>
                  <a:pt x="76794" y="56930"/>
                  <a:pt x="75829" y="56930"/>
                </a:cubicBezTo>
                <a:close/>
                <a:moveTo>
                  <a:pt x="1231202" y="55120"/>
                </a:moveTo>
                <a:lnTo>
                  <a:pt x="1230659" y="55301"/>
                </a:lnTo>
                <a:cubicBezTo>
                  <a:pt x="1229573" y="55663"/>
                  <a:pt x="1227944" y="55844"/>
                  <a:pt x="1225772" y="55844"/>
                </a:cubicBezTo>
                <a:lnTo>
                  <a:pt x="1222334" y="55663"/>
                </a:lnTo>
                <a:lnTo>
                  <a:pt x="1221610" y="55663"/>
                </a:lnTo>
                <a:lnTo>
                  <a:pt x="1218352" y="55844"/>
                </a:lnTo>
                <a:cubicBezTo>
                  <a:pt x="1217749" y="55844"/>
                  <a:pt x="1216724" y="55724"/>
                  <a:pt x="1215276" y="55482"/>
                </a:cubicBezTo>
                <a:cubicBezTo>
                  <a:pt x="1214793" y="55362"/>
                  <a:pt x="1214190" y="55301"/>
                  <a:pt x="1213466" y="55301"/>
                </a:cubicBezTo>
                <a:cubicBezTo>
                  <a:pt x="1212260" y="55301"/>
                  <a:pt x="1211053" y="55603"/>
                  <a:pt x="1209847" y="56206"/>
                </a:cubicBezTo>
                <a:cubicBezTo>
                  <a:pt x="1208278" y="57051"/>
                  <a:pt x="1206589" y="57473"/>
                  <a:pt x="1204779" y="57473"/>
                </a:cubicBezTo>
                <a:lnTo>
                  <a:pt x="1203874" y="57473"/>
                </a:lnTo>
                <a:lnTo>
                  <a:pt x="1203332" y="57473"/>
                </a:lnTo>
                <a:cubicBezTo>
                  <a:pt x="1202728" y="56990"/>
                  <a:pt x="1201944" y="56749"/>
                  <a:pt x="1200979" y="56749"/>
                </a:cubicBezTo>
                <a:cubicBezTo>
                  <a:pt x="1200255" y="56749"/>
                  <a:pt x="1199290" y="56870"/>
                  <a:pt x="1198083" y="57111"/>
                </a:cubicBezTo>
                <a:cubicBezTo>
                  <a:pt x="1197721" y="57473"/>
                  <a:pt x="1197540" y="57835"/>
                  <a:pt x="1197540" y="58197"/>
                </a:cubicBezTo>
                <a:cubicBezTo>
                  <a:pt x="1197420" y="58921"/>
                  <a:pt x="1197359" y="60007"/>
                  <a:pt x="1197359" y="61454"/>
                </a:cubicBezTo>
                <a:cubicBezTo>
                  <a:pt x="1197239" y="62178"/>
                  <a:pt x="1197208" y="62812"/>
                  <a:pt x="1197269" y="63355"/>
                </a:cubicBezTo>
                <a:cubicBezTo>
                  <a:pt x="1197329" y="63898"/>
                  <a:pt x="1197359" y="64350"/>
                  <a:pt x="1197359" y="64712"/>
                </a:cubicBezTo>
                <a:lnTo>
                  <a:pt x="1202970" y="64350"/>
                </a:lnTo>
                <a:lnTo>
                  <a:pt x="1206770" y="63807"/>
                </a:lnTo>
                <a:cubicBezTo>
                  <a:pt x="1208218" y="63566"/>
                  <a:pt x="1209424" y="63445"/>
                  <a:pt x="1210390" y="63445"/>
                </a:cubicBezTo>
                <a:lnTo>
                  <a:pt x="1214371" y="62902"/>
                </a:lnTo>
                <a:cubicBezTo>
                  <a:pt x="1217508" y="62420"/>
                  <a:pt x="1219861" y="62178"/>
                  <a:pt x="1221429" y="62178"/>
                </a:cubicBezTo>
                <a:lnTo>
                  <a:pt x="1221791" y="62178"/>
                </a:lnTo>
                <a:lnTo>
                  <a:pt x="1225592" y="61635"/>
                </a:lnTo>
                <a:lnTo>
                  <a:pt x="1232830" y="61454"/>
                </a:lnTo>
                <a:cubicBezTo>
                  <a:pt x="1233434" y="61454"/>
                  <a:pt x="1233675" y="61153"/>
                  <a:pt x="1233554" y="60550"/>
                </a:cubicBezTo>
                <a:cubicBezTo>
                  <a:pt x="1233072" y="58860"/>
                  <a:pt x="1232770" y="57533"/>
                  <a:pt x="1232650" y="56568"/>
                </a:cubicBezTo>
                <a:cubicBezTo>
                  <a:pt x="1232408" y="55603"/>
                  <a:pt x="1231926" y="55120"/>
                  <a:pt x="1231202" y="55120"/>
                </a:cubicBezTo>
                <a:close/>
                <a:moveTo>
                  <a:pt x="822332" y="51863"/>
                </a:moveTo>
                <a:cubicBezTo>
                  <a:pt x="821728" y="51863"/>
                  <a:pt x="820884" y="51923"/>
                  <a:pt x="819798" y="52044"/>
                </a:cubicBezTo>
                <a:cubicBezTo>
                  <a:pt x="818712" y="52164"/>
                  <a:pt x="817807" y="52285"/>
                  <a:pt x="817083" y="52406"/>
                </a:cubicBezTo>
                <a:cubicBezTo>
                  <a:pt x="816480" y="52406"/>
                  <a:pt x="815967" y="52466"/>
                  <a:pt x="815545" y="52587"/>
                </a:cubicBezTo>
                <a:cubicBezTo>
                  <a:pt x="815123" y="52707"/>
                  <a:pt x="814670" y="52768"/>
                  <a:pt x="814188" y="52768"/>
                </a:cubicBezTo>
                <a:cubicBezTo>
                  <a:pt x="813584" y="52768"/>
                  <a:pt x="812710" y="52798"/>
                  <a:pt x="811564" y="52858"/>
                </a:cubicBezTo>
                <a:cubicBezTo>
                  <a:pt x="810417" y="52918"/>
                  <a:pt x="809422" y="53069"/>
                  <a:pt x="808578" y="53311"/>
                </a:cubicBezTo>
                <a:cubicBezTo>
                  <a:pt x="807733" y="53552"/>
                  <a:pt x="806647" y="53944"/>
                  <a:pt x="805320" y="54487"/>
                </a:cubicBezTo>
                <a:cubicBezTo>
                  <a:pt x="803993" y="55030"/>
                  <a:pt x="802907" y="55422"/>
                  <a:pt x="802062" y="55663"/>
                </a:cubicBezTo>
                <a:cubicBezTo>
                  <a:pt x="801338" y="56025"/>
                  <a:pt x="800856" y="56357"/>
                  <a:pt x="800615" y="56659"/>
                </a:cubicBezTo>
                <a:cubicBezTo>
                  <a:pt x="800373" y="56960"/>
                  <a:pt x="800253" y="57473"/>
                  <a:pt x="800253" y="58197"/>
                </a:cubicBezTo>
                <a:cubicBezTo>
                  <a:pt x="800373" y="58559"/>
                  <a:pt x="800403" y="58860"/>
                  <a:pt x="800343" y="59102"/>
                </a:cubicBezTo>
                <a:cubicBezTo>
                  <a:pt x="800283" y="59343"/>
                  <a:pt x="800253" y="59584"/>
                  <a:pt x="800253" y="59826"/>
                </a:cubicBezTo>
                <a:lnTo>
                  <a:pt x="800253" y="62359"/>
                </a:lnTo>
                <a:cubicBezTo>
                  <a:pt x="808336" y="61273"/>
                  <a:pt x="816359" y="60369"/>
                  <a:pt x="824322" y="59645"/>
                </a:cubicBezTo>
                <a:lnTo>
                  <a:pt x="823779" y="52587"/>
                </a:lnTo>
                <a:cubicBezTo>
                  <a:pt x="823779" y="51983"/>
                  <a:pt x="823538" y="51742"/>
                  <a:pt x="823055" y="51863"/>
                </a:cubicBezTo>
                <a:close/>
                <a:moveTo>
                  <a:pt x="849840" y="51139"/>
                </a:moveTo>
                <a:lnTo>
                  <a:pt x="846220" y="51320"/>
                </a:lnTo>
                <a:cubicBezTo>
                  <a:pt x="842842" y="51320"/>
                  <a:pt x="840308" y="51380"/>
                  <a:pt x="838619" y="51501"/>
                </a:cubicBezTo>
                <a:cubicBezTo>
                  <a:pt x="838499" y="51501"/>
                  <a:pt x="838348" y="51561"/>
                  <a:pt x="838167" y="51682"/>
                </a:cubicBezTo>
                <a:cubicBezTo>
                  <a:pt x="837986" y="51802"/>
                  <a:pt x="837895" y="51983"/>
                  <a:pt x="837895" y="52225"/>
                </a:cubicBezTo>
                <a:lnTo>
                  <a:pt x="837352" y="58378"/>
                </a:lnTo>
                <a:lnTo>
                  <a:pt x="840791" y="57835"/>
                </a:lnTo>
                <a:cubicBezTo>
                  <a:pt x="841274" y="57835"/>
                  <a:pt x="844652" y="57473"/>
                  <a:pt x="850926" y="56749"/>
                </a:cubicBezTo>
                <a:cubicBezTo>
                  <a:pt x="852132" y="56628"/>
                  <a:pt x="853821" y="56568"/>
                  <a:pt x="855993" y="56568"/>
                </a:cubicBezTo>
                <a:cubicBezTo>
                  <a:pt x="856476" y="56327"/>
                  <a:pt x="856717" y="56085"/>
                  <a:pt x="856717" y="55844"/>
                </a:cubicBezTo>
                <a:cubicBezTo>
                  <a:pt x="856958" y="54638"/>
                  <a:pt x="856958" y="53431"/>
                  <a:pt x="856717" y="52225"/>
                </a:cubicBezTo>
                <a:cubicBezTo>
                  <a:pt x="856717" y="51863"/>
                  <a:pt x="856596" y="51682"/>
                  <a:pt x="856355" y="51682"/>
                </a:cubicBezTo>
                <a:cubicBezTo>
                  <a:pt x="854424" y="51320"/>
                  <a:pt x="852253" y="51139"/>
                  <a:pt x="849840" y="51139"/>
                </a:cubicBezTo>
                <a:close/>
                <a:moveTo>
                  <a:pt x="1153382" y="49510"/>
                </a:moveTo>
                <a:lnTo>
                  <a:pt x="1153563" y="49510"/>
                </a:lnTo>
                <a:cubicBezTo>
                  <a:pt x="1153563" y="50596"/>
                  <a:pt x="1153443" y="51380"/>
                  <a:pt x="1153202" y="51863"/>
                </a:cubicBezTo>
                <a:cubicBezTo>
                  <a:pt x="1152478" y="53552"/>
                  <a:pt x="1151874" y="54819"/>
                  <a:pt x="1151392" y="55663"/>
                </a:cubicBezTo>
                <a:cubicBezTo>
                  <a:pt x="1149703" y="58197"/>
                  <a:pt x="1147410" y="60670"/>
                  <a:pt x="1144515" y="63083"/>
                </a:cubicBezTo>
                <a:lnTo>
                  <a:pt x="1142162" y="65255"/>
                </a:lnTo>
                <a:lnTo>
                  <a:pt x="1138362" y="67789"/>
                </a:lnTo>
                <a:cubicBezTo>
                  <a:pt x="1137758" y="68150"/>
                  <a:pt x="1137095" y="67970"/>
                  <a:pt x="1136371" y="67246"/>
                </a:cubicBezTo>
                <a:close/>
                <a:moveTo>
                  <a:pt x="1163155" y="49329"/>
                </a:moveTo>
                <a:lnTo>
                  <a:pt x="1164603" y="49329"/>
                </a:lnTo>
                <a:lnTo>
                  <a:pt x="1167498" y="49510"/>
                </a:lnTo>
                <a:cubicBezTo>
                  <a:pt x="1169670" y="49631"/>
                  <a:pt x="1170756" y="50596"/>
                  <a:pt x="1170756" y="52406"/>
                </a:cubicBezTo>
                <a:cubicBezTo>
                  <a:pt x="1170756" y="53009"/>
                  <a:pt x="1170696" y="53492"/>
                  <a:pt x="1170575" y="53853"/>
                </a:cubicBezTo>
                <a:cubicBezTo>
                  <a:pt x="1170454" y="54095"/>
                  <a:pt x="1170394" y="54457"/>
                  <a:pt x="1170394" y="54939"/>
                </a:cubicBezTo>
                <a:lnTo>
                  <a:pt x="1170394" y="55844"/>
                </a:lnTo>
                <a:lnTo>
                  <a:pt x="1167680" y="61635"/>
                </a:lnTo>
                <a:cubicBezTo>
                  <a:pt x="1166835" y="63083"/>
                  <a:pt x="1166081" y="64350"/>
                  <a:pt x="1165417" y="65436"/>
                </a:cubicBezTo>
                <a:cubicBezTo>
                  <a:pt x="1164754" y="66522"/>
                  <a:pt x="1164181" y="67487"/>
                  <a:pt x="1163698" y="68331"/>
                </a:cubicBezTo>
                <a:cubicBezTo>
                  <a:pt x="1163577" y="68573"/>
                  <a:pt x="1162914" y="69598"/>
                  <a:pt x="1161707" y="71408"/>
                </a:cubicBezTo>
                <a:cubicBezTo>
                  <a:pt x="1161104" y="72253"/>
                  <a:pt x="1160380" y="73278"/>
                  <a:pt x="1159536" y="74485"/>
                </a:cubicBezTo>
                <a:cubicBezTo>
                  <a:pt x="1158691" y="75691"/>
                  <a:pt x="1157726" y="77079"/>
                  <a:pt x="1156640" y="78647"/>
                </a:cubicBezTo>
                <a:lnTo>
                  <a:pt x="1151754" y="86248"/>
                </a:lnTo>
                <a:cubicBezTo>
                  <a:pt x="1150909" y="87696"/>
                  <a:pt x="1149884" y="89083"/>
                  <a:pt x="1148677" y="90410"/>
                </a:cubicBezTo>
                <a:cubicBezTo>
                  <a:pt x="1146144" y="93668"/>
                  <a:pt x="1144876" y="95297"/>
                  <a:pt x="1144876" y="95297"/>
                </a:cubicBezTo>
                <a:cubicBezTo>
                  <a:pt x="1144515" y="95779"/>
                  <a:pt x="1143942" y="96503"/>
                  <a:pt x="1143157" y="97468"/>
                </a:cubicBezTo>
                <a:cubicBezTo>
                  <a:pt x="1142373" y="98434"/>
                  <a:pt x="1141619" y="99158"/>
                  <a:pt x="1140895" y="99640"/>
                </a:cubicBezTo>
                <a:cubicBezTo>
                  <a:pt x="1140533" y="99881"/>
                  <a:pt x="1139628" y="100726"/>
                  <a:pt x="1138181" y="102174"/>
                </a:cubicBezTo>
                <a:cubicBezTo>
                  <a:pt x="1136853" y="103501"/>
                  <a:pt x="1135828" y="104406"/>
                  <a:pt x="1135104" y="104888"/>
                </a:cubicBezTo>
                <a:lnTo>
                  <a:pt x="1133656" y="105431"/>
                </a:lnTo>
                <a:cubicBezTo>
                  <a:pt x="1133536" y="105431"/>
                  <a:pt x="1133385" y="105341"/>
                  <a:pt x="1133204" y="105160"/>
                </a:cubicBezTo>
                <a:cubicBezTo>
                  <a:pt x="1133023" y="104979"/>
                  <a:pt x="1132932" y="104768"/>
                  <a:pt x="1132932" y="104526"/>
                </a:cubicBezTo>
                <a:cubicBezTo>
                  <a:pt x="1132691" y="102717"/>
                  <a:pt x="1133174" y="101148"/>
                  <a:pt x="1134380" y="99821"/>
                </a:cubicBezTo>
                <a:cubicBezTo>
                  <a:pt x="1136190" y="98011"/>
                  <a:pt x="1137095" y="97106"/>
                  <a:pt x="1137095" y="97106"/>
                </a:cubicBezTo>
                <a:cubicBezTo>
                  <a:pt x="1139146" y="94693"/>
                  <a:pt x="1140111" y="93547"/>
                  <a:pt x="1139990" y="93668"/>
                </a:cubicBezTo>
                <a:lnTo>
                  <a:pt x="1141438" y="92220"/>
                </a:lnTo>
                <a:lnTo>
                  <a:pt x="1143791" y="89144"/>
                </a:lnTo>
                <a:lnTo>
                  <a:pt x="1146144" y="86610"/>
                </a:lnTo>
                <a:cubicBezTo>
                  <a:pt x="1146385" y="86369"/>
                  <a:pt x="1146747" y="85765"/>
                  <a:pt x="1147229" y="84800"/>
                </a:cubicBezTo>
                <a:cubicBezTo>
                  <a:pt x="1148918" y="82628"/>
                  <a:pt x="1150125" y="80939"/>
                  <a:pt x="1150849" y="79733"/>
                </a:cubicBezTo>
                <a:cubicBezTo>
                  <a:pt x="1151452" y="78768"/>
                  <a:pt x="1152025" y="77833"/>
                  <a:pt x="1152568" y="76928"/>
                </a:cubicBezTo>
                <a:cubicBezTo>
                  <a:pt x="1153111" y="76023"/>
                  <a:pt x="1153563" y="75209"/>
                  <a:pt x="1153925" y="74485"/>
                </a:cubicBezTo>
                <a:cubicBezTo>
                  <a:pt x="1157545" y="69417"/>
                  <a:pt x="1159355" y="66884"/>
                  <a:pt x="1159355" y="66884"/>
                </a:cubicBezTo>
                <a:cubicBezTo>
                  <a:pt x="1160802" y="64953"/>
                  <a:pt x="1162009" y="63023"/>
                  <a:pt x="1162974" y="61092"/>
                </a:cubicBezTo>
                <a:cubicBezTo>
                  <a:pt x="1163215" y="60731"/>
                  <a:pt x="1163819" y="59584"/>
                  <a:pt x="1164784" y="57654"/>
                </a:cubicBezTo>
                <a:cubicBezTo>
                  <a:pt x="1165266" y="56930"/>
                  <a:pt x="1165387" y="56357"/>
                  <a:pt x="1165146" y="55935"/>
                </a:cubicBezTo>
                <a:cubicBezTo>
                  <a:pt x="1164904" y="55512"/>
                  <a:pt x="1164362" y="55301"/>
                  <a:pt x="1163517" y="55301"/>
                </a:cubicBezTo>
                <a:lnTo>
                  <a:pt x="1156640" y="55482"/>
                </a:lnTo>
                <a:cubicBezTo>
                  <a:pt x="1156037" y="55482"/>
                  <a:pt x="1155494" y="55271"/>
                  <a:pt x="1155011" y="54849"/>
                </a:cubicBezTo>
                <a:cubicBezTo>
                  <a:pt x="1154529" y="54427"/>
                  <a:pt x="1154227" y="53793"/>
                  <a:pt x="1154106" y="52949"/>
                </a:cubicBezTo>
                <a:cubicBezTo>
                  <a:pt x="1156399" y="51380"/>
                  <a:pt x="1157666" y="50596"/>
                  <a:pt x="1157907" y="50596"/>
                </a:cubicBezTo>
                <a:cubicBezTo>
                  <a:pt x="1159234" y="50596"/>
                  <a:pt x="1160320" y="50294"/>
                  <a:pt x="1161164" y="49691"/>
                </a:cubicBezTo>
                <a:cubicBezTo>
                  <a:pt x="1161526" y="49450"/>
                  <a:pt x="1162190" y="49329"/>
                  <a:pt x="1163155" y="49329"/>
                </a:cubicBezTo>
                <a:close/>
                <a:moveTo>
                  <a:pt x="1451810" y="47338"/>
                </a:moveTo>
                <a:lnTo>
                  <a:pt x="1453620" y="47338"/>
                </a:lnTo>
                <a:cubicBezTo>
                  <a:pt x="1454585" y="47338"/>
                  <a:pt x="1455550" y="47942"/>
                  <a:pt x="1456516" y="49148"/>
                </a:cubicBezTo>
                <a:cubicBezTo>
                  <a:pt x="1456998" y="50355"/>
                  <a:pt x="1457240" y="51079"/>
                  <a:pt x="1457240" y="51320"/>
                </a:cubicBezTo>
                <a:cubicBezTo>
                  <a:pt x="1457240" y="52044"/>
                  <a:pt x="1456757" y="53009"/>
                  <a:pt x="1455792" y="54215"/>
                </a:cubicBezTo>
                <a:cubicBezTo>
                  <a:pt x="1454585" y="55543"/>
                  <a:pt x="1453741" y="57111"/>
                  <a:pt x="1453258" y="58921"/>
                </a:cubicBezTo>
                <a:cubicBezTo>
                  <a:pt x="1452896" y="60007"/>
                  <a:pt x="1452232" y="61515"/>
                  <a:pt x="1451267" y="63445"/>
                </a:cubicBezTo>
                <a:cubicBezTo>
                  <a:pt x="1451147" y="64048"/>
                  <a:pt x="1450936" y="64682"/>
                  <a:pt x="1450634" y="65345"/>
                </a:cubicBezTo>
                <a:cubicBezTo>
                  <a:pt x="1450332" y="66009"/>
                  <a:pt x="1450061" y="66703"/>
                  <a:pt x="1449820" y="67427"/>
                </a:cubicBezTo>
                <a:cubicBezTo>
                  <a:pt x="1449216" y="68512"/>
                  <a:pt x="1448643" y="69840"/>
                  <a:pt x="1448100" y="71408"/>
                </a:cubicBezTo>
                <a:cubicBezTo>
                  <a:pt x="1447557" y="72976"/>
                  <a:pt x="1447105" y="74183"/>
                  <a:pt x="1446743" y="75028"/>
                </a:cubicBezTo>
                <a:cubicBezTo>
                  <a:pt x="1446140" y="76355"/>
                  <a:pt x="1445536" y="77531"/>
                  <a:pt x="1444933" y="78557"/>
                </a:cubicBezTo>
                <a:cubicBezTo>
                  <a:pt x="1444330" y="79582"/>
                  <a:pt x="1443847" y="80517"/>
                  <a:pt x="1443485" y="81362"/>
                </a:cubicBezTo>
                <a:cubicBezTo>
                  <a:pt x="1443124" y="82206"/>
                  <a:pt x="1441917" y="84680"/>
                  <a:pt x="1439866" y="88782"/>
                </a:cubicBezTo>
                <a:cubicBezTo>
                  <a:pt x="1439745" y="89144"/>
                  <a:pt x="1439202" y="90109"/>
                  <a:pt x="1438237" y="91677"/>
                </a:cubicBezTo>
                <a:cubicBezTo>
                  <a:pt x="1440892" y="93608"/>
                  <a:pt x="1442822" y="95116"/>
                  <a:pt x="1444028" y="96202"/>
                </a:cubicBezTo>
                <a:cubicBezTo>
                  <a:pt x="1446803" y="98011"/>
                  <a:pt x="1448553" y="99097"/>
                  <a:pt x="1449277" y="99459"/>
                </a:cubicBezTo>
                <a:cubicBezTo>
                  <a:pt x="1450121" y="99942"/>
                  <a:pt x="1451147" y="100455"/>
                  <a:pt x="1452353" y="100997"/>
                </a:cubicBezTo>
                <a:cubicBezTo>
                  <a:pt x="1453560" y="101540"/>
                  <a:pt x="1454464" y="101932"/>
                  <a:pt x="1455068" y="102174"/>
                </a:cubicBezTo>
                <a:cubicBezTo>
                  <a:pt x="1456033" y="102656"/>
                  <a:pt x="1457089" y="103139"/>
                  <a:pt x="1458235" y="103622"/>
                </a:cubicBezTo>
                <a:cubicBezTo>
                  <a:pt x="1459381" y="104104"/>
                  <a:pt x="1460618" y="104647"/>
                  <a:pt x="1461945" y="105250"/>
                </a:cubicBezTo>
                <a:lnTo>
                  <a:pt x="1467193" y="107422"/>
                </a:lnTo>
                <a:cubicBezTo>
                  <a:pt x="1467796" y="107663"/>
                  <a:pt x="1468370" y="107633"/>
                  <a:pt x="1468912" y="107332"/>
                </a:cubicBezTo>
                <a:cubicBezTo>
                  <a:pt x="1469455" y="107030"/>
                  <a:pt x="1469847" y="106819"/>
                  <a:pt x="1470089" y="106698"/>
                </a:cubicBezTo>
                <a:lnTo>
                  <a:pt x="1472079" y="105431"/>
                </a:lnTo>
                <a:cubicBezTo>
                  <a:pt x="1472200" y="105311"/>
                  <a:pt x="1472351" y="105250"/>
                  <a:pt x="1472532" y="105250"/>
                </a:cubicBezTo>
                <a:cubicBezTo>
                  <a:pt x="1472713" y="105250"/>
                  <a:pt x="1472864" y="105311"/>
                  <a:pt x="1472984" y="105431"/>
                </a:cubicBezTo>
                <a:cubicBezTo>
                  <a:pt x="1473588" y="105673"/>
                  <a:pt x="1473829" y="106035"/>
                  <a:pt x="1473708" y="106517"/>
                </a:cubicBezTo>
                <a:cubicBezTo>
                  <a:pt x="1473588" y="106638"/>
                  <a:pt x="1473527" y="106939"/>
                  <a:pt x="1473527" y="107422"/>
                </a:cubicBezTo>
                <a:cubicBezTo>
                  <a:pt x="1473527" y="107905"/>
                  <a:pt x="1473467" y="108267"/>
                  <a:pt x="1473346" y="108508"/>
                </a:cubicBezTo>
                <a:cubicBezTo>
                  <a:pt x="1473346" y="108749"/>
                  <a:pt x="1473286" y="108960"/>
                  <a:pt x="1473165" y="109141"/>
                </a:cubicBezTo>
                <a:cubicBezTo>
                  <a:pt x="1473045" y="109322"/>
                  <a:pt x="1472984" y="109533"/>
                  <a:pt x="1472984" y="109775"/>
                </a:cubicBezTo>
                <a:cubicBezTo>
                  <a:pt x="1473346" y="110499"/>
                  <a:pt x="1473165" y="111102"/>
                  <a:pt x="1472442" y="111584"/>
                </a:cubicBezTo>
                <a:cubicBezTo>
                  <a:pt x="1471959" y="112067"/>
                  <a:pt x="1471718" y="112851"/>
                  <a:pt x="1471718" y="113937"/>
                </a:cubicBezTo>
                <a:cubicBezTo>
                  <a:pt x="1471718" y="114420"/>
                  <a:pt x="1471537" y="114872"/>
                  <a:pt x="1471174" y="115294"/>
                </a:cubicBezTo>
                <a:cubicBezTo>
                  <a:pt x="1470813" y="115717"/>
                  <a:pt x="1470330" y="115988"/>
                  <a:pt x="1469727" y="116109"/>
                </a:cubicBezTo>
                <a:cubicBezTo>
                  <a:pt x="1469003" y="116109"/>
                  <a:pt x="1468641" y="116350"/>
                  <a:pt x="1468641" y="116833"/>
                </a:cubicBezTo>
                <a:cubicBezTo>
                  <a:pt x="1468641" y="116953"/>
                  <a:pt x="1468550" y="117074"/>
                  <a:pt x="1468370" y="117195"/>
                </a:cubicBezTo>
                <a:cubicBezTo>
                  <a:pt x="1468188" y="117315"/>
                  <a:pt x="1467977" y="117496"/>
                  <a:pt x="1467736" y="117738"/>
                </a:cubicBezTo>
                <a:lnTo>
                  <a:pt x="1466288" y="119366"/>
                </a:lnTo>
                <a:lnTo>
                  <a:pt x="1465202" y="120452"/>
                </a:lnTo>
                <a:lnTo>
                  <a:pt x="1463936" y="122443"/>
                </a:lnTo>
                <a:cubicBezTo>
                  <a:pt x="1463694" y="122684"/>
                  <a:pt x="1463393" y="122865"/>
                  <a:pt x="1463031" y="122986"/>
                </a:cubicBezTo>
                <a:cubicBezTo>
                  <a:pt x="1462427" y="123227"/>
                  <a:pt x="1462126" y="123589"/>
                  <a:pt x="1462126" y="124072"/>
                </a:cubicBezTo>
                <a:cubicBezTo>
                  <a:pt x="1462126" y="125399"/>
                  <a:pt x="1461643" y="126123"/>
                  <a:pt x="1460678" y="126243"/>
                </a:cubicBezTo>
                <a:cubicBezTo>
                  <a:pt x="1460316" y="126364"/>
                  <a:pt x="1459924" y="126515"/>
                  <a:pt x="1459502" y="126696"/>
                </a:cubicBezTo>
                <a:cubicBezTo>
                  <a:pt x="1459080" y="126877"/>
                  <a:pt x="1458748" y="126967"/>
                  <a:pt x="1458506" y="126967"/>
                </a:cubicBezTo>
                <a:cubicBezTo>
                  <a:pt x="1457903" y="127088"/>
                  <a:pt x="1457390" y="127118"/>
                  <a:pt x="1456968" y="127058"/>
                </a:cubicBezTo>
                <a:cubicBezTo>
                  <a:pt x="1456546" y="126998"/>
                  <a:pt x="1456154" y="126967"/>
                  <a:pt x="1455792" y="126967"/>
                </a:cubicBezTo>
                <a:lnTo>
                  <a:pt x="1454887" y="127148"/>
                </a:lnTo>
                <a:lnTo>
                  <a:pt x="1453620" y="127148"/>
                </a:lnTo>
                <a:cubicBezTo>
                  <a:pt x="1453137" y="126907"/>
                  <a:pt x="1452715" y="126786"/>
                  <a:pt x="1452353" y="126786"/>
                </a:cubicBezTo>
                <a:cubicBezTo>
                  <a:pt x="1451629" y="126786"/>
                  <a:pt x="1451086" y="126726"/>
                  <a:pt x="1450724" y="126605"/>
                </a:cubicBezTo>
                <a:lnTo>
                  <a:pt x="1450362" y="126605"/>
                </a:lnTo>
                <a:cubicBezTo>
                  <a:pt x="1450000" y="125761"/>
                  <a:pt x="1449337" y="125278"/>
                  <a:pt x="1448372" y="125158"/>
                </a:cubicBezTo>
                <a:cubicBezTo>
                  <a:pt x="1447406" y="125037"/>
                  <a:pt x="1446864" y="124977"/>
                  <a:pt x="1446743" y="124977"/>
                </a:cubicBezTo>
                <a:cubicBezTo>
                  <a:pt x="1444089" y="124494"/>
                  <a:pt x="1441072" y="122865"/>
                  <a:pt x="1437694" y="120090"/>
                </a:cubicBezTo>
                <a:cubicBezTo>
                  <a:pt x="1437091" y="119608"/>
                  <a:pt x="1436397" y="119095"/>
                  <a:pt x="1435613" y="118552"/>
                </a:cubicBezTo>
                <a:cubicBezTo>
                  <a:pt x="1434829" y="118009"/>
                  <a:pt x="1434014" y="117315"/>
                  <a:pt x="1433170" y="116471"/>
                </a:cubicBezTo>
                <a:lnTo>
                  <a:pt x="1427560" y="110680"/>
                </a:lnTo>
                <a:cubicBezTo>
                  <a:pt x="1426956" y="109835"/>
                  <a:pt x="1426414" y="109835"/>
                  <a:pt x="1425931" y="110680"/>
                </a:cubicBezTo>
                <a:lnTo>
                  <a:pt x="1424121" y="112670"/>
                </a:lnTo>
                <a:cubicBezTo>
                  <a:pt x="1423276" y="113515"/>
                  <a:pt x="1422673" y="114058"/>
                  <a:pt x="1422311" y="114299"/>
                </a:cubicBezTo>
                <a:lnTo>
                  <a:pt x="1421768" y="114661"/>
                </a:lnTo>
                <a:cubicBezTo>
                  <a:pt x="1421648" y="114661"/>
                  <a:pt x="1421497" y="114691"/>
                  <a:pt x="1421316" y="114752"/>
                </a:cubicBezTo>
                <a:cubicBezTo>
                  <a:pt x="1421135" y="114812"/>
                  <a:pt x="1420924" y="114963"/>
                  <a:pt x="1420682" y="115204"/>
                </a:cubicBezTo>
                <a:cubicBezTo>
                  <a:pt x="1419959" y="115928"/>
                  <a:pt x="1419295" y="116350"/>
                  <a:pt x="1418692" y="116471"/>
                </a:cubicBezTo>
                <a:lnTo>
                  <a:pt x="1417244" y="117195"/>
                </a:lnTo>
                <a:lnTo>
                  <a:pt x="1414710" y="119004"/>
                </a:lnTo>
                <a:lnTo>
                  <a:pt x="1413444" y="119366"/>
                </a:lnTo>
                <a:cubicBezTo>
                  <a:pt x="1413202" y="119608"/>
                  <a:pt x="1413021" y="119728"/>
                  <a:pt x="1412901" y="119728"/>
                </a:cubicBezTo>
                <a:lnTo>
                  <a:pt x="1408376" y="121900"/>
                </a:lnTo>
                <a:cubicBezTo>
                  <a:pt x="1407894" y="122141"/>
                  <a:pt x="1407592" y="122021"/>
                  <a:pt x="1407471" y="121538"/>
                </a:cubicBezTo>
                <a:cubicBezTo>
                  <a:pt x="1407471" y="121538"/>
                  <a:pt x="1407290" y="121357"/>
                  <a:pt x="1406928" y="120995"/>
                </a:cubicBezTo>
                <a:cubicBezTo>
                  <a:pt x="1406204" y="120030"/>
                  <a:pt x="1405843" y="119246"/>
                  <a:pt x="1405843" y="118643"/>
                </a:cubicBezTo>
                <a:cubicBezTo>
                  <a:pt x="1405963" y="118281"/>
                  <a:pt x="1405993" y="117798"/>
                  <a:pt x="1405933" y="117195"/>
                </a:cubicBezTo>
                <a:cubicBezTo>
                  <a:pt x="1405873" y="116591"/>
                  <a:pt x="1405843" y="116109"/>
                  <a:pt x="1405843" y="115747"/>
                </a:cubicBezTo>
                <a:cubicBezTo>
                  <a:pt x="1405843" y="115506"/>
                  <a:pt x="1405903" y="115294"/>
                  <a:pt x="1406024" y="115114"/>
                </a:cubicBezTo>
                <a:cubicBezTo>
                  <a:pt x="1406144" y="114933"/>
                  <a:pt x="1406265" y="114842"/>
                  <a:pt x="1406386" y="114842"/>
                </a:cubicBezTo>
                <a:cubicBezTo>
                  <a:pt x="1406868" y="114963"/>
                  <a:pt x="1407170" y="114872"/>
                  <a:pt x="1407290" y="114571"/>
                </a:cubicBezTo>
                <a:cubicBezTo>
                  <a:pt x="1407411" y="114269"/>
                  <a:pt x="1407471" y="114058"/>
                  <a:pt x="1407471" y="113937"/>
                </a:cubicBezTo>
                <a:cubicBezTo>
                  <a:pt x="1407713" y="112610"/>
                  <a:pt x="1408135" y="111765"/>
                  <a:pt x="1408738" y="111404"/>
                </a:cubicBezTo>
                <a:cubicBezTo>
                  <a:pt x="1409221" y="111162"/>
                  <a:pt x="1409462" y="110680"/>
                  <a:pt x="1409462" y="109956"/>
                </a:cubicBezTo>
                <a:cubicBezTo>
                  <a:pt x="1409583" y="109111"/>
                  <a:pt x="1410065" y="108387"/>
                  <a:pt x="1410910" y="107784"/>
                </a:cubicBezTo>
                <a:cubicBezTo>
                  <a:pt x="1411151" y="107663"/>
                  <a:pt x="1411332" y="107482"/>
                  <a:pt x="1411453" y="107241"/>
                </a:cubicBezTo>
                <a:cubicBezTo>
                  <a:pt x="1411574" y="107000"/>
                  <a:pt x="1411694" y="106819"/>
                  <a:pt x="1411815" y="106698"/>
                </a:cubicBezTo>
                <a:lnTo>
                  <a:pt x="1411996" y="106698"/>
                </a:lnTo>
                <a:cubicBezTo>
                  <a:pt x="1412237" y="106698"/>
                  <a:pt x="1412508" y="106789"/>
                  <a:pt x="1412810" y="106970"/>
                </a:cubicBezTo>
                <a:cubicBezTo>
                  <a:pt x="1413112" y="107151"/>
                  <a:pt x="1413383" y="107120"/>
                  <a:pt x="1413624" y="106879"/>
                </a:cubicBezTo>
                <a:lnTo>
                  <a:pt x="1414891" y="105793"/>
                </a:lnTo>
                <a:cubicBezTo>
                  <a:pt x="1415374" y="105190"/>
                  <a:pt x="1415917" y="104557"/>
                  <a:pt x="1416520" y="103893"/>
                </a:cubicBezTo>
                <a:cubicBezTo>
                  <a:pt x="1417123" y="103229"/>
                  <a:pt x="1417727" y="102415"/>
                  <a:pt x="1418330" y="101450"/>
                </a:cubicBezTo>
                <a:lnTo>
                  <a:pt x="1419778" y="99821"/>
                </a:lnTo>
                <a:cubicBezTo>
                  <a:pt x="1420260" y="99339"/>
                  <a:pt x="1420502" y="98856"/>
                  <a:pt x="1420502" y="98373"/>
                </a:cubicBezTo>
                <a:cubicBezTo>
                  <a:pt x="1420502" y="98253"/>
                  <a:pt x="1420320" y="97649"/>
                  <a:pt x="1419959" y="96564"/>
                </a:cubicBezTo>
                <a:cubicBezTo>
                  <a:pt x="1418149" y="92823"/>
                  <a:pt x="1417003" y="89747"/>
                  <a:pt x="1416520" y="87334"/>
                </a:cubicBezTo>
                <a:cubicBezTo>
                  <a:pt x="1416399" y="86127"/>
                  <a:pt x="1416098" y="84619"/>
                  <a:pt x="1415615" y="82809"/>
                </a:cubicBezTo>
                <a:cubicBezTo>
                  <a:pt x="1415012" y="80638"/>
                  <a:pt x="1414590" y="79190"/>
                  <a:pt x="1414348" y="78466"/>
                </a:cubicBezTo>
                <a:cubicBezTo>
                  <a:pt x="1414348" y="78225"/>
                  <a:pt x="1414228" y="78104"/>
                  <a:pt x="1413986" y="78104"/>
                </a:cubicBezTo>
                <a:cubicBezTo>
                  <a:pt x="1413383" y="77501"/>
                  <a:pt x="1413323" y="76898"/>
                  <a:pt x="1413806" y="76294"/>
                </a:cubicBezTo>
                <a:cubicBezTo>
                  <a:pt x="1413806" y="76053"/>
                  <a:pt x="1413986" y="75932"/>
                  <a:pt x="1414348" y="75932"/>
                </a:cubicBezTo>
                <a:cubicBezTo>
                  <a:pt x="1416038" y="76053"/>
                  <a:pt x="1417908" y="76536"/>
                  <a:pt x="1419959" y="77380"/>
                </a:cubicBezTo>
                <a:cubicBezTo>
                  <a:pt x="1420562" y="77622"/>
                  <a:pt x="1421256" y="78074"/>
                  <a:pt x="1422040" y="78738"/>
                </a:cubicBezTo>
                <a:cubicBezTo>
                  <a:pt x="1422824" y="79401"/>
                  <a:pt x="1423518" y="79914"/>
                  <a:pt x="1424121" y="80276"/>
                </a:cubicBezTo>
                <a:cubicBezTo>
                  <a:pt x="1425810" y="81965"/>
                  <a:pt x="1426655" y="82809"/>
                  <a:pt x="1426655" y="82809"/>
                </a:cubicBezTo>
                <a:lnTo>
                  <a:pt x="1429007" y="84800"/>
                </a:lnTo>
                <a:lnTo>
                  <a:pt x="1431722" y="80095"/>
                </a:lnTo>
                <a:cubicBezTo>
                  <a:pt x="1434256" y="75751"/>
                  <a:pt x="1435583" y="73459"/>
                  <a:pt x="1435703" y="73218"/>
                </a:cubicBezTo>
                <a:cubicBezTo>
                  <a:pt x="1436066" y="72615"/>
                  <a:pt x="1437393" y="70383"/>
                  <a:pt x="1439685" y="66522"/>
                </a:cubicBezTo>
                <a:cubicBezTo>
                  <a:pt x="1440047" y="65677"/>
                  <a:pt x="1440590" y="64772"/>
                  <a:pt x="1441314" y="63807"/>
                </a:cubicBezTo>
                <a:cubicBezTo>
                  <a:pt x="1442038" y="62842"/>
                  <a:pt x="1442580" y="61997"/>
                  <a:pt x="1442942" y="61273"/>
                </a:cubicBezTo>
                <a:lnTo>
                  <a:pt x="1446200" y="56025"/>
                </a:lnTo>
                <a:lnTo>
                  <a:pt x="1447829" y="52406"/>
                </a:lnTo>
                <a:cubicBezTo>
                  <a:pt x="1448191" y="51440"/>
                  <a:pt x="1447950" y="51079"/>
                  <a:pt x="1447105" y="51320"/>
                </a:cubicBezTo>
                <a:cubicBezTo>
                  <a:pt x="1444933" y="52044"/>
                  <a:pt x="1443304" y="52526"/>
                  <a:pt x="1442219" y="52768"/>
                </a:cubicBezTo>
                <a:cubicBezTo>
                  <a:pt x="1441495" y="53009"/>
                  <a:pt x="1440710" y="53280"/>
                  <a:pt x="1439866" y="53582"/>
                </a:cubicBezTo>
                <a:cubicBezTo>
                  <a:pt x="1439021" y="53884"/>
                  <a:pt x="1438116" y="54155"/>
                  <a:pt x="1437151" y="54396"/>
                </a:cubicBezTo>
                <a:cubicBezTo>
                  <a:pt x="1436789" y="54517"/>
                  <a:pt x="1435462" y="55000"/>
                  <a:pt x="1433170" y="55844"/>
                </a:cubicBezTo>
                <a:cubicBezTo>
                  <a:pt x="1432325" y="56085"/>
                  <a:pt x="1431481" y="56297"/>
                  <a:pt x="1430636" y="56478"/>
                </a:cubicBezTo>
                <a:cubicBezTo>
                  <a:pt x="1429792" y="56659"/>
                  <a:pt x="1428947" y="56870"/>
                  <a:pt x="1428102" y="57111"/>
                </a:cubicBezTo>
                <a:lnTo>
                  <a:pt x="1427017" y="57292"/>
                </a:lnTo>
                <a:cubicBezTo>
                  <a:pt x="1425448" y="57292"/>
                  <a:pt x="1424543" y="56809"/>
                  <a:pt x="1424302" y="55844"/>
                </a:cubicBezTo>
                <a:cubicBezTo>
                  <a:pt x="1424181" y="55603"/>
                  <a:pt x="1423759" y="54939"/>
                  <a:pt x="1423035" y="53853"/>
                </a:cubicBezTo>
                <a:lnTo>
                  <a:pt x="1425207" y="53853"/>
                </a:lnTo>
                <a:lnTo>
                  <a:pt x="1424121" y="52587"/>
                </a:lnTo>
                <a:cubicBezTo>
                  <a:pt x="1424483" y="52707"/>
                  <a:pt x="1424905" y="52768"/>
                  <a:pt x="1425388" y="52768"/>
                </a:cubicBezTo>
                <a:cubicBezTo>
                  <a:pt x="1425870" y="52768"/>
                  <a:pt x="1426172" y="52707"/>
                  <a:pt x="1426293" y="52587"/>
                </a:cubicBezTo>
                <a:cubicBezTo>
                  <a:pt x="1426414" y="52345"/>
                  <a:pt x="1426624" y="52225"/>
                  <a:pt x="1426926" y="52225"/>
                </a:cubicBezTo>
                <a:cubicBezTo>
                  <a:pt x="1427228" y="52225"/>
                  <a:pt x="1427439" y="52225"/>
                  <a:pt x="1427560" y="52225"/>
                </a:cubicBezTo>
                <a:cubicBezTo>
                  <a:pt x="1428042" y="52345"/>
                  <a:pt x="1428766" y="52406"/>
                  <a:pt x="1429731" y="52406"/>
                </a:cubicBezTo>
                <a:lnTo>
                  <a:pt x="1430636" y="52406"/>
                </a:lnTo>
                <a:cubicBezTo>
                  <a:pt x="1432687" y="52164"/>
                  <a:pt x="1434497" y="51802"/>
                  <a:pt x="1436066" y="51320"/>
                </a:cubicBezTo>
                <a:cubicBezTo>
                  <a:pt x="1437151" y="51079"/>
                  <a:pt x="1438267" y="50747"/>
                  <a:pt x="1439413" y="50324"/>
                </a:cubicBezTo>
                <a:cubicBezTo>
                  <a:pt x="1440560" y="49902"/>
                  <a:pt x="1441796" y="49570"/>
                  <a:pt x="1443124" y="49329"/>
                </a:cubicBezTo>
                <a:lnTo>
                  <a:pt x="1449096" y="48062"/>
                </a:lnTo>
                <a:cubicBezTo>
                  <a:pt x="1449458" y="48062"/>
                  <a:pt x="1449699" y="48002"/>
                  <a:pt x="1449820" y="47881"/>
                </a:cubicBezTo>
                <a:cubicBezTo>
                  <a:pt x="1450182" y="47519"/>
                  <a:pt x="1450845" y="47338"/>
                  <a:pt x="1451810" y="47338"/>
                </a:cubicBezTo>
                <a:close/>
                <a:moveTo>
                  <a:pt x="844048" y="41185"/>
                </a:moveTo>
                <a:cubicBezTo>
                  <a:pt x="848151" y="41185"/>
                  <a:pt x="851167" y="41246"/>
                  <a:pt x="853097" y="41366"/>
                </a:cubicBezTo>
                <a:cubicBezTo>
                  <a:pt x="855993" y="41366"/>
                  <a:pt x="858708" y="41909"/>
                  <a:pt x="861241" y="42995"/>
                </a:cubicBezTo>
                <a:cubicBezTo>
                  <a:pt x="861362" y="43116"/>
                  <a:pt x="861754" y="43327"/>
                  <a:pt x="862418" y="43628"/>
                </a:cubicBezTo>
                <a:cubicBezTo>
                  <a:pt x="863081" y="43930"/>
                  <a:pt x="863594" y="44503"/>
                  <a:pt x="863956" y="45348"/>
                </a:cubicBezTo>
                <a:cubicBezTo>
                  <a:pt x="863956" y="45468"/>
                  <a:pt x="864076" y="45559"/>
                  <a:pt x="864318" y="45619"/>
                </a:cubicBezTo>
                <a:cubicBezTo>
                  <a:pt x="864559" y="45679"/>
                  <a:pt x="864800" y="45770"/>
                  <a:pt x="865042" y="45891"/>
                </a:cubicBezTo>
                <a:lnTo>
                  <a:pt x="869023" y="49148"/>
                </a:lnTo>
                <a:cubicBezTo>
                  <a:pt x="869506" y="49631"/>
                  <a:pt x="869747" y="50053"/>
                  <a:pt x="869747" y="50415"/>
                </a:cubicBezTo>
                <a:cubicBezTo>
                  <a:pt x="869747" y="50898"/>
                  <a:pt x="869687" y="51259"/>
                  <a:pt x="869566" y="51501"/>
                </a:cubicBezTo>
                <a:cubicBezTo>
                  <a:pt x="869445" y="51983"/>
                  <a:pt x="869325" y="52496"/>
                  <a:pt x="869204" y="53039"/>
                </a:cubicBezTo>
                <a:cubicBezTo>
                  <a:pt x="869084" y="53582"/>
                  <a:pt x="868963" y="54095"/>
                  <a:pt x="868842" y="54577"/>
                </a:cubicBezTo>
                <a:lnTo>
                  <a:pt x="868842" y="54758"/>
                </a:lnTo>
                <a:lnTo>
                  <a:pt x="868661" y="55844"/>
                </a:lnTo>
                <a:cubicBezTo>
                  <a:pt x="869264" y="55844"/>
                  <a:pt x="869687" y="55905"/>
                  <a:pt x="869928" y="56025"/>
                </a:cubicBezTo>
                <a:lnTo>
                  <a:pt x="874995" y="56206"/>
                </a:lnTo>
                <a:cubicBezTo>
                  <a:pt x="877529" y="56447"/>
                  <a:pt x="881329" y="56689"/>
                  <a:pt x="886397" y="56930"/>
                </a:cubicBezTo>
                <a:cubicBezTo>
                  <a:pt x="887000" y="56930"/>
                  <a:pt x="887482" y="56990"/>
                  <a:pt x="887844" y="57111"/>
                </a:cubicBezTo>
                <a:cubicBezTo>
                  <a:pt x="888206" y="57232"/>
                  <a:pt x="888568" y="57352"/>
                  <a:pt x="888930" y="57473"/>
                </a:cubicBezTo>
                <a:cubicBezTo>
                  <a:pt x="889654" y="57594"/>
                  <a:pt x="890167" y="57805"/>
                  <a:pt x="890469" y="58106"/>
                </a:cubicBezTo>
                <a:cubicBezTo>
                  <a:pt x="890770" y="58408"/>
                  <a:pt x="890981" y="58981"/>
                  <a:pt x="891102" y="59826"/>
                </a:cubicBezTo>
                <a:cubicBezTo>
                  <a:pt x="891102" y="60188"/>
                  <a:pt x="891343" y="60489"/>
                  <a:pt x="891826" y="60731"/>
                </a:cubicBezTo>
                <a:cubicBezTo>
                  <a:pt x="892188" y="60972"/>
                  <a:pt x="892972" y="61334"/>
                  <a:pt x="894179" y="61816"/>
                </a:cubicBezTo>
                <a:lnTo>
                  <a:pt x="895084" y="62540"/>
                </a:lnTo>
                <a:lnTo>
                  <a:pt x="894360" y="63083"/>
                </a:lnTo>
                <a:cubicBezTo>
                  <a:pt x="892188" y="64048"/>
                  <a:pt x="890559" y="64652"/>
                  <a:pt x="889473" y="64893"/>
                </a:cubicBezTo>
                <a:cubicBezTo>
                  <a:pt x="888629" y="65014"/>
                  <a:pt x="887664" y="65255"/>
                  <a:pt x="886578" y="65617"/>
                </a:cubicBezTo>
                <a:cubicBezTo>
                  <a:pt x="885492" y="65979"/>
                  <a:pt x="884647" y="66280"/>
                  <a:pt x="884044" y="66522"/>
                </a:cubicBezTo>
                <a:lnTo>
                  <a:pt x="882958" y="66884"/>
                </a:lnTo>
                <a:lnTo>
                  <a:pt x="878434" y="67427"/>
                </a:lnTo>
                <a:lnTo>
                  <a:pt x="876262" y="67246"/>
                </a:lnTo>
                <a:lnTo>
                  <a:pt x="870833" y="66703"/>
                </a:lnTo>
                <a:cubicBezTo>
                  <a:pt x="869747" y="66582"/>
                  <a:pt x="867937" y="66522"/>
                  <a:pt x="865404" y="66522"/>
                </a:cubicBezTo>
                <a:cubicBezTo>
                  <a:pt x="865042" y="66522"/>
                  <a:pt x="864740" y="66642"/>
                  <a:pt x="864499" y="66884"/>
                </a:cubicBezTo>
                <a:cubicBezTo>
                  <a:pt x="864137" y="67608"/>
                  <a:pt x="863352" y="69236"/>
                  <a:pt x="862146" y="71770"/>
                </a:cubicBezTo>
                <a:cubicBezTo>
                  <a:pt x="862387" y="72011"/>
                  <a:pt x="862719" y="72222"/>
                  <a:pt x="863141" y="72403"/>
                </a:cubicBezTo>
                <a:cubicBezTo>
                  <a:pt x="863564" y="72584"/>
                  <a:pt x="863956" y="72796"/>
                  <a:pt x="864318" y="73037"/>
                </a:cubicBezTo>
                <a:cubicBezTo>
                  <a:pt x="864921" y="73399"/>
                  <a:pt x="864921" y="73761"/>
                  <a:pt x="864318" y="74123"/>
                </a:cubicBezTo>
                <a:cubicBezTo>
                  <a:pt x="863835" y="74485"/>
                  <a:pt x="863111" y="74907"/>
                  <a:pt x="862146" y="75389"/>
                </a:cubicBezTo>
                <a:cubicBezTo>
                  <a:pt x="861905" y="75389"/>
                  <a:pt x="861724" y="75450"/>
                  <a:pt x="861603" y="75570"/>
                </a:cubicBezTo>
                <a:cubicBezTo>
                  <a:pt x="861241" y="76053"/>
                  <a:pt x="860578" y="76415"/>
                  <a:pt x="859612" y="76656"/>
                </a:cubicBezTo>
                <a:lnTo>
                  <a:pt x="857441" y="77561"/>
                </a:lnTo>
                <a:lnTo>
                  <a:pt x="855631" y="78466"/>
                </a:lnTo>
                <a:cubicBezTo>
                  <a:pt x="853700" y="79069"/>
                  <a:pt x="851529" y="79431"/>
                  <a:pt x="849116" y="79552"/>
                </a:cubicBezTo>
                <a:cubicBezTo>
                  <a:pt x="846703" y="79673"/>
                  <a:pt x="844290" y="79733"/>
                  <a:pt x="841877" y="79733"/>
                </a:cubicBezTo>
                <a:cubicBezTo>
                  <a:pt x="840429" y="79733"/>
                  <a:pt x="839343" y="79793"/>
                  <a:pt x="838619" y="79914"/>
                </a:cubicBezTo>
                <a:cubicBezTo>
                  <a:pt x="836086" y="79914"/>
                  <a:pt x="834155" y="79974"/>
                  <a:pt x="832828" y="80095"/>
                </a:cubicBezTo>
                <a:cubicBezTo>
                  <a:pt x="830898" y="80336"/>
                  <a:pt x="829329" y="80577"/>
                  <a:pt x="828123" y="80819"/>
                </a:cubicBezTo>
                <a:cubicBezTo>
                  <a:pt x="826192" y="81301"/>
                  <a:pt x="823900" y="81543"/>
                  <a:pt x="821246" y="81543"/>
                </a:cubicBezTo>
                <a:lnTo>
                  <a:pt x="816178" y="81362"/>
                </a:lnTo>
                <a:cubicBezTo>
                  <a:pt x="814731" y="81362"/>
                  <a:pt x="812559" y="81482"/>
                  <a:pt x="809663" y="81724"/>
                </a:cubicBezTo>
                <a:cubicBezTo>
                  <a:pt x="807974" y="81965"/>
                  <a:pt x="806647" y="82086"/>
                  <a:pt x="805682" y="82086"/>
                </a:cubicBezTo>
                <a:cubicBezTo>
                  <a:pt x="804475" y="82086"/>
                  <a:pt x="802545" y="81965"/>
                  <a:pt x="799891" y="81724"/>
                </a:cubicBezTo>
                <a:cubicBezTo>
                  <a:pt x="798322" y="81724"/>
                  <a:pt x="797116" y="81663"/>
                  <a:pt x="796271" y="81543"/>
                </a:cubicBezTo>
                <a:cubicBezTo>
                  <a:pt x="795668" y="81422"/>
                  <a:pt x="795065" y="81271"/>
                  <a:pt x="794461" y="81090"/>
                </a:cubicBezTo>
                <a:cubicBezTo>
                  <a:pt x="793858" y="80909"/>
                  <a:pt x="793436" y="80517"/>
                  <a:pt x="793194" y="79914"/>
                </a:cubicBezTo>
                <a:lnTo>
                  <a:pt x="792471" y="79371"/>
                </a:lnTo>
                <a:cubicBezTo>
                  <a:pt x="790902" y="77802"/>
                  <a:pt x="789937" y="76475"/>
                  <a:pt x="789575" y="75389"/>
                </a:cubicBezTo>
                <a:cubicBezTo>
                  <a:pt x="789937" y="75269"/>
                  <a:pt x="790269" y="75148"/>
                  <a:pt x="790570" y="75028"/>
                </a:cubicBezTo>
                <a:cubicBezTo>
                  <a:pt x="790872" y="74907"/>
                  <a:pt x="791144" y="74786"/>
                  <a:pt x="791385" y="74666"/>
                </a:cubicBezTo>
                <a:cubicBezTo>
                  <a:pt x="791747" y="74666"/>
                  <a:pt x="791928" y="74726"/>
                  <a:pt x="791928" y="74847"/>
                </a:cubicBezTo>
                <a:cubicBezTo>
                  <a:pt x="792531" y="75450"/>
                  <a:pt x="793194" y="75510"/>
                  <a:pt x="793918" y="75028"/>
                </a:cubicBezTo>
                <a:lnTo>
                  <a:pt x="794642" y="75028"/>
                </a:lnTo>
                <a:cubicBezTo>
                  <a:pt x="794401" y="73459"/>
                  <a:pt x="794160" y="71589"/>
                  <a:pt x="793918" y="69417"/>
                </a:cubicBezTo>
                <a:cubicBezTo>
                  <a:pt x="793194" y="69659"/>
                  <a:pt x="792531" y="69779"/>
                  <a:pt x="791928" y="69779"/>
                </a:cubicBezTo>
                <a:cubicBezTo>
                  <a:pt x="788912" y="70262"/>
                  <a:pt x="786438" y="70684"/>
                  <a:pt x="784508" y="71046"/>
                </a:cubicBezTo>
                <a:cubicBezTo>
                  <a:pt x="782215" y="71287"/>
                  <a:pt x="780587" y="71770"/>
                  <a:pt x="779622" y="72494"/>
                </a:cubicBezTo>
                <a:cubicBezTo>
                  <a:pt x="779380" y="72615"/>
                  <a:pt x="779109" y="72796"/>
                  <a:pt x="778807" y="73037"/>
                </a:cubicBezTo>
                <a:cubicBezTo>
                  <a:pt x="778506" y="73278"/>
                  <a:pt x="778234" y="73399"/>
                  <a:pt x="777993" y="73399"/>
                </a:cubicBezTo>
                <a:cubicBezTo>
                  <a:pt x="777027" y="73399"/>
                  <a:pt x="776273" y="73067"/>
                  <a:pt x="775730" y="72403"/>
                </a:cubicBezTo>
                <a:cubicBezTo>
                  <a:pt x="775188" y="71740"/>
                  <a:pt x="774856" y="70986"/>
                  <a:pt x="774735" y="70141"/>
                </a:cubicBezTo>
                <a:cubicBezTo>
                  <a:pt x="774614" y="69297"/>
                  <a:pt x="774554" y="67909"/>
                  <a:pt x="774554" y="65979"/>
                </a:cubicBezTo>
                <a:cubicBezTo>
                  <a:pt x="774434" y="65496"/>
                  <a:pt x="774524" y="65074"/>
                  <a:pt x="774826" y="64712"/>
                </a:cubicBezTo>
                <a:cubicBezTo>
                  <a:pt x="775127" y="64350"/>
                  <a:pt x="775519" y="64109"/>
                  <a:pt x="776002" y="63988"/>
                </a:cubicBezTo>
                <a:lnTo>
                  <a:pt x="776364" y="65074"/>
                </a:lnTo>
                <a:lnTo>
                  <a:pt x="778174" y="63807"/>
                </a:lnTo>
                <a:lnTo>
                  <a:pt x="778536" y="65617"/>
                </a:lnTo>
                <a:cubicBezTo>
                  <a:pt x="778777" y="65737"/>
                  <a:pt x="779320" y="65798"/>
                  <a:pt x="780164" y="65798"/>
                </a:cubicBezTo>
                <a:lnTo>
                  <a:pt x="780888" y="65798"/>
                </a:lnTo>
                <a:cubicBezTo>
                  <a:pt x="785956" y="65074"/>
                  <a:pt x="789816" y="64471"/>
                  <a:pt x="792471" y="63988"/>
                </a:cubicBezTo>
                <a:cubicBezTo>
                  <a:pt x="792833" y="63988"/>
                  <a:pt x="793074" y="63928"/>
                  <a:pt x="793194" y="63807"/>
                </a:cubicBezTo>
                <a:cubicBezTo>
                  <a:pt x="793315" y="63686"/>
                  <a:pt x="793436" y="63626"/>
                  <a:pt x="793556" y="63626"/>
                </a:cubicBezTo>
                <a:lnTo>
                  <a:pt x="793556" y="57654"/>
                </a:lnTo>
                <a:cubicBezTo>
                  <a:pt x="793436" y="57533"/>
                  <a:pt x="793194" y="57352"/>
                  <a:pt x="792833" y="57111"/>
                </a:cubicBezTo>
                <a:cubicBezTo>
                  <a:pt x="792471" y="56870"/>
                  <a:pt x="792229" y="56568"/>
                  <a:pt x="792109" y="56206"/>
                </a:cubicBezTo>
                <a:cubicBezTo>
                  <a:pt x="791747" y="55724"/>
                  <a:pt x="791566" y="55362"/>
                  <a:pt x="791566" y="55120"/>
                </a:cubicBezTo>
                <a:cubicBezTo>
                  <a:pt x="791566" y="54879"/>
                  <a:pt x="791807" y="54577"/>
                  <a:pt x="792290" y="54215"/>
                </a:cubicBezTo>
                <a:cubicBezTo>
                  <a:pt x="793255" y="53371"/>
                  <a:pt x="794160" y="52104"/>
                  <a:pt x="795004" y="50415"/>
                </a:cubicBezTo>
                <a:cubicBezTo>
                  <a:pt x="795004" y="50415"/>
                  <a:pt x="795125" y="50294"/>
                  <a:pt x="795366" y="50053"/>
                </a:cubicBezTo>
                <a:cubicBezTo>
                  <a:pt x="795728" y="50174"/>
                  <a:pt x="795909" y="50355"/>
                  <a:pt x="795909" y="50596"/>
                </a:cubicBezTo>
                <a:cubicBezTo>
                  <a:pt x="796633" y="50355"/>
                  <a:pt x="797297" y="50113"/>
                  <a:pt x="797900" y="49872"/>
                </a:cubicBezTo>
                <a:cubicBezTo>
                  <a:pt x="798141" y="49751"/>
                  <a:pt x="798352" y="49631"/>
                  <a:pt x="798533" y="49510"/>
                </a:cubicBezTo>
                <a:cubicBezTo>
                  <a:pt x="798714" y="49389"/>
                  <a:pt x="798926" y="49269"/>
                  <a:pt x="799167" y="49148"/>
                </a:cubicBezTo>
                <a:lnTo>
                  <a:pt x="800976" y="48062"/>
                </a:lnTo>
                <a:cubicBezTo>
                  <a:pt x="801700" y="47942"/>
                  <a:pt x="802666" y="47640"/>
                  <a:pt x="803872" y="47157"/>
                </a:cubicBezTo>
                <a:lnTo>
                  <a:pt x="806406" y="46072"/>
                </a:lnTo>
                <a:cubicBezTo>
                  <a:pt x="807612" y="45710"/>
                  <a:pt x="808396" y="45468"/>
                  <a:pt x="808758" y="45348"/>
                </a:cubicBezTo>
                <a:cubicBezTo>
                  <a:pt x="812378" y="44262"/>
                  <a:pt x="816721" y="43417"/>
                  <a:pt x="821789" y="42814"/>
                </a:cubicBezTo>
                <a:cubicBezTo>
                  <a:pt x="822392" y="42814"/>
                  <a:pt x="822814" y="42754"/>
                  <a:pt x="823055" y="42633"/>
                </a:cubicBezTo>
                <a:lnTo>
                  <a:pt x="823960" y="42090"/>
                </a:lnTo>
                <a:cubicBezTo>
                  <a:pt x="824684" y="41728"/>
                  <a:pt x="825046" y="41607"/>
                  <a:pt x="825046" y="41728"/>
                </a:cubicBezTo>
                <a:cubicBezTo>
                  <a:pt x="825288" y="42090"/>
                  <a:pt x="825589" y="42241"/>
                  <a:pt x="825951" y="42181"/>
                </a:cubicBezTo>
                <a:cubicBezTo>
                  <a:pt x="826313" y="42120"/>
                  <a:pt x="826554" y="42090"/>
                  <a:pt x="826675" y="42090"/>
                </a:cubicBezTo>
                <a:cubicBezTo>
                  <a:pt x="832949" y="41487"/>
                  <a:pt x="838740" y="41185"/>
                  <a:pt x="844048" y="41185"/>
                </a:cubicBezTo>
                <a:close/>
                <a:moveTo>
                  <a:pt x="1235545" y="32860"/>
                </a:moveTo>
                <a:lnTo>
                  <a:pt x="1235726" y="33041"/>
                </a:lnTo>
                <a:cubicBezTo>
                  <a:pt x="1237294" y="35937"/>
                  <a:pt x="1238260" y="37867"/>
                  <a:pt x="1238622" y="38833"/>
                </a:cubicBezTo>
                <a:cubicBezTo>
                  <a:pt x="1238984" y="39436"/>
                  <a:pt x="1239285" y="40461"/>
                  <a:pt x="1239527" y="41909"/>
                </a:cubicBezTo>
                <a:cubicBezTo>
                  <a:pt x="1239527" y="42512"/>
                  <a:pt x="1239828" y="42814"/>
                  <a:pt x="1240432" y="42814"/>
                </a:cubicBezTo>
                <a:lnTo>
                  <a:pt x="1246404" y="42814"/>
                </a:lnTo>
                <a:lnTo>
                  <a:pt x="1250023" y="42814"/>
                </a:lnTo>
                <a:lnTo>
                  <a:pt x="1255633" y="43176"/>
                </a:lnTo>
                <a:cubicBezTo>
                  <a:pt x="1256237" y="43176"/>
                  <a:pt x="1256719" y="43236"/>
                  <a:pt x="1257081" y="43357"/>
                </a:cubicBezTo>
                <a:cubicBezTo>
                  <a:pt x="1257443" y="43478"/>
                  <a:pt x="1257805" y="43598"/>
                  <a:pt x="1258167" y="43719"/>
                </a:cubicBezTo>
                <a:cubicBezTo>
                  <a:pt x="1259132" y="43960"/>
                  <a:pt x="1260580" y="44443"/>
                  <a:pt x="1262510" y="45167"/>
                </a:cubicBezTo>
                <a:lnTo>
                  <a:pt x="1264320" y="45710"/>
                </a:lnTo>
                <a:cubicBezTo>
                  <a:pt x="1264079" y="46916"/>
                  <a:pt x="1263958" y="47640"/>
                  <a:pt x="1263958" y="47881"/>
                </a:cubicBezTo>
                <a:cubicBezTo>
                  <a:pt x="1263838" y="48726"/>
                  <a:pt x="1263656" y="49269"/>
                  <a:pt x="1263415" y="49510"/>
                </a:cubicBezTo>
                <a:cubicBezTo>
                  <a:pt x="1263174" y="49751"/>
                  <a:pt x="1262571" y="50053"/>
                  <a:pt x="1261606" y="50415"/>
                </a:cubicBezTo>
                <a:cubicBezTo>
                  <a:pt x="1261244" y="50415"/>
                  <a:pt x="1261002" y="50475"/>
                  <a:pt x="1260882" y="50596"/>
                </a:cubicBezTo>
                <a:cubicBezTo>
                  <a:pt x="1260520" y="51320"/>
                  <a:pt x="1259977" y="51712"/>
                  <a:pt x="1259253" y="51772"/>
                </a:cubicBezTo>
                <a:cubicBezTo>
                  <a:pt x="1258529" y="51833"/>
                  <a:pt x="1258046" y="51863"/>
                  <a:pt x="1257805" y="51863"/>
                </a:cubicBezTo>
                <a:lnTo>
                  <a:pt x="1252557" y="52768"/>
                </a:lnTo>
                <a:cubicBezTo>
                  <a:pt x="1252195" y="52768"/>
                  <a:pt x="1251772" y="52888"/>
                  <a:pt x="1251290" y="53130"/>
                </a:cubicBezTo>
                <a:cubicBezTo>
                  <a:pt x="1248636" y="54577"/>
                  <a:pt x="1245800" y="55301"/>
                  <a:pt x="1242784" y="55301"/>
                </a:cubicBezTo>
                <a:cubicBezTo>
                  <a:pt x="1242543" y="55301"/>
                  <a:pt x="1242302" y="55392"/>
                  <a:pt x="1242060" y="55573"/>
                </a:cubicBezTo>
                <a:cubicBezTo>
                  <a:pt x="1241819" y="55754"/>
                  <a:pt x="1241638" y="55965"/>
                  <a:pt x="1241517" y="56206"/>
                </a:cubicBezTo>
                <a:lnTo>
                  <a:pt x="1240974" y="60731"/>
                </a:lnTo>
                <a:lnTo>
                  <a:pt x="1244051" y="60731"/>
                </a:lnTo>
                <a:lnTo>
                  <a:pt x="1250204" y="61273"/>
                </a:lnTo>
                <a:cubicBezTo>
                  <a:pt x="1250687" y="61273"/>
                  <a:pt x="1251109" y="61334"/>
                  <a:pt x="1251471" y="61454"/>
                </a:cubicBezTo>
                <a:cubicBezTo>
                  <a:pt x="1251833" y="61575"/>
                  <a:pt x="1252134" y="61696"/>
                  <a:pt x="1252376" y="61816"/>
                </a:cubicBezTo>
                <a:lnTo>
                  <a:pt x="1255271" y="62359"/>
                </a:lnTo>
                <a:cubicBezTo>
                  <a:pt x="1255875" y="62359"/>
                  <a:pt x="1256267" y="62480"/>
                  <a:pt x="1256448" y="62721"/>
                </a:cubicBezTo>
                <a:cubicBezTo>
                  <a:pt x="1256629" y="62963"/>
                  <a:pt x="1256840" y="63445"/>
                  <a:pt x="1257081" y="64169"/>
                </a:cubicBezTo>
                <a:cubicBezTo>
                  <a:pt x="1254548" y="66099"/>
                  <a:pt x="1253160" y="67125"/>
                  <a:pt x="1252919" y="67246"/>
                </a:cubicBezTo>
                <a:cubicBezTo>
                  <a:pt x="1251471" y="68211"/>
                  <a:pt x="1250083" y="68693"/>
                  <a:pt x="1248756" y="68693"/>
                </a:cubicBezTo>
                <a:lnTo>
                  <a:pt x="1248213" y="68693"/>
                </a:lnTo>
                <a:cubicBezTo>
                  <a:pt x="1246162" y="68693"/>
                  <a:pt x="1244534" y="69236"/>
                  <a:pt x="1243327" y="70322"/>
                </a:cubicBezTo>
                <a:cubicBezTo>
                  <a:pt x="1242724" y="70925"/>
                  <a:pt x="1242422" y="71529"/>
                  <a:pt x="1242422" y="72132"/>
                </a:cubicBezTo>
                <a:lnTo>
                  <a:pt x="1242241" y="76475"/>
                </a:lnTo>
                <a:cubicBezTo>
                  <a:pt x="1242241" y="77079"/>
                  <a:pt x="1242543" y="77380"/>
                  <a:pt x="1243146" y="77380"/>
                </a:cubicBezTo>
                <a:cubicBezTo>
                  <a:pt x="1243629" y="77260"/>
                  <a:pt x="1244413" y="77199"/>
                  <a:pt x="1245499" y="77199"/>
                </a:cubicBezTo>
                <a:cubicBezTo>
                  <a:pt x="1246585" y="77199"/>
                  <a:pt x="1247308" y="76596"/>
                  <a:pt x="1247670" y="75389"/>
                </a:cubicBezTo>
                <a:cubicBezTo>
                  <a:pt x="1247791" y="74907"/>
                  <a:pt x="1248153" y="74786"/>
                  <a:pt x="1248756" y="75028"/>
                </a:cubicBezTo>
                <a:cubicBezTo>
                  <a:pt x="1249118" y="75148"/>
                  <a:pt x="1249540" y="75088"/>
                  <a:pt x="1250023" y="74847"/>
                </a:cubicBezTo>
                <a:cubicBezTo>
                  <a:pt x="1250144" y="74847"/>
                  <a:pt x="1250325" y="74605"/>
                  <a:pt x="1250566" y="74123"/>
                </a:cubicBezTo>
                <a:cubicBezTo>
                  <a:pt x="1250807" y="74485"/>
                  <a:pt x="1251139" y="74666"/>
                  <a:pt x="1251561" y="74666"/>
                </a:cubicBezTo>
                <a:cubicBezTo>
                  <a:pt x="1251984" y="74666"/>
                  <a:pt x="1252255" y="74424"/>
                  <a:pt x="1252376" y="73942"/>
                </a:cubicBezTo>
                <a:lnTo>
                  <a:pt x="1252919" y="73037"/>
                </a:lnTo>
                <a:cubicBezTo>
                  <a:pt x="1252919" y="72916"/>
                  <a:pt x="1253100" y="72856"/>
                  <a:pt x="1253462" y="72856"/>
                </a:cubicBezTo>
                <a:cubicBezTo>
                  <a:pt x="1253824" y="72856"/>
                  <a:pt x="1254004" y="72976"/>
                  <a:pt x="1254004" y="73218"/>
                </a:cubicBezTo>
                <a:cubicBezTo>
                  <a:pt x="1254125" y="74304"/>
                  <a:pt x="1254457" y="75118"/>
                  <a:pt x="1255000" y="75661"/>
                </a:cubicBezTo>
                <a:cubicBezTo>
                  <a:pt x="1255543" y="76204"/>
                  <a:pt x="1256538" y="76898"/>
                  <a:pt x="1257986" y="77742"/>
                </a:cubicBezTo>
                <a:lnTo>
                  <a:pt x="1261967" y="80276"/>
                </a:lnTo>
                <a:lnTo>
                  <a:pt x="1261244" y="80638"/>
                </a:lnTo>
                <a:cubicBezTo>
                  <a:pt x="1261002" y="80758"/>
                  <a:pt x="1260882" y="80879"/>
                  <a:pt x="1260882" y="81000"/>
                </a:cubicBezTo>
                <a:cubicBezTo>
                  <a:pt x="1260882" y="81120"/>
                  <a:pt x="1260821" y="81241"/>
                  <a:pt x="1260701" y="81362"/>
                </a:cubicBezTo>
                <a:cubicBezTo>
                  <a:pt x="1260459" y="81724"/>
                  <a:pt x="1260278" y="82206"/>
                  <a:pt x="1260158" y="82809"/>
                </a:cubicBezTo>
                <a:cubicBezTo>
                  <a:pt x="1260037" y="83413"/>
                  <a:pt x="1259796" y="83835"/>
                  <a:pt x="1259434" y="84076"/>
                </a:cubicBezTo>
                <a:cubicBezTo>
                  <a:pt x="1258469" y="84800"/>
                  <a:pt x="1257805" y="85162"/>
                  <a:pt x="1257443" y="85162"/>
                </a:cubicBezTo>
                <a:lnTo>
                  <a:pt x="1257081" y="85162"/>
                </a:lnTo>
                <a:cubicBezTo>
                  <a:pt x="1257081" y="85162"/>
                  <a:pt x="1257051" y="85192"/>
                  <a:pt x="1256991" y="85253"/>
                </a:cubicBezTo>
                <a:cubicBezTo>
                  <a:pt x="1256930" y="85313"/>
                  <a:pt x="1256900" y="85343"/>
                  <a:pt x="1256900" y="85343"/>
                </a:cubicBezTo>
                <a:cubicBezTo>
                  <a:pt x="1256900" y="85343"/>
                  <a:pt x="1256870" y="85373"/>
                  <a:pt x="1256810" y="85434"/>
                </a:cubicBezTo>
                <a:cubicBezTo>
                  <a:pt x="1256749" y="85494"/>
                  <a:pt x="1256719" y="85524"/>
                  <a:pt x="1256719" y="85524"/>
                </a:cubicBezTo>
                <a:cubicBezTo>
                  <a:pt x="1256478" y="85283"/>
                  <a:pt x="1256176" y="85162"/>
                  <a:pt x="1255814" y="85162"/>
                </a:cubicBezTo>
                <a:cubicBezTo>
                  <a:pt x="1254246" y="84680"/>
                  <a:pt x="1252738" y="85162"/>
                  <a:pt x="1251290" y="86610"/>
                </a:cubicBezTo>
                <a:cubicBezTo>
                  <a:pt x="1250687" y="87213"/>
                  <a:pt x="1249842" y="87635"/>
                  <a:pt x="1248756" y="87877"/>
                </a:cubicBezTo>
                <a:cubicBezTo>
                  <a:pt x="1247670" y="88118"/>
                  <a:pt x="1246826" y="88359"/>
                  <a:pt x="1246223" y="88601"/>
                </a:cubicBezTo>
                <a:lnTo>
                  <a:pt x="1242965" y="89506"/>
                </a:lnTo>
                <a:cubicBezTo>
                  <a:pt x="1242724" y="89626"/>
                  <a:pt x="1242482" y="89928"/>
                  <a:pt x="1242241" y="90410"/>
                </a:cubicBezTo>
                <a:lnTo>
                  <a:pt x="1241517" y="94935"/>
                </a:lnTo>
                <a:lnTo>
                  <a:pt x="1241336" y="98011"/>
                </a:lnTo>
                <a:cubicBezTo>
                  <a:pt x="1241216" y="98494"/>
                  <a:pt x="1241517" y="98735"/>
                  <a:pt x="1242241" y="98735"/>
                </a:cubicBezTo>
                <a:lnTo>
                  <a:pt x="1246042" y="98735"/>
                </a:lnTo>
                <a:lnTo>
                  <a:pt x="1248575" y="98192"/>
                </a:lnTo>
                <a:lnTo>
                  <a:pt x="1248756" y="98192"/>
                </a:lnTo>
                <a:cubicBezTo>
                  <a:pt x="1249360" y="98675"/>
                  <a:pt x="1249872" y="98735"/>
                  <a:pt x="1250294" y="98373"/>
                </a:cubicBezTo>
                <a:cubicBezTo>
                  <a:pt x="1250717" y="98011"/>
                  <a:pt x="1251049" y="97770"/>
                  <a:pt x="1251290" y="97649"/>
                </a:cubicBezTo>
                <a:cubicBezTo>
                  <a:pt x="1251893" y="97408"/>
                  <a:pt x="1252316" y="97348"/>
                  <a:pt x="1252557" y="97468"/>
                </a:cubicBezTo>
                <a:cubicBezTo>
                  <a:pt x="1253160" y="97710"/>
                  <a:pt x="1253763" y="97951"/>
                  <a:pt x="1254366" y="98192"/>
                </a:cubicBezTo>
                <a:cubicBezTo>
                  <a:pt x="1254970" y="98434"/>
                  <a:pt x="1255573" y="98675"/>
                  <a:pt x="1256176" y="98916"/>
                </a:cubicBezTo>
                <a:cubicBezTo>
                  <a:pt x="1258348" y="99640"/>
                  <a:pt x="1259977" y="100123"/>
                  <a:pt x="1261063" y="100364"/>
                </a:cubicBezTo>
                <a:cubicBezTo>
                  <a:pt x="1261424" y="100485"/>
                  <a:pt x="1261998" y="100967"/>
                  <a:pt x="1262782" y="101812"/>
                </a:cubicBezTo>
                <a:cubicBezTo>
                  <a:pt x="1263566" y="102656"/>
                  <a:pt x="1263898" y="103199"/>
                  <a:pt x="1263777" y="103441"/>
                </a:cubicBezTo>
                <a:cubicBezTo>
                  <a:pt x="1263536" y="104647"/>
                  <a:pt x="1263234" y="105552"/>
                  <a:pt x="1262872" y="106155"/>
                </a:cubicBezTo>
                <a:cubicBezTo>
                  <a:pt x="1262510" y="106638"/>
                  <a:pt x="1261786" y="106758"/>
                  <a:pt x="1260701" y="106517"/>
                </a:cubicBezTo>
                <a:cubicBezTo>
                  <a:pt x="1259494" y="106397"/>
                  <a:pt x="1257926" y="106758"/>
                  <a:pt x="1255995" y="107603"/>
                </a:cubicBezTo>
                <a:cubicBezTo>
                  <a:pt x="1253703" y="109171"/>
                  <a:pt x="1251592" y="109956"/>
                  <a:pt x="1249661" y="109956"/>
                </a:cubicBezTo>
                <a:cubicBezTo>
                  <a:pt x="1249058" y="109956"/>
                  <a:pt x="1248274" y="109805"/>
                  <a:pt x="1247308" y="109503"/>
                </a:cubicBezTo>
                <a:cubicBezTo>
                  <a:pt x="1246343" y="109202"/>
                  <a:pt x="1245499" y="108991"/>
                  <a:pt x="1244775" y="108870"/>
                </a:cubicBezTo>
                <a:cubicBezTo>
                  <a:pt x="1244051" y="108749"/>
                  <a:pt x="1242905" y="108689"/>
                  <a:pt x="1241336" y="108689"/>
                </a:cubicBezTo>
                <a:lnTo>
                  <a:pt x="1240070" y="108689"/>
                </a:lnTo>
                <a:cubicBezTo>
                  <a:pt x="1237898" y="109051"/>
                  <a:pt x="1235786" y="109232"/>
                  <a:pt x="1233735" y="109232"/>
                </a:cubicBezTo>
                <a:cubicBezTo>
                  <a:pt x="1231805" y="109232"/>
                  <a:pt x="1230357" y="109111"/>
                  <a:pt x="1229392" y="108870"/>
                </a:cubicBezTo>
                <a:cubicBezTo>
                  <a:pt x="1228427" y="108629"/>
                  <a:pt x="1227371" y="108598"/>
                  <a:pt x="1226225" y="108779"/>
                </a:cubicBezTo>
                <a:cubicBezTo>
                  <a:pt x="1225079" y="108960"/>
                  <a:pt x="1224264" y="109051"/>
                  <a:pt x="1223782" y="109051"/>
                </a:cubicBezTo>
                <a:cubicBezTo>
                  <a:pt x="1218956" y="109533"/>
                  <a:pt x="1215276" y="109835"/>
                  <a:pt x="1212742" y="109956"/>
                </a:cubicBezTo>
                <a:cubicBezTo>
                  <a:pt x="1209967" y="109956"/>
                  <a:pt x="1207856" y="109895"/>
                  <a:pt x="1206408" y="109775"/>
                </a:cubicBezTo>
                <a:cubicBezTo>
                  <a:pt x="1205684" y="109775"/>
                  <a:pt x="1205021" y="109473"/>
                  <a:pt x="1204417" y="108870"/>
                </a:cubicBezTo>
                <a:cubicBezTo>
                  <a:pt x="1204056" y="108387"/>
                  <a:pt x="1203211" y="108025"/>
                  <a:pt x="1201884" y="107784"/>
                </a:cubicBezTo>
                <a:lnTo>
                  <a:pt x="1198445" y="106698"/>
                </a:lnTo>
                <a:cubicBezTo>
                  <a:pt x="1197480" y="106578"/>
                  <a:pt x="1196696" y="105854"/>
                  <a:pt x="1196093" y="104526"/>
                </a:cubicBezTo>
                <a:lnTo>
                  <a:pt x="1196093" y="104165"/>
                </a:lnTo>
                <a:cubicBezTo>
                  <a:pt x="1195851" y="103320"/>
                  <a:pt x="1195791" y="102837"/>
                  <a:pt x="1195912" y="102717"/>
                </a:cubicBezTo>
                <a:cubicBezTo>
                  <a:pt x="1196032" y="102596"/>
                  <a:pt x="1196515" y="102536"/>
                  <a:pt x="1197359" y="102536"/>
                </a:cubicBezTo>
                <a:cubicBezTo>
                  <a:pt x="1197118" y="101812"/>
                  <a:pt x="1197028" y="101359"/>
                  <a:pt x="1197088" y="101178"/>
                </a:cubicBezTo>
                <a:cubicBezTo>
                  <a:pt x="1197148" y="100997"/>
                  <a:pt x="1197601" y="100847"/>
                  <a:pt x="1198445" y="100726"/>
                </a:cubicBezTo>
                <a:cubicBezTo>
                  <a:pt x="1200376" y="100485"/>
                  <a:pt x="1201763" y="100364"/>
                  <a:pt x="1202608" y="100364"/>
                </a:cubicBezTo>
                <a:cubicBezTo>
                  <a:pt x="1203452" y="100364"/>
                  <a:pt x="1204598" y="100485"/>
                  <a:pt x="1206046" y="100726"/>
                </a:cubicBezTo>
                <a:cubicBezTo>
                  <a:pt x="1207977" y="101209"/>
                  <a:pt x="1210088" y="101450"/>
                  <a:pt x="1212380" y="101450"/>
                </a:cubicBezTo>
                <a:cubicBezTo>
                  <a:pt x="1213828" y="101450"/>
                  <a:pt x="1214914" y="101390"/>
                  <a:pt x="1215638" y="101269"/>
                </a:cubicBezTo>
                <a:lnTo>
                  <a:pt x="1224325" y="100183"/>
                </a:lnTo>
                <a:cubicBezTo>
                  <a:pt x="1228065" y="99700"/>
                  <a:pt x="1230719" y="99399"/>
                  <a:pt x="1232288" y="99278"/>
                </a:cubicBezTo>
                <a:cubicBezTo>
                  <a:pt x="1232529" y="96865"/>
                  <a:pt x="1232650" y="95055"/>
                  <a:pt x="1232650" y="93849"/>
                </a:cubicBezTo>
                <a:lnTo>
                  <a:pt x="1232650" y="90953"/>
                </a:lnTo>
                <a:cubicBezTo>
                  <a:pt x="1232529" y="90471"/>
                  <a:pt x="1232378" y="90169"/>
                  <a:pt x="1232197" y="90048"/>
                </a:cubicBezTo>
                <a:cubicBezTo>
                  <a:pt x="1232016" y="89928"/>
                  <a:pt x="1231684" y="89928"/>
                  <a:pt x="1231202" y="90048"/>
                </a:cubicBezTo>
                <a:cubicBezTo>
                  <a:pt x="1227341" y="90290"/>
                  <a:pt x="1224445" y="90531"/>
                  <a:pt x="1222515" y="90772"/>
                </a:cubicBezTo>
                <a:cubicBezTo>
                  <a:pt x="1218654" y="91014"/>
                  <a:pt x="1215819" y="91255"/>
                  <a:pt x="1214009" y="91496"/>
                </a:cubicBezTo>
                <a:cubicBezTo>
                  <a:pt x="1213526" y="91617"/>
                  <a:pt x="1212863" y="91738"/>
                  <a:pt x="1212018" y="91858"/>
                </a:cubicBezTo>
                <a:cubicBezTo>
                  <a:pt x="1211174" y="91979"/>
                  <a:pt x="1210148" y="92039"/>
                  <a:pt x="1208942" y="92039"/>
                </a:cubicBezTo>
                <a:lnTo>
                  <a:pt x="1208218" y="92039"/>
                </a:lnTo>
                <a:cubicBezTo>
                  <a:pt x="1207494" y="91919"/>
                  <a:pt x="1205564" y="92039"/>
                  <a:pt x="1202427" y="92401"/>
                </a:cubicBezTo>
                <a:cubicBezTo>
                  <a:pt x="1201944" y="92401"/>
                  <a:pt x="1201462" y="92522"/>
                  <a:pt x="1200979" y="92763"/>
                </a:cubicBezTo>
                <a:cubicBezTo>
                  <a:pt x="1200496" y="93004"/>
                  <a:pt x="1200134" y="93185"/>
                  <a:pt x="1199893" y="93306"/>
                </a:cubicBezTo>
                <a:cubicBezTo>
                  <a:pt x="1199652" y="93427"/>
                  <a:pt x="1199230" y="93487"/>
                  <a:pt x="1198626" y="93487"/>
                </a:cubicBezTo>
                <a:lnTo>
                  <a:pt x="1195369" y="90953"/>
                </a:lnTo>
                <a:cubicBezTo>
                  <a:pt x="1195369" y="91557"/>
                  <a:pt x="1195248" y="92341"/>
                  <a:pt x="1195007" y="93306"/>
                </a:cubicBezTo>
                <a:lnTo>
                  <a:pt x="1194464" y="99459"/>
                </a:lnTo>
                <a:lnTo>
                  <a:pt x="1193921" y="105793"/>
                </a:lnTo>
                <a:cubicBezTo>
                  <a:pt x="1193921" y="106155"/>
                  <a:pt x="1193860" y="106517"/>
                  <a:pt x="1193740" y="106879"/>
                </a:cubicBezTo>
                <a:cubicBezTo>
                  <a:pt x="1193619" y="107241"/>
                  <a:pt x="1193559" y="107543"/>
                  <a:pt x="1193559" y="107784"/>
                </a:cubicBezTo>
                <a:cubicBezTo>
                  <a:pt x="1193559" y="109835"/>
                  <a:pt x="1193619" y="111343"/>
                  <a:pt x="1193740" y="112308"/>
                </a:cubicBezTo>
                <a:cubicBezTo>
                  <a:pt x="1193981" y="113274"/>
                  <a:pt x="1194524" y="113575"/>
                  <a:pt x="1195369" y="113213"/>
                </a:cubicBezTo>
                <a:cubicBezTo>
                  <a:pt x="1194886" y="114178"/>
                  <a:pt x="1194645" y="115264"/>
                  <a:pt x="1194645" y="116471"/>
                </a:cubicBezTo>
                <a:cubicBezTo>
                  <a:pt x="1194645" y="117436"/>
                  <a:pt x="1194826" y="118401"/>
                  <a:pt x="1195188" y="119366"/>
                </a:cubicBezTo>
                <a:cubicBezTo>
                  <a:pt x="1195308" y="119970"/>
                  <a:pt x="1195278" y="120362"/>
                  <a:pt x="1195097" y="120543"/>
                </a:cubicBezTo>
                <a:cubicBezTo>
                  <a:pt x="1194916" y="120724"/>
                  <a:pt x="1194584" y="120875"/>
                  <a:pt x="1194102" y="120995"/>
                </a:cubicBezTo>
                <a:cubicBezTo>
                  <a:pt x="1193619" y="120995"/>
                  <a:pt x="1193257" y="121086"/>
                  <a:pt x="1193016" y="121267"/>
                </a:cubicBezTo>
                <a:cubicBezTo>
                  <a:pt x="1192775" y="121448"/>
                  <a:pt x="1192533" y="121840"/>
                  <a:pt x="1192292" y="122443"/>
                </a:cubicBezTo>
                <a:lnTo>
                  <a:pt x="1191568" y="121900"/>
                </a:lnTo>
                <a:lnTo>
                  <a:pt x="1189758" y="118281"/>
                </a:lnTo>
                <a:cubicBezTo>
                  <a:pt x="1188431" y="115988"/>
                  <a:pt x="1187647" y="114661"/>
                  <a:pt x="1187406" y="114299"/>
                </a:cubicBezTo>
                <a:cubicBezTo>
                  <a:pt x="1186923" y="113575"/>
                  <a:pt x="1186682" y="112489"/>
                  <a:pt x="1186682" y="111042"/>
                </a:cubicBezTo>
                <a:cubicBezTo>
                  <a:pt x="1186682" y="109956"/>
                  <a:pt x="1186622" y="108870"/>
                  <a:pt x="1186501" y="107784"/>
                </a:cubicBezTo>
                <a:cubicBezTo>
                  <a:pt x="1186380" y="106698"/>
                  <a:pt x="1186320" y="105552"/>
                  <a:pt x="1186320" y="104345"/>
                </a:cubicBezTo>
                <a:cubicBezTo>
                  <a:pt x="1186320" y="103501"/>
                  <a:pt x="1186380" y="102566"/>
                  <a:pt x="1186501" y="101540"/>
                </a:cubicBezTo>
                <a:cubicBezTo>
                  <a:pt x="1186622" y="100515"/>
                  <a:pt x="1186682" y="99519"/>
                  <a:pt x="1186682" y="98554"/>
                </a:cubicBezTo>
                <a:cubicBezTo>
                  <a:pt x="1186682" y="97106"/>
                  <a:pt x="1186802" y="96081"/>
                  <a:pt x="1187044" y="95478"/>
                </a:cubicBezTo>
                <a:lnTo>
                  <a:pt x="1187044" y="95297"/>
                </a:lnTo>
                <a:cubicBezTo>
                  <a:pt x="1186682" y="94693"/>
                  <a:pt x="1186501" y="94090"/>
                  <a:pt x="1186501" y="93487"/>
                </a:cubicBezTo>
                <a:cubicBezTo>
                  <a:pt x="1186501" y="93004"/>
                  <a:pt x="1186561" y="92492"/>
                  <a:pt x="1186682" y="91949"/>
                </a:cubicBezTo>
                <a:cubicBezTo>
                  <a:pt x="1186802" y="91406"/>
                  <a:pt x="1186863" y="90893"/>
                  <a:pt x="1186863" y="90410"/>
                </a:cubicBezTo>
                <a:cubicBezTo>
                  <a:pt x="1186863" y="89083"/>
                  <a:pt x="1186923" y="88058"/>
                  <a:pt x="1187044" y="87334"/>
                </a:cubicBezTo>
                <a:cubicBezTo>
                  <a:pt x="1187044" y="86610"/>
                  <a:pt x="1187104" y="86067"/>
                  <a:pt x="1187225" y="85705"/>
                </a:cubicBezTo>
                <a:lnTo>
                  <a:pt x="1187225" y="85162"/>
                </a:lnTo>
                <a:cubicBezTo>
                  <a:pt x="1186984" y="84680"/>
                  <a:pt x="1186863" y="84257"/>
                  <a:pt x="1186863" y="83895"/>
                </a:cubicBezTo>
                <a:lnTo>
                  <a:pt x="1187225" y="80638"/>
                </a:lnTo>
                <a:lnTo>
                  <a:pt x="1187406" y="79552"/>
                </a:lnTo>
                <a:lnTo>
                  <a:pt x="1187406" y="78285"/>
                </a:lnTo>
                <a:cubicBezTo>
                  <a:pt x="1187406" y="78164"/>
                  <a:pt x="1187376" y="78014"/>
                  <a:pt x="1187315" y="77833"/>
                </a:cubicBezTo>
                <a:cubicBezTo>
                  <a:pt x="1187255" y="77652"/>
                  <a:pt x="1187225" y="77380"/>
                  <a:pt x="1187225" y="77018"/>
                </a:cubicBezTo>
                <a:lnTo>
                  <a:pt x="1187406" y="75751"/>
                </a:lnTo>
                <a:lnTo>
                  <a:pt x="1187406" y="75389"/>
                </a:lnTo>
                <a:cubicBezTo>
                  <a:pt x="1187164" y="74424"/>
                  <a:pt x="1187164" y="73700"/>
                  <a:pt x="1187406" y="73218"/>
                </a:cubicBezTo>
                <a:cubicBezTo>
                  <a:pt x="1187406" y="72856"/>
                  <a:pt x="1187436" y="72283"/>
                  <a:pt x="1187496" y="71499"/>
                </a:cubicBezTo>
                <a:cubicBezTo>
                  <a:pt x="1187556" y="70714"/>
                  <a:pt x="1187768" y="70021"/>
                  <a:pt x="1188130" y="69417"/>
                </a:cubicBezTo>
                <a:cubicBezTo>
                  <a:pt x="1188250" y="69055"/>
                  <a:pt x="1188280" y="68543"/>
                  <a:pt x="1188220" y="67879"/>
                </a:cubicBezTo>
                <a:cubicBezTo>
                  <a:pt x="1188160" y="67215"/>
                  <a:pt x="1188130" y="66703"/>
                  <a:pt x="1188130" y="66341"/>
                </a:cubicBezTo>
                <a:cubicBezTo>
                  <a:pt x="1188130" y="64652"/>
                  <a:pt x="1188190" y="63385"/>
                  <a:pt x="1188311" y="62540"/>
                </a:cubicBezTo>
                <a:lnTo>
                  <a:pt x="1189034" y="50777"/>
                </a:lnTo>
                <a:cubicBezTo>
                  <a:pt x="1189034" y="50536"/>
                  <a:pt x="1188944" y="50234"/>
                  <a:pt x="1188763" y="49872"/>
                </a:cubicBezTo>
                <a:cubicBezTo>
                  <a:pt x="1188582" y="49510"/>
                  <a:pt x="1188431" y="49208"/>
                  <a:pt x="1188311" y="48967"/>
                </a:cubicBezTo>
                <a:cubicBezTo>
                  <a:pt x="1188190" y="48726"/>
                  <a:pt x="1188039" y="48364"/>
                  <a:pt x="1187858" y="47881"/>
                </a:cubicBezTo>
                <a:cubicBezTo>
                  <a:pt x="1187677" y="47399"/>
                  <a:pt x="1187587" y="47037"/>
                  <a:pt x="1187587" y="46795"/>
                </a:cubicBezTo>
                <a:cubicBezTo>
                  <a:pt x="1187587" y="46313"/>
                  <a:pt x="1187828" y="45951"/>
                  <a:pt x="1188311" y="45710"/>
                </a:cubicBezTo>
                <a:cubicBezTo>
                  <a:pt x="1189034" y="45106"/>
                  <a:pt x="1189396" y="44503"/>
                  <a:pt x="1189396" y="43900"/>
                </a:cubicBezTo>
                <a:cubicBezTo>
                  <a:pt x="1189396" y="43297"/>
                  <a:pt x="1189698" y="42271"/>
                  <a:pt x="1190301" y="40823"/>
                </a:cubicBezTo>
                <a:cubicBezTo>
                  <a:pt x="1190301" y="40703"/>
                  <a:pt x="1190392" y="40612"/>
                  <a:pt x="1190573" y="40552"/>
                </a:cubicBezTo>
                <a:cubicBezTo>
                  <a:pt x="1190754" y="40491"/>
                  <a:pt x="1190905" y="40522"/>
                  <a:pt x="1191025" y="40642"/>
                </a:cubicBezTo>
                <a:lnTo>
                  <a:pt x="1192292" y="41547"/>
                </a:lnTo>
                <a:cubicBezTo>
                  <a:pt x="1192654" y="41909"/>
                  <a:pt x="1192895" y="42090"/>
                  <a:pt x="1193016" y="42090"/>
                </a:cubicBezTo>
                <a:cubicBezTo>
                  <a:pt x="1193137" y="42090"/>
                  <a:pt x="1193378" y="41849"/>
                  <a:pt x="1193740" y="41366"/>
                </a:cubicBezTo>
                <a:cubicBezTo>
                  <a:pt x="1193740" y="41246"/>
                  <a:pt x="1193860" y="41185"/>
                  <a:pt x="1194102" y="41185"/>
                </a:cubicBezTo>
                <a:lnTo>
                  <a:pt x="1195188" y="45167"/>
                </a:lnTo>
                <a:cubicBezTo>
                  <a:pt x="1195429" y="46373"/>
                  <a:pt x="1195972" y="46976"/>
                  <a:pt x="1196816" y="46976"/>
                </a:cubicBezTo>
                <a:cubicBezTo>
                  <a:pt x="1197058" y="46976"/>
                  <a:pt x="1197420" y="46856"/>
                  <a:pt x="1197902" y="46614"/>
                </a:cubicBezTo>
                <a:lnTo>
                  <a:pt x="1199712" y="46253"/>
                </a:lnTo>
                <a:lnTo>
                  <a:pt x="1206951" y="45529"/>
                </a:lnTo>
                <a:lnTo>
                  <a:pt x="1212561" y="44443"/>
                </a:lnTo>
                <a:lnTo>
                  <a:pt x="1222877" y="43357"/>
                </a:lnTo>
                <a:lnTo>
                  <a:pt x="1230297" y="42995"/>
                </a:lnTo>
                <a:cubicBezTo>
                  <a:pt x="1230900" y="42995"/>
                  <a:pt x="1231141" y="42693"/>
                  <a:pt x="1231021" y="42090"/>
                </a:cubicBezTo>
                <a:cubicBezTo>
                  <a:pt x="1230780" y="39194"/>
                  <a:pt x="1230538" y="37023"/>
                  <a:pt x="1230297" y="35575"/>
                </a:cubicBezTo>
                <a:cubicBezTo>
                  <a:pt x="1230297" y="35334"/>
                  <a:pt x="1230478" y="35032"/>
                  <a:pt x="1230840" y="34670"/>
                </a:cubicBezTo>
                <a:lnTo>
                  <a:pt x="1231564" y="34127"/>
                </a:lnTo>
                <a:cubicBezTo>
                  <a:pt x="1231684" y="34007"/>
                  <a:pt x="1231926" y="33826"/>
                  <a:pt x="1232288" y="33584"/>
                </a:cubicBezTo>
                <a:cubicBezTo>
                  <a:pt x="1232650" y="33343"/>
                  <a:pt x="1233012" y="33464"/>
                  <a:pt x="1233373" y="33946"/>
                </a:cubicBezTo>
                <a:lnTo>
                  <a:pt x="1234459" y="33765"/>
                </a:lnTo>
                <a:close/>
                <a:moveTo>
                  <a:pt x="133922" y="15487"/>
                </a:moveTo>
                <a:cubicBezTo>
                  <a:pt x="134887" y="15607"/>
                  <a:pt x="135611" y="16150"/>
                  <a:pt x="136093" y="17116"/>
                </a:cubicBezTo>
                <a:cubicBezTo>
                  <a:pt x="136214" y="17357"/>
                  <a:pt x="136636" y="17598"/>
                  <a:pt x="137360" y="17839"/>
                </a:cubicBezTo>
                <a:cubicBezTo>
                  <a:pt x="138084" y="17960"/>
                  <a:pt x="139049" y="18382"/>
                  <a:pt x="140256" y="19106"/>
                </a:cubicBezTo>
                <a:cubicBezTo>
                  <a:pt x="140618" y="19227"/>
                  <a:pt x="140950" y="19438"/>
                  <a:pt x="141251" y="19740"/>
                </a:cubicBezTo>
                <a:cubicBezTo>
                  <a:pt x="141553" y="20041"/>
                  <a:pt x="141824" y="20252"/>
                  <a:pt x="142066" y="20373"/>
                </a:cubicBezTo>
                <a:cubicBezTo>
                  <a:pt x="143151" y="21097"/>
                  <a:pt x="144117" y="22364"/>
                  <a:pt x="144961" y="24174"/>
                </a:cubicBezTo>
                <a:lnTo>
                  <a:pt x="145504" y="25440"/>
                </a:lnTo>
                <a:cubicBezTo>
                  <a:pt x="146107" y="26285"/>
                  <a:pt x="146409" y="27009"/>
                  <a:pt x="146409" y="27612"/>
                </a:cubicBezTo>
                <a:cubicBezTo>
                  <a:pt x="146409" y="28457"/>
                  <a:pt x="146107" y="29362"/>
                  <a:pt x="145504" y="30327"/>
                </a:cubicBezTo>
                <a:cubicBezTo>
                  <a:pt x="145383" y="30568"/>
                  <a:pt x="145263" y="30870"/>
                  <a:pt x="145142" y="31232"/>
                </a:cubicBezTo>
                <a:cubicBezTo>
                  <a:pt x="145022" y="31594"/>
                  <a:pt x="144901" y="31895"/>
                  <a:pt x="144780" y="32136"/>
                </a:cubicBezTo>
                <a:lnTo>
                  <a:pt x="143513" y="34489"/>
                </a:lnTo>
                <a:lnTo>
                  <a:pt x="141342" y="41366"/>
                </a:lnTo>
                <a:lnTo>
                  <a:pt x="139170" y="48062"/>
                </a:lnTo>
                <a:lnTo>
                  <a:pt x="138808" y="50596"/>
                </a:lnTo>
                <a:lnTo>
                  <a:pt x="138265" y="55120"/>
                </a:lnTo>
                <a:cubicBezTo>
                  <a:pt x="138265" y="55482"/>
                  <a:pt x="138386" y="55784"/>
                  <a:pt x="138627" y="56025"/>
                </a:cubicBezTo>
                <a:cubicBezTo>
                  <a:pt x="139472" y="56628"/>
                  <a:pt x="140346" y="57232"/>
                  <a:pt x="141251" y="57835"/>
                </a:cubicBezTo>
                <a:cubicBezTo>
                  <a:pt x="142156" y="58438"/>
                  <a:pt x="143091" y="59162"/>
                  <a:pt x="144056" y="60007"/>
                </a:cubicBezTo>
                <a:cubicBezTo>
                  <a:pt x="145263" y="61213"/>
                  <a:pt x="146168" y="62601"/>
                  <a:pt x="146771" y="64169"/>
                </a:cubicBezTo>
                <a:cubicBezTo>
                  <a:pt x="147374" y="65858"/>
                  <a:pt x="148038" y="68271"/>
                  <a:pt x="148762" y="71408"/>
                </a:cubicBezTo>
                <a:cubicBezTo>
                  <a:pt x="149124" y="73580"/>
                  <a:pt x="149305" y="74726"/>
                  <a:pt x="149305" y="74847"/>
                </a:cubicBezTo>
                <a:cubicBezTo>
                  <a:pt x="149305" y="75450"/>
                  <a:pt x="149244" y="75932"/>
                  <a:pt x="149124" y="76294"/>
                </a:cubicBezTo>
                <a:cubicBezTo>
                  <a:pt x="149003" y="76777"/>
                  <a:pt x="149003" y="77380"/>
                  <a:pt x="149124" y="78104"/>
                </a:cubicBezTo>
                <a:cubicBezTo>
                  <a:pt x="149244" y="78828"/>
                  <a:pt x="149305" y="79431"/>
                  <a:pt x="149305" y="79914"/>
                </a:cubicBezTo>
                <a:cubicBezTo>
                  <a:pt x="149546" y="83775"/>
                  <a:pt x="149667" y="86550"/>
                  <a:pt x="149667" y="88239"/>
                </a:cubicBezTo>
                <a:lnTo>
                  <a:pt x="149486" y="91858"/>
                </a:lnTo>
                <a:lnTo>
                  <a:pt x="149667" y="96021"/>
                </a:lnTo>
                <a:lnTo>
                  <a:pt x="149667" y="96745"/>
                </a:lnTo>
                <a:lnTo>
                  <a:pt x="149667" y="107603"/>
                </a:lnTo>
                <a:cubicBezTo>
                  <a:pt x="149425" y="111826"/>
                  <a:pt x="148882" y="115325"/>
                  <a:pt x="148038" y="118100"/>
                </a:cubicBezTo>
                <a:cubicBezTo>
                  <a:pt x="147917" y="118703"/>
                  <a:pt x="147796" y="119397"/>
                  <a:pt x="147676" y="120181"/>
                </a:cubicBezTo>
                <a:cubicBezTo>
                  <a:pt x="147555" y="120965"/>
                  <a:pt x="147495" y="121598"/>
                  <a:pt x="147495" y="122081"/>
                </a:cubicBezTo>
                <a:lnTo>
                  <a:pt x="145866" y="128053"/>
                </a:lnTo>
                <a:lnTo>
                  <a:pt x="145323" y="130225"/>
                </a:lnTo>
                <a:cubicBezTo>
                  <a:pt x="143875" y="133482"/>
                  <a:pt x="143151" y="135111"/>
                  <a:pt x="143151" y="135111"/>
                </a:cubicBezTo>
                <a:cubicBezTo>
                  <a:pt x="142910" y="134387"/>
                  <a:pt x="142428" y="134025"/>
                  <a:pt x="141704" y="134025"/>
                </a:cubicBezTo>
                <a:cubicBezTo>
                  <a:pt x="141462" y="134025"/>
                  <a:pt x="141100" y="134146"/>
                  <a:pt x="140618" y="134387"/>
                </a:cubicBezTo>
                <a:cubicBezTo>
                  <a:pt x="140497" y="134508"/>
                  <a:pt x="140286" y="134568"/>
                  <a:pt x="139984" y="134568"/>
                </a:cubicBezTo>
                <a:cubicBezTo>
                  <a:pt x="139683" y="134568"/>
                  <a:pt x="139472" y="134629"/>
                  <a:pt x="139351" y="134749"/>
                </a:cubicBezTo>
                <a:lnTo>
                  <a:pt x="138627" y="135292"/>
                </a:lnTo>
                <a:lnTo>
                  <a:pt x="137179" y="136921"/>
                </a:lnTo>
                <a:cubicBezTo>
                  <a:pt x="136817" y="136318"/>
                  <a:pt x="136516" y="135534"/>
                  <a:pt x="136274" y="134568"/>
                </a:cubicBezTo>
                <a:cubicBezTo>
                  <a:pt x="136033" y="133603"/>
                  <a:pt x="135792" y="132940"/>
                  <a:pt x="135550" y="132578"/>
                </a:cubicBezTo>
                <a:lnTo>
                  <a:pt x="133379" y="134025"/>
                </a:lnTo>
                <a:cubicBezTo>
                  <a:pt x="133379" y="133784"/>
                  <a:pt x="133318" y="133603"/>
                  <a:pt x="133198" y="133482"/>
                </a:cubicBezTo>
                <a:cubicBezTo>
                  <a:pt x="132956" y="132035"/>
                  <a:pt x="132836" y="131069"/>
                  <a:pt x="132836" y="130587"/>
                </a:cubicBezTo>
                <a:cubicBezTo>
                  <a:pt x="132715" y="130225"/>
                  <a:pt x="132655" y="129622"/>
                  <a:pt x="132655" y="128777"/>
                </a:cubicBezTo>
                <a:cubicBezTo>
                  <a:pt x="132776" y="127691"/>
                  <a:pt x="132836" y="126062"/>
                  <a:pt x="132836" y="123891"/>
                </a:cubicBezTo>
                <a:cubicBezTo>
                  <a:pt x="132956" y="123408"/>
                  <a:pt x="132987" y="122895"/>
                  <a:pt x="132926" y="122353"/>
                </a:cubicBezTo>
                <a:cubicBezTo>
                  <a:pt x="132866" y="121810"/>
                  <a:pt x="132896" y="121297"/>
                  <a:pt x="133017" y="120814"/>
                </a:cubicBezTo>
                <a:cubicBezTo>
                  <a:pt x="133017" y="120573"/>
                  <a:pt x="133107" y="120211"/>
                  <a:pt x="133288" y="119728"/>
                </a:cubicBezTo>
                <a:cubicBezTo>
                  <a:pt x="133469" y="119246"/>
                  <a:pt x="133560" y="118823"/>
                  <a:pt x="133560" y="118462"/>
                </a:cubicBezTo>
                <a:cubicBezTo>
                  <a:pt x="134284" y="113997"/>
                  <a:pt x="134827" y="109714"/>
                  <a:pt x="135189" y="105612"/>
                </a:cubicBezTo>
                <a:cubicBezTo>
                  <a:pt x="135430" y="102717"/>
                  <a:pt x="135550" y="100485"/>
                  <a:pt x="135550" y="98916"/>
                </a:cubicBezTo>
                <a:cubicBezTo>
                  <a:pt x="135550" y="95297"/>
                  <a:pt x="135309" y="89867"/>
                  <a:pt x="134827" y="82628"/>
                </a:cubicBezTo>
                <a:cubicBezTo>
                  <a:pt x="134827" y="80819"/>
                  <a:pt x="134706" y="78104"/>
                  <a:pt x="134465" y="74485"/>
                </a:cubicBezTo>
                <a:lnTo>
                  <a:pt x="134284" y="73037"/>
                </a:lnTo>
                <a:lnTo>
                  <a:pt x="133922" y="73037"/>
                </a:lnTo>
                <a:lnTo>
                  <a:pt x="132655" y="76837"/>
                </a:lnTo>
                <a:lnTo>
                  <a:pt x="130121" y="85524"/>
                </a:lnTo>
                <a:lnTo>
                  <a:pt x="128854" y="90591"/>
                </a:lnTo>
                <a:cubicBezTo>
                  <a:pt x="128130" y="92280"/>
                  <a:pt x="127648" y="93547"/>
                  <a:pt x="127407" y="94392"/>
                </a:cubicBezTo>
                <a:lnTo>
                  <a:pt x="125416" y="99821"/>
                </a:lnTo>
                <a:lnTo>
                  <a:pt x="123425" y="104707"/>
                </a:lnTo>
                <a:lnTo>
                  <a:pt x="121977" y="108146"/>
                </a:lnTo>
                <a:lnTo>
                  <a:pt x="121253" y="110680"/>
                </a:lnTo>
                <a:lnTo>
                  <a:pt x="119625" y="116833"/>
                </a:lnTo>
                <a:lnTo>
                  <a:pt x="117996" y="121538"/>
                </a:lnTo>
                <a:lnTo>
                  <a:pt x="116005" y="126424"/>
                </a:lnTo>
                <a:cubicBezTo>
                  <a:pt x="115040" y="128114"/>
                  <a:pt x="114376" y="129380"/>
                  <a:pt x="114014" y="130225"/>
                </a:cubicBezTo>
                <a:lnTo>
                  <a:pt x="112386" y="134025"/>
                </a:lnTo>
                <a:lnTo>
                  <a:pt x="112205" y="134387"/>
                </a:lnTo>
                <a:lnTo>
                  <a:pt x="108042" y="143798"/>
                </a:lnTo>
                <a:cubicBezTo>
                  <a:pt x="107801" y="144281"/>
                  <a:pt x="107318" y="145005"/>
                  <a:pt x="106594" y="145970"/>
                </a:cubicBezTo>
                <a:lnTo>
                  <a:pt x="106414" y="146332"/>
                </a:lnTo>
                <a:cubicBezTo>
                  <a:pt x="106052" y="147538"/>
                  <a:pt x="105358" y="148715"/>
                  <a:pt x="104332" y="149861"/>
                </a:cubicBezTo>
                <a:cubicBezTo>
                  <a:pt x="103307" y="151007"/>
                  <a:pt x="102553" y="151882"/>
                  <a:pt x="102070" y="152485"/>
                </a:cubicBezTo>
                <a:lnTo>
                  <a:pt x="101708" y="152847"/>
                </a:lnTo>
                <a:cubicBezTo>
                  <a:pt x="100743" y="153209"/>
                  <a:pt x="99778" y="153902"/>
                  <a:pt x="98813" y="154928"/>
                </a:cubicBezTo>
                <a:cubicBezTo>
                  <a:pt x="97847" y="155954"/>
                  <a:pt x="97063" y="156708"/>
                  <a:pt x="96460" y="157190"/>
                </a:cubicBezTo>
                <a:lnTo>
                  <a:pt x="95193" y="158095"/>
                </a:lnTo>
                <a:lnTo>
                  <a:pt x="93021" y="156647"/>
                </a:lnTo>
                <a:lnTo>
                  <a:pt x="92478" y="155380"/>
                </a:lnTo>
                <a:cubicBezTo>
                  <a:pt x="92237" y="154657"/>
                  <a:pt x="91875" y="154355"/>
                  <a:pt x="91393" y="154476"/>
                </a:cubicBezTo>
                <a:lnTo>
                  <a:pt x="91031" y="154295"/>
                </a:lnTo>
                <a:cubicBezTo>
                  <a:pt x="90669" y="153571"/>
                  <a:pt x="90065" y="153510"/>
                  <a:pt x="89221" y="154114"/>
                </a:cubicBezTo>
                <a:cubicBezTo>
                  <a:pt x="88980" y="153510"/>
                  <a:pt x="88768" y="153179"/>
                  <a:pt x="88587" y="153118"/>
                </a:cubicBezTo>
                <a:cubicBezTo>
                  <a:pt x="88406" y="153058"/>
                  <a:pt x="88075" y="153209"/>
                  <a:pt x="87592" y="153571"/>
                </a:cubicBezTo>
                <a:cubicBezTo>
                  <a:pt x="87230" y="153933"/>
                  <a:pt x="86929" y="154114"/>
                  <a:pt x="86687" y="154114"/>
                </a:cubicBezTo>
                <a:cubicBezTo>
                  <a:pt x="85239" y="154114"/>
                  <a:pt x="83882" y="154536"/>
                  <a:pt x="82615" y="155380"/>
                </a:cubicBezTo>
                <a:cubicBezTo>
                  <a:pt x="81348" y="156225"/>
                  <a:pt x="80534" y="156768"/>
                  <a:pt x="80172" y="157009"/>
                </a:cubicBezTo>
                <a:cubicBezTo>
                  <a:pt x="79690" y="157492"/>
                  <a:pt x="79267" y="157552"/>
                  <a:pt x="78905" y="157190"/>
                </a:cubicBezTo>
                <a:lnTo>
                  <a:pt x="82163" y="153209"/>
                </a:lnTo>
                <a:cubicBezTo>
                  <a:pt x="82525" y="152726"/>
                  <a:pt x="82857" y="152093"/>
                  <a:pt x="83158" y="151308"/>
                </a:cubicBezTo>
                <a:cubicBezTo>
                  <a:pt x="83460" y="150524"/>
                  <a:pt x="83671" y="149951"/>
                  <a:pt x="83792" y="149589"/>
                </a:cubicBezTo>
                <a:cubicBezTo>
                  <a:pt x="82706" y="149469"/>
                  <a:pt x="82163" y="149167"/>
                  <a:pt x="82163" y="148684"/>
                </a:cubicBezTo>
                <a:cubicBezTo>
                  <a:pt x="82163" y="148564"/>
                  <a:pt x="82404" y="148141"/>
                  <a:pt x="82887" y="147418"/>
                </a:cubicBezTo>
                <a:cubicBezTo>
                  <a:pt x="83611" y="146573"/>
                  <a:pt x="84244" y="145457"/>
                  <a:pt x="84787" y="144070"/>
                </a:cubicBezTo>
                <a:cubicBezTo>
                  <a:pt x="85330" y="142682"/>
                  <a:pt x="85782" y="141626"/>
                  <a:pt x="86144" y="140902"/>
                </a:cubicBezTo>
                <a:cubicBezTo>
                  <a:pt x="87110" y="138731"/>
                  <a:pt x="88135" y="137223"/>
                  <a:pt x="89221" y="136378"/>
                </a:cubicBezTo>
                <a:cubicBezTo>
                  <a:pt x="89342" y="136257"/>
                  <a:pt x="89432" y="136076"/>
                  <a:pt x="89492" y="135835"/>
                </a:cubicBezTo>
                <a:cubicBezTo>
                  <a:pt x="89553" y="135594"/>
                  <a:pt x="89643" y="135353"/>
                  <a:pt x="89764" y="135111"/>
                </a:cubicBezTo>
                <a:cubicBezTo>
                  <a:pt x="91212" y="133301"/>
                  <a:pt x="91936" y="132397"/>
                  <a:pt x="91936" y="132397"/>
                </a:cubicBezTo>
                <a:lnTo>
                  <a:pt x="94469" y="128415"/>
                </a:lnTo>
                <a:cubicBezTo>
                  <a:pt x="95314" y="127088"/>
                  <a:pt x="96460" y="125097"/>
                  <a:pt x="97908" y="122443"/>
                </a:cubicBezTo>
                <a:lnTo>
                  <a:pt x="100622" y="116652"/>
                </a:lnTo>
                <a:lnTo>
                  <a:pt x="104423" y="109413"/>
                </a:lnTo>
                <a:lnTo>
                  <a:pt x="107137" y="103984"/>
                </a:lnTo>
                <a:lnTo>
                  <a:pt x="110033" y="98735"/>
                </a:lnTo>
                <a:cubicBezTo>
                  <a:pt x="110274" y="98253"/>
                  <a:pt x="110576" y="97529"/>
                  <a:pt x="110938" y="96564"/>
                </a:cubicBezTo>
                <a:cubicBezTo>
                  <a:pt x="111300" y="95598"/>
                  <a:pt x="111722" y="94754"/>
                  <a:pt x="112205" y="94030"/>
                </a:cubicBezTo>
                <a:cubicBezTo>
                  <a:pt x="113170" y="92341"/>
                  <a:pt x="114045" y="90380"/>
                  <a:pt x="114829" y="88148"/>
                </a:cubicBezTo>
                <a:cubicBezTo>
                  <a:pt x="115613" y="85916"/>
                  <a:pt x="116126" y="84438"/>
                  <a:pt x="116367" y="83714"/>
                </a:cubicBezTo>
                <a:cubicBezTo>
                  <a:pt x="117453" y="80457"/>
                  <a:pt x="118961" y="75450"/>
                  <a:pt x="120892" y="68693"/>
                </a:cubicBezTo>
                <a:lnTo>
                  <a:pt x="123425" y="60007"/>
                </a:lnTo>
                <a:cubicBezTo>
                  <a:pt x="123546" y="59283"/>
                  <a:pt x="123546" y="58830"/>
                  <a:pt x="123425" y="58649"/>
                </a:cubicBezTo>
                <a:cubicBezTo>
                  <a:pt x="123304" y="58468"/>
                  <a:pt x="122882" y="58378"/>
                  <a:pt x="122158" y="58378"/>
                </a:cubicBezTo>
                <a:cubicBezTo>
                  <a:pt x="121917" y="58378"/>
                  <a:pt x="121344" y="58408"/>
                  <a:pt x="120439" y="58468"/>
                </a:cubicBezTo>
                <a:cubicBezTo>
                  <a:pt x="119534" y="58529"/>
                  <a:pt x="118780" y="58257"/>
                  <a:pt x="118177" y="57654"/>
                </a:cubicBezTo>
                <a:cubicBezTo>
                  <a:pt x="117212" y="56930"/>
                  <a:pt x="116729" y="56146"/>
                  <a:pt x="116729" y="55301"/>
                </a:cubicBezTo>
                <a:cubicBezTo>
                  <a:pt x="116729" y="55060"/>
                  <a:pt x="116367" y="54276"/>
                  <a:pt x="115643" y="52949"/>
                </a:cubicBezTo>
                <a:cubicBezTo>
                  <a:pt x="115643" y="52466"/>
                  <a:pt x="115704" y="52104"/>
                  <a:pt x="115824" y="51863"/>
                </a:cubicBezTo>
                <a:lnTo>
                  <a:pt x="116005" y="51320"/>
                </a:lnTo>
                <a:cubicBezTo>
                  <a:pt x="116005" y="50717"/>
                  <a:pt x="116216" y="50264"/>
                  <a:pt x="116639" y="49963"/>
                </a:cubicBezTo>
                <a:cubicBezTo>
                  <a:pt x="117061" y="49661"/>
                  <a:pt x="117332" y="49450"/>
                  <a:pt x="117453" y="49329"/>
                </a:cubicBezTo>
                <a:lnTo>
                  <a:pt x="117634" y="49329"/>
                </a:lnTo>
                <a:cubicBezTo>
                  <a:pt x="117996" y="48726"/>
                  <a:pt x="118569" y="48243"/>
                  <a:pt x="119353" y="47881"/>
                </a:cubicBezTo>
                <a:cubicBezTo>
                  <a:pt x="120137" y="47519"/>
                  <a:pt x="120711" y="47218"/>
                  <a:pt x="121072" y="46976"/>
                </a:cubicBezTo>
                <a:cubicBezTo>
                  <a:pt x="122038" y="47459"/>
                  <a:pt x="122762" y="47881"/>
                  <a:pt x="123244" y="48243"/>
                </a:cubicBezTo>
                <a:cubicBezTo>
                  <a:pt x="123365" y="48485"/>
                  <a:pt x="123486" y="48696"/>
                  <a:pt x="123606" y="48877"/>
                </a:cubicBezTo>
                <a:cubicBezTo>
                  <a:pt x="123727" y="49058"/>
                  <a:pt x="123847" y="49269"/>
                  <a:pt x="123968" y="49510"/>
                </a:cubicBezTo>
                <a:cubicBezTo>
                  <a:pt x="124089" y="49751"/>
                  <a:pt x="124390" y="49993"/>
                  <a:pt x="124873" y="50234"/>
                </a:cubicBezTo>
                <a:cubicBezTo>
                  <a:pt x="125356" y="50234"/>
                  <a:pt x="125718" y="50294"/>
                  <a:pt x="125959" y="50415"/>
                </a:cubicBezTo>
                <a:lnTo>
                  <a:pt x="127045" y="44986"/>
                </a:lnTo>
                <a:cubicBezTo>
                  <a:pt x="127889" y="41487"/>
                  <a:pt x="128553" y="38531"/>
                  <a:pt x="129035" y="36118"/>
                </a:cubicBezTo>
                <a:lnTo>
                  <a:pt x="130483" y="29603"/>
                </a:lnTo>
                <a:lnTo>
                  <a:pt x="132474" y="22726"/>
                </a:lnTo>
                <a:cubicBezTo>
                  <a:pt x="132595" y="22002"/>
                  <a:pt x="133077" y="20433"/>
                  <a:pt x="133922" y="18020"/>
                </a:cubicBezTo>
                <a:cubicBezTo>
                  <a:pt x="134042" y="17417"/>
                  <a:pt x="134073" y="16904"/>
                  <a:pt x="134012" y="16482"/>
                </a:cubicBezTo>
                <a:cubicBezTo>
                  <a:pt x="133952" y="16060"/>
                  <a:pt x="133922" y="15728"/>
                  <a:pt x="133922" y="15487"/>
                </a:cubicBezTo>
                <a:close/>
                <a:moveTo>
                  <a:pt x="1377430" y="12772"/>
                </a:moveTo>
                <a:lnTo>
                  <a:pt x="1378334" y="12953"/>
                </a:lnTo>
                <a:lnTo>
                  <a:pt x="1378696" y="13315"/>
                </a:lnTo>
                <a:cubicBezTo>
                  <a:pt x="1379662" y="13074"/>
                  <a:pt x="1380506" y="12953"/>
                  <a:pt x="1381230" y="12953"/>
                </a:cubicBezTo>
                <a:lnTo>
                  <a:pt x="1382135" y="12953"/>
                </a:lnTo>
                <a:cubicBezTo>
                  <a:pt x="1384789" y="12953"/>
                  <a:pt x="1386780" y="13134"/>
                  <a:pt x="1388107" y="13496"/>
                </a:cubicBezTo>
                <a:cubicBezTo>
                  <a:pt x="1393054" y="14220"/>
                  <a:pt x="1396613" y="15125"/>
                  <a:pt x="1398785" y="16211"/>
                </a:cubicBezTo>
                <a:lnTo>
                  <a:pt x="1401499" y="17116"/>
                </a:lnTo>
                <a:cubicBezTo>
                  <a:pt x="1401620" y="17116"/>
                  <a:pt x="1401952" y="17236"/>
                  <a:pt x="1402494" y="17477"/>
                </a:cubicBezTo>
                <a:cubicBezTo>
                  <a:pt x="1403037" y="17719"/>
                  <a:pt x="1403369" y="18201"/>
                  <a:pt x="1403490" y="18925"/>
                </a:cubicBezTo>
                <a:cubicBezTo>
                  <a:pt x="1403611" y="19287"/>
                  <a:pt x="1403852" y="19529"/>
                  <a:pt x="1404214" y="19649"/>
                </a:cubicBezTo>
                <a:cubicBezTo>
                  <a:pt x="1404696" y="20132"/>
                  <a:pt x="1404757" y="20554"/>
                  <a:pt x="1404395" y="20916"/>
                </a:cubicBezTo>
                <a:cubicBezTo>
                  <a:pt x="1404154" y="21761"/>
                  <a:pt x="1403671" y="22002"/>
                  <a:pt x="1402947" y="21640"/>
                </a:cubicBezTo>
                <a:cubicBezTo>
                  <a:pt x="1402826" y="21519"/>
                  <a:pt x="1402676" y="21489"/>
                  <a:pt x="1402494" y="21549"/>
                </a:cubicBezTo>
                <a:cubicBezTo>
                  <a:pt x="1402314" y="21610"/>
                  <a:pt x="1402163" y="21640"/>
                  <a:pt x="1402042" y="21640"/>
                </a:cubicBezTo>
                <a:lnTo>
                  <a:pt x="1400956" y="21640"/>
                </a:lnTo>
                <a:cubicBezTo>
                  <a:pt x="1400836" y="21761"/>
                  <a:pt x="1400715" y="21791"/>
                  <a:pt x="1400594" y="21730"/>
                </a:cubicBezTo>
                <a:cubicBezTo>
                  <a:pt x="1400474" y="21670"/>
                  <a:pt x="1400353" y="21700"/>
                  <a:pt x="1400232" y="21821"/>
                </a:cubicBezTo>
                <a:lnTo>
                  <a:pt x="1399689" y="22907"/>
                </a:lnTo>
                <a:cubicBezTo>
                  <a:pt x="1399086" y="23148"/>
                  <a:pt x="1398905" y="23450"/>
                  <a:pt x="1399146" y="23812"/>
                </a:cubicBezTo>
                <a:lnTo>
                  <a:pt x="1398785" y="24174"/>
                </a:lnTo>
                <a:cubicBezTo>
                  <a:pt x="1398423" y="23812"/>
                  <a:pt x="1398121" y="23721"/>
                  <a:pt x="1397880" y="23902"/>
                </a:cubicBezTo>
                <a:cubicBezTo>
                  <a:pt x="1397638" y="24083"/>
                  <a:pt x="1397518" y="24174"/>
                  <a:pt x="1397518" y="24174"/>
                </a:cubicBezTo>
                <a:cubicBezTo>
                  <a:pt x="1397276" y="24294"/>
                  <a:pt x="1396945" y="24415"/>
                  <a:pt x="1396522" y="24536"/>
                </a:cubicBezTo>
                <a:cubicBezTo>
                  <a:pt x="1396100" y="24656"/>
                  <a:pt x="1395829" y="24897"/>
                  <a:pt x="1395708" y="25259"/>
                </a:cubicBezTo>
                <a:cubicBezTo>
                  <a:pt x="1395467" y="25742"/>
                  <a:pt x="1395346" y="26285"/>
                  <a:pt x="1395346" y="26888"/>
                </a:cubicBezTo>
                <a:cubicBezTo>
                  <a:pt x="1395346" y="27129"/>
                  <a:pt x="1395225" y="27250"/>
                  <a:pt x="1394984" y="27250"/>
                </a:cubicBezTo>
                <a:lnTo>
                  <a:pt x="1394622" y="27431"/>
                </a:lnTo>
                <a:cubicBezTo>
                  <a:pt x="1394381" y="27914"/>
                  <a:pt x="1393959" y="28306"/>
                  <a:pt x="1393355" y="28607"/>
                </a:cubicBezTo>
                <a:cubicBezTo>
                  <a:pt x="1392752" y="28909"/>
                  <a:pt x="1392330" y="29120"/>
                  <a:pt x="1392088" y="29241"/>
                </a:cubicBezTo>
                <a:cubicBezTo>
                  <a:pt x="1391365" y="29965"/>
                  <a:pt x="1391003" y="30447"/>
                  <a:pt x="1391003" y="30689"/>
                </a:cubicBezTo>
                <a:cubicBezTo>
                  <a:pt x="1391003" y="31051"/>
                  <a:pt x="1391063" y="31292"/>
                  <a:pt x="1391184" y="31413"/>
                </a:cubicBezTo>
                <a:lnTo>
                  <a:pt x="1390279" y="31594"/>
                </a:lnTo>
                <a:lnTo>
                  <a:pt x="1389736" y="33041"/>
                </a:lnTo>
                <a:lnTo>
                  <a:pt x="1389555" y="33403"/>
                </a:lnTo>
                <a:cubicBezTo>
                  <a:pt x="1389917" y="33886"/>
                  <a:pt x="1389977" y="34338"/>
                  <a:pt x="1389736" y="34761"/>
                </a:cubicBezTo>
                <a:cubicBezTo>
                  <a:pt x="1389494" y="35183"/>
                  <a:pt x="1389374" y="35454"/>
                  <a:pt x="1389374" y="35575"/>
                </a:cubicBezTo>
                <a:lnTo>
                  <a:pt x="1389193" y="35937"/>
                </a:lnTo>
                <a:cubicBezTo>
                  <a:pt x="1388952" y="36058"/>
                  <a:pt x="1388650" y="36269"/>
                  <a:pt x="1388288" y="36570"/>
                </a:cubicBezTo>
                <a:cubicBezTo>
                  <a:pt x="1387926" y="36872"/>
                  <a:pt x="1387624" y="37143"/>
                  <a:pt x="1387383" y="37385"/>
                </a:cubicBezTo>
                <a:cubicBezTo>
                  <a:pt x="1387383" y="37626"/>
                  <a:pt x="1387262" y="37747"/>
                  <a:pt x="1387021" y="37747"/>
                </a:cubicBezTo>
                <a:lnTo>
                  <a:pt x="1385212" y="38471"/>
                </a:lnTo>
                <a:cubicBezTo>
                  <a:pt x="1385212" y="39074"/>
                  <a:pt x="1384910" y="39375"/>
                  <a:pt x="1384307" y="39375"/>
                </a:cubicBezTo>
                <a:cubicBezTo>
                  <a:pt x="1384186" y="39134"/>
                  <a:pt x="1383944" y="39194"/>
                  <a:pt x="1383583" y="39556"/>
                </a:cubicBezTo>
                <a:cubicBezTo>
                  <a:pt x="1382617" y="40401"/>
                  <a:pt x="1381471" y="40823"/>
                  <a:pt x="1380144" y="40823"/>
                </a:cubicBezTo>
                <a:cubicBezTo>
                  <a:pt x="1378455" y="41306"/>
                  <a:pt x="1377007" y="41547"/>
                  <a:pt x="1375801" y="41547"/>
                </a:cubicBezTo>
                <a:lnTo>
                  <a:pt x="1371819" y="41909"/>
                </a:lnTo>
                <a:cubicBezTo>
                  <a:pt x="1371216" y="41909"/>
                  <a:pt x="1370854" y="41969"/>
                  <a:pt x="1370733" y="42090"/>
                </a:cubicBezTo>
                <a:cubicBezTo>
                  <a:pt x="1368682" y="42211"/>
                  <a:pt x="1365907" y="42512"/>
                  <a:pt x="1362409" y="42995"/>
                </a:cubicBezTo>
                <a:lnTo>
                  <a:pt x="1358427" y="43719"/>
                </a:lnTo>
                <a:lnTo>
                  <a:pt x="1355712" y="43719"/>
                </a:lnTo>
                <a:cubicBezTo>
                  <a:pt x="1355230" y="43719"/>
                  <a:pt x="1354747" y="43840"/>
                  <a:pt x="1354265" y="44081"/>
                </a:cubicBezTo>
                <a:cubicBezTo>
                  <a:pt x="1353300" y="44081"/>
                  <a:pt x="1352636" y="44141"/>
                  <a:pt x="1352274" y="44262"/>
                </a:cubicBezTo>
                <a:cubicBezTo>
                  <a:pt x="1351671" y="44262"/>
                  <a:pt x="1351188" y="44322"/>
                  <a:pt x="1350826" y="44443"/>
                </a:cubicBezTo>
                <a:lnTo>
                  <a:pt x="1350464" y="44443"/>
                </a:lnTo>
                <a:cubicBezTo>
                  <a:pt x="1350102" y="44322"/>
                  <a:pt x="1349620" y="44322"/>
                  <a:pt x="1349016" y="44443"/>
                </a:cubicBezTo>
                <a:cubicBezTo>
                  <a:pt x="1348413" y="44563"/>
                  <a:pt x="1347931" y="44624"/>
                  <a:pt x="1347568" y="44624"/>
                </a:cubicBezTo>
                <a:cubicBezTo>
                  <a:pt x="1346724" y="44744"/>
                  <a:pt x="1345156" y="45046"/>
                  <a:pt x="1342863" y="45529"/>
                </a:cubicBezTo>
                <a:cubicBezTo>
                  <a:pt x="1342260" y="45529"/>
                  <a:pt x="1341898" y="45770"/>
                  <a:pt x="1341778" y="46253"/>
                </a:cubicBezTo>
                <a:cubicBezTo>
                  <a:pt x="1341415" y="46132"/>
                  <a:pt x="1341054" y="46253"/>
                  <a:pt x="1340692" y="46614"/>
                </a:cubicBezTo>
                <a:cubicBezTo>
                  <a:pt x="1340330" y="46976"/>
                  <a:pt x="1340028" y="47157"/>
                  <a:pt x="1339787" y="47157"/>
                </a:cubicBezTo>
                <a:lnTo>
                  <a:pt x="1339244" y="46976"/>
                </a:lnTo>
                <a:lnTo>
                  <a:pt x="1338701" y="47338"/>
                </a:lnTo>
                <a:cubicBezTo>
                  <a:pt x="1338580" y="47700"/>
                  <a:pt x="1338429" y="48032"/>
                  <a:pt x="1338248" y="48334"/>
                </a:cubicBezTo>
                <a:cubicBezTo>
                  <a:pt x="1338067" y="48635"/>
                  <a:pt x="1337977" y="48967"/>
                  <a:pt x="1337977" y="49329"/>
                </a:cubicBezTo>
                <a:lnTo>
                  <a:pt x="1337977" y="49691"/>
                </a:lnTo>
                <a:cubicBezTo>
                  <a:pt x="1338218" y="50294"/>
                  <a:pt x="1338248" y="50958"/>
                  <a:pt x="1338067" y="51682"/>
                </a:cubicBezTo>
                <a:cubicBezTo>
                  <a:pt x="1337886" y="52406"/>
                  <a:pt x="1337796" y="52888"/>
                  <a:pt x="1337796" y="53130"/>
                </a:cubicBezTo>
                <a:lnTo>
                  <a:pt x="1337796" y="54577"/>
                </a:lnTo>
                <a:cubicBezTo>
                  <a:pt x="1337555" y="55543"/>
                  <a:pt x="1337434" y="56146"/>
                  <a:pt x="1337434" y="56387"/>
                </a:cubicBezTo>
                <a:lnTo>
                  <a:pt x="1337072" y="57473"/>
                </a:lnTo>
                <a:cubicBezTo>
                  <a:pt x="1337072" y="57714"/>
                  <a:pt x="1337102" y="58016"/>
                  <a:pt x="1337162" y="58378"/>
                </a:cubicBezTo>
                <a:cubicBezTo>
                  <a:pt x="1337223" y="58740"/>
                  <a:pt x="1337193" y="59041"/>
                  <a:pt x="1337072" y="59283"/>
                </a:cubicBezTo>
                <a:cubicBezTo>
                  <a:pt x="1336589" y="60248"/>
                  <a:pt x="1336288" y="61334"/>
                  <a:pt x="1336167" y="62540"/>
                </a:cubicBezTo>
                <a:cubicBezTo>
                  <a:pt x="1336047" y="63747"/>
                  <a:pt x="1335986" y="64471"/>
                  <a:pt x="1335986" y="64712"/>
                </a:cubicBezTo>
                <a:cubicBezTo>
                  <a:pt x="1335986" y="65677"/>
                  <a:pt x="1335926" y="66522"/>
                  <a:pt x="1335805" y="67246"/>
                </a:cubicBezTo>
                <a:cubicBezTo>
                  <a:pt x="1335805" y="67608"/>
                  <a:pt x="1335986" y="67789"/>
                  <a:pt x="1336348" y="67789"/>
                </a:cubicBezTo>
                <a:cubicBezTo>
                  <a:pt x="1338520" y="67547"/>
                  <a:pt x="1340088" y="67306"/>
                  <a:pt x="1341054" y="67065"/>
                </a:cubicBezTo>
                <a:cubicBezTo>
                  <a:pt x="1341778" y="66944"/>
                  <a:pt x="1342411" y="66763"/>
                  <a:pt x="1342954" y="66522"/>
                </a:cubicBezTo>
                <a:cubicBezTo>
                  <a:pt x="1343497" y="66280"/>
                  <a:pt x="1343949" y="66099"/>
                  <a:pt x="1344311" y="65979"/>
                </a:cubicBezTo>
                <a:lnTo>
                  <a:pt x="1349378" y="65255"/>
                </a:lnTo>
                <a:lnTo>
                  <a:pt x="1351369" y="64712"/>
                </a:lnTo>
                <a:lnTo>
                  <a:pt x="1354627" y="63807"/>
                </a:lnTo>
                <a:cubicBezTo>
                  <a:pt x="1354868" y="63807"/>
                  <a:pt x="1355712" y="63626"/>
                  <a:pt x="1357160" y="63264"/>
                </a:cubicBezTo>
                <a:lnTo>
                  <a:pt x="1363313" y="62178"/>
                </a:lnTo>
                <a:cubicBezTo>
                  <a:pt x="1365968" y="61454"/>
                  <a:pt x="1368019" y="61092"/>
                  <a:pt x="1369467" y="61092"/>
                </a:cubicBezTo>
                <a:cubicBezTo>
                  <a:pt x="1370190" y="60972"/>
                  <a:pt x="1371276" y="60911"/>
                  <a:pt x="1372724" y="60911"/>
                </a:cubicBezTo>
                <a:lnTo>
                  <a:pt x="1376344" y="60911"/>
                </a:lnTo>
                <a:lnTo>
                  <a:pt x="1378877" y="60911"/>
                </a:lnTo>
                <a:lnTo>
                  <a:pt x="1378877" y="57835"/>
                </a:lnTo>
                <a:lnTo>
                  <a:pt x="1378877" y="57111"/>
                </a:lnTo>
                <a:lnTo>
                  <a:pt x="1379239" y="54215"/>
                </a:lnTo>
                <a:cubicBezTo>
                  <a:pt x="1379480" y="53009"/>
                  <a:pt x="1379601" y="52104"/>
                  <a:pt x="1379601" y="51501"/>
                </a:cubicBezTo>
                <a:lnTo>
                  <a:pt x="1379601" y="51320"/>
                </a:lnTo>
                <a:cubicBezTo>
                  <a:pt x="1379601" y="51199"/>
                  <a:pt x="1379541" y="51018"/>
                  <a:pt x="1379420" y="50777"/>
                </a:cubicBezTo>
                <a:cubicBezTo>
                  <a:pt x="1379300" y="50536"/>
                  <a:pt x="1379420" y="50294"/>
                  <a:pt x="1379782" y="50053"/>
                </a:cubicBezTo>
                <a:lnTo>
                  <a:pt x="1381230" y="49148"/>
                </a:lnTo>
                <a:cubicBezTo>
                  <a:pt x="1380868" y="48786"/>
                  <a:pt x="1380687" y="48485"/>
                  <a:pt x="1380687" y="48243"/>
                </a:cubicBezTo>
                <a:cubicBezTo>
                  <a:pt x="1380566" y="47761"/>
                  <a:pt x="1380536" y="47338"/>
                  <a:pt x="1380597" y="46976"/>
                </a:cubicBezTo>
                <a:cubicBezTo>
                  <a:pt x="1380657" y="46614"/>
                  <a:pt x="1380868" y="46313"/>
                  <a:pt x="1381230" y="46072"/>
                </a:cubicBezTo>
                <a:cubicBezTo>
                  <a:pt x="1381351" y="46072"/>
                  <a:pt x="1381411" y="45891"/>
                  <a:pt x="1381411" y="45529"/>
                </a:cubicBezTo>
                <a:cubicBezTo>
                  <a:pt x="1381773" y="45167"/>
                  <a:pt x="1382075" y="45167"/>
                  <a:pt x="1382316" y="45529"/>
                </a:cubicBezTo>
                <a:cubicBezTo>
                  <a:pt x="1382557" y="45770"/>
                  <a:pt x="1382738" y="45860"/>
                  <a:pt x="1382859" y="45800"/>
                </a:cubicBezTo>
                <a:cubicBezTo>
                  <a:pt x="1382979" y="45740"/>
                  <a:pt x="1383160" y="45529"/>
                  <a:pt x="1383402" y="45167"/>
                </a:cubicBezTo>
                <a:cubicBezTo>
                  <a:pt x="1383884" y="45287"/>
                  <a:pt x="1384910" y="45891"/>
                  <a:pt x="1386478" y="46976"/>
                </a:cubicBezTo>
                <a:lnTo>
                  <a:pt x="1388831" y="49329"/>
                </a:lnTo>
                <a:cubicBezTo>
                  <a:pt x="1388952" y="49450"/>
                  <a:pt x="1389012" y="49631"/>
                  <a:pt x="1389012" y="49872"/>
                </a:cubicBezTo>
                <a:cubicBezTo>
                  <a:pt x="1389374" y="50958"/>
                  <a:pt x="1389977" y="51742"/>
                  <a:pt x="1390822" y="52225"/>
                </a:cubicBezTo>
                <a:cubicBezTo>
                  <a:pt x="1391063" y="52587"/>
                  <a:pt x="1391184" y="53069"/>
                  <a:pt x="1391184" y="53672"/>
                </a:cubicBezTo>
                <a:cubicBezTo>
                  <a:pt x="1391425" y="55120"/>
                  <a:pt x="1391546" y="56387"/>
                  <a:pt x="1391546" y="57473"/>
                </a:cubicBezTo>
                <a:lnTo>
                  <a:pt x="1391908" y="60911"/>
                </a:lnTo>
                <a:lnTo>
                  <a:pt x="1391908" y="63083"/>
                </a:lnTo>
                <a:cubicBezTo>
                  <a:pt x="1392028" y="64893"/>
                  <a:pt x="1392088" y="67547"/>
                  <a:pt x="1392088" y="71046"/>
                </a:cubicBezTo>
                <a:lnTo>
                  <a:pt x="1391908" y="75570"/>
                </a:lnTo>
                <a:cubicBezTo>
                  <a:pt x="1391908" y="75932"/>
                  <a:pt x="1391847" y="76264"/>
                  <a:pt x="1391726" y="76566"/>
                </a:cubicBezTo>
                <a:cubicBezTo>
                  <a:pt x="1391606" y="76867"/>
                  <a:pt x="1391546" y="77139"/>
                  <a:pt x="1391546" y="77380"/>
                </a:cubicBezTo>
                <a:lnTo>
                  <a:pt x="1391546" y="78647"/>
                </a:lnTo>
                <a:lnTo>
                  <a:pt x="1390822" y="85343"/>
                </a:lnTo>
                <a:cubicBezTo>
                  <a:pt x="1390822" y="86308"/>
                  <a:pt x="1390761" y="87153"/>
                  <a:pt x="1390641" y="87877"/>
                </a:cubicBezTo>
                <a:lnTo>
                  <a:pt x="1390460" y="92220"/>
                </a:lnTo>
                <a:cubicBezTo>
                  <a:pt x="1390339" y="92703"/>
                  <a:pt x="1390309" y="93155"/>
                  <a:pt x="1390369" y="93577"/>
                </a:cubicBezTo>
                <a:cubicBezTo>
                  <a:pt x="1390430" y="94000"/>
                  <a:pt x="1390460" y="94392"/>
                  <a:pt x="1390460" y="94754"/>
                </a:cubicBezTo>
                <a:lnTo>
                  <a:pt x="1389736" y="99821"/>
                </a:lnTo>
                <a:lnTo>
                  <a:pt x="1389736" y="100726"/>
                </a:lnTo>
                <a:lnTo>
                  <a:pt x="1389736" y="106879"/>
                </a:lnTo>
                <a:lnTo>
                  <a:pt x="1389736" y="110137"/>
                </a:lnTo>
                <a:lnTo>
                  <a:pt x="1389736" y="112851"/>
                </a:lnTo>
                <a:lnTo>
                  <a:pt x="1389736" y="114118"/>
                </a:lnTo>
                <a:lnTo>
                  <a:pt x="1389917" y="114842"/>
                </a:lnTo>
                <a:lnTo>
                  <a:pt x="1389917" y="119185"/>
                </a:lnTo>
                <a:lnTo>
                  <a:pt x="1389917" y="122805"/>
                </a:lnTo>
                <a:lnTo>
                  <a:pt x="1389736" y="126786"/>
                </a:lnTo>
                <a:lnTo>
                  <a:pt x="1389736" y="127691"/>
                </a:lnTo>
                <a:cubicBezTo>
                  <a:pt x="1389736" y="128536"/>
                  <a:pt x="1389675" y="129471"/>
                  <a:pt x="1389555" y="130496"/>
                </a:cubicBezTo>
                <a:cubicBezTo>
                  <a:pt x="1389434" y="131522"/>
                  <a:pt x="1389314" y="132276"/>
                  <a:pt x="1389193" y="132759"/>
                </a:cubicBezTo>
                <a:cubicBezTo>
                  <a:pt x="1389193" y="133603"/>
                  <a:pt x="1389042" y="134297"/>
                  <a:pt x="1388740" y="134840"/>
                </a:cubicBezTo>
                <a:cubicBezTo>
                  <a:pt x="1388439" y="135383"/>
                  <a:pt x="1388228" y="135775"/>
                  <a:pt x="1388107" y="136016"/>
                </a:cubicBezTo>
                <a:cubicBezTo>
                  <a:pt x="1387866" y="136499"/>
                  <a:pt x="1387745" y="136891"/>
                  <a:pt x="1387745" y="137192"/>
                </a:cubicBezTo>
                <a:cubicBezTo>
                  <a:pt x="1387745" y="137494"/>
                  <a:pt x="1387685" y="137766"/>
                  <a:pt x="1387564" y="138007"/>
                </a:cubicBezTo>
                <a:lnTo>
                  <a:pt x="1386659" y="137826"/>
                </a:lnTo>
                <a:cubicBezTo>
                  <a:pt x="1386177" y="138308"/>
                  <a:pt x="1385935" y="138791"/>
                  <a:pt x="1385935" y="139274"/>
                </a:cubicBezTo>
                <a:cubicBezTo>
                  <a:pt x="1385694" y="139636"/>
                  <a:pt x="1385483" y="139877"/>
                  <a:pt x="1385302" y="139998"/>
                </a:cubicBezTo>
                <a:cubicBezTo>
                  <a:pt x="1385121" y="140118"/>
                  <a:pt x="1384849" y="140179"/>
                  <a:pt x="1384488" y="140179"/>
                </a:cubicBezTo>
                <a:cubicBezTo>
                  <a:pt x="1384005" y="140179"/>
                  <a:pt x="1383522" y="140540"/>
                  <a:pt x="1383040" y="141264"/>
                </a:cubicBezTo>
                <a:cubicBezTo>
                  <a:pt x="1382557" y="141988"/>
                  <a:pt x="1382135" y="142833"/>
                  <a:pt x="1381773" y="143798"/>
                </a:cubicBezTo>
                <a:cubicBezTo>
                  <a:pt x="1381652" y="144281"/>
                  <a:pt x="1381230" y="144401"/>
                  <a:pt x="1380506" y="144160"/>
                </a:cubicBezTo>
                <a:cubicBezTo>
                  <a:pt x="1379541" y="143195"/>
                  <a:pt x="1378938" y="142652"/>
                  <a:pt x="1378696" y="142531"/>
                </a:cubicBezTo>
                <a:cubicBezTo>
                  <a:pt x="1378093" y="142169"/>
                  <a:pt x="1377671" y="141988"/>
                  <a:pt x="1377430" y="141988"/>
                </a:cubicBezTo>
                <a:cubicBezTo>
                  <a:pt x="1377430" y="141988"/>
                  <a:pt x="1377128" y="142290"/>
                  <a:pt x="1376525" y="142893"/>
                </a:cubicBezTo>
                <a:cubicBezTo>
                  <a:pt x="1375801" y="142773"/>
                  <a:pt x="1375439" y="142290"/>
                  <a:pt x="1375439" y="141445"/>
                </a:cubicBezTo>
                <a:cubicBezTo>
                  <a:pt x="1375439" y="140963"/>
                  <a:pt x="1375318" y="140360"/>
                  <a:pt x="1375077" y="139636"/>
                </a:cubicBezTo>
                <a:cubicBezTo>
                  <a:pt x="1374956" y="139032"/>
                  <a:pt x="1374836" y="138459"/>
                  <a:pt x="1374715" y="137916"/>
                </a:cubicBezTo>
                <a:cubicBezTo>
                  <a:pt x="1374594" y="137373"/>
                  <a:pt x="1374474" y="136861"/>
                  <a:pt x="1374353" y="136378"/>
                </a:cubicBezTo>
                <a:cubicBezTo>
                  <a:pt x="1374353" y="135895"/>
                  <a:pt x="1374293" y="135443"/>
                  <a:pt x="1374172" y="135021"/>
                </a:cubicBezTo>
                <a:cubicBezTo>
                  <a:pt x="1374051" y="134598"/>
                  <a:pt x="1373991" y="134206"/>
                  <a:pt x="1373991" y="133844"/>
                </a:cubicBezTo>
                <a:cubicBezTo>
                  <a:pt x="1373991" y="133241"/>
                  <a:pt x="1374172" y="132759"/>
                  <a:pt x="1374534" y="132397"/>
                </a:cubicBezTo>
                <a:cubicBezTo>
                  <a:pt x="1374654" y="132155"/>
                  <a:pt x="1374685" y="131914"/>
                  <a:pt x="1374624" y="131673"/>
                </a:cubicBezTo>
                <a:cubicBezTo>
                  <a:pt x="1374564" y="131431"/>
                  <a:pt x="1374534" y="131190"/>
                  <a:pt x="1374534" y="130949"/>
                </a:cubicBezTo>
                <a:lnTo>
                  <a:pt x="1374534" y="130225"/>
                </a:lnTo>
                <a:cubicBezTo>
                  <a:pt x="1374775" y="128536"/>
                  <a:pt x="1374896" y="127329"/>
                  <a:pt x="1374896" y="126605"/>
                </a:cubicBezTo>
                <a:lnTo>
                  <a:pt x="1374896" y="122443"/>
                </a:lnTo>
                <a:lnTo>
                  <a:pt x="1375077" y="118281"/>
                </a:lnTo>
                <a:lnTo>
                  <a:pt x="1374896" y="116109"/>
                </a:lnTo>
                <a:lnTo>
                  <a:pt x="1374896" y="113213"/>
                </a:lnTo>
                <a:cubicBezTo>
                  <a:pt x="1374413" y="113575"/>
                  <a:pt x="1373689" y="113997"/>
                  <a:pt x="1372724" y="114480"/>
                </a:cubicBezTo>
                <a:cubicBezTo>
                  <a:pt x="1370794" y="115807"/>
                  <a:pt x="1369105" y="116531"/>
                  <a:pt x="1367657" y="116652"/>
                </a:cubicBezTo>
                <a:cubicBezTo>
                  <a:pt x="1367295" y="116652"/>
                  <a:pt x="1366873" y="116772"/>
                  <a:pt x="1366390" y="117014"/>
                </a:cubicBezTo>
                <a:cubicBezTo>
                  <a:pt x="1366270" y="117014"/>
                  <a:pt x="1366149" y="117044"/>
                  <a:pt x="1366028" y="117104"/>
                </a:cubicBezTo>
                <a:cubicBezTo>
                  <a:pt x="1365907" y="117165"/>
                  <a:pt x="1365907" y="117255"/>
                  <a:pt x="1366028" y="117376"/>
                </a:cubicBezTo>
                <a:cubicBezTo>
                  <a:pt x="1366028" y="117858"/>
                  <a:pt x="1365877" y="118160"/>
                  <a:pt x="1365576" y="118281"/>
                </a:cubicBezTo>
                <a:cubicBezTo>
                  <a:pt x="1365274" y="118401"/>
                  <a:pt x="1365063" y="118462"/>
                  <a:pt x="1364942" y="118462"/>
                </a:cubicBezTo>
                <a:cubicBezTo>
                  <a:pt x="1360961" y="119668"/>
                  <a:pt x="1356919" y="121297"/>
                  <a:pt x="1352817" y="123348"/>
                </a:cubicBezTo>
                <a:cubicBezTo>
                  <a:pt x="1350886" y="124313"/>
                  <a:pt x="1349740" y="124916"/>
                  <a:pt x="1349378" y="125158"/>
                </a:cubicBezTo>
                <a:cubicBezTo>
                  <a:pt x="1348896" y="125640"/>
                  <a:pt x="1348473" y="125942"/>
                  <a:pt x="1348112" y="126062"/>
                </a:cubicBezTo>
                <a:lnTo>
                  <a:pt x="1345940" y="127329"/>
                </a:lnTo>
                <a:cubicBezTo>
                  <a:pt x="1345699" y="127450"/>
                  <a:pt x="1345397" y="127540"/>
                  <a:pt x="1345035" y="127601"/>
                </a:cubicBezTo>
                <a:cubicBezTo>
                  <a:pt x="1344673" y="127661"/>
                  <a:pt x="1344371" y="127752"/>
                  <a:pt x="1344130" y="127872"/>
                </a:cubicBezTo>
                <a:lnTo>
                  <a:pt x="1343225" y="128415"/>
                </a:lnTo>
                <a:lnTo>
                  <a:pt x="1339606" y="130406"/>
                </a:lnTo>
                <a:cubicBezTo>
                  <a:pt x="1338399" y="130888"/>
                  <a:pt x="1337555" y="131371"/>
                  <a:pt x="1337072" y="131854"/>
                </a:cubicBezTo>
                <a:cubicBezTo>
                  <a:pt x="1336710" y="131974"/>
                  <a:pt x="1336288" y="132276"/>
                  <a:pt x="1335805" y="132759"/>
                </a:cubicBezTo>
                <a:lnTo>
                  <a:pt x="1335081" y="133121"/>
                </a:lnTo>
                <a:cubicBezTo>
                  <a:pt x="1333875" y="133121"/>
                  <a:pt x="1332970" y="133181"/>
                  <a:pt x="1332367" y="133301"/>
                </a:cubicBezTo>
                <a:cubicBezTo>
                  <a:pt x="1331884" y="133301"/>
                  <a:pt x="1331582" y="133543"/>
                  <a:pt x="1331462" y="134025"/>
                </a:cubicBezTo>
                <a:cubicBezTo>
                  <a:pt x="1330979" y="134749"/>
                  <a:pt x="1330255" y="135111"/>
                  <a:pt x="1329290" y="135111"/>
                </a:cubicBezTo>
                <a:lnTo>
                  <a:pt x="1327842" y="134930"/>
                </a:lnTo>
                <a:cubicBezTo>
                  <a:pt x="1326394" y="134689"/>
                  <a:pt x="1325550" y="133482"/>
                  <a:pt x="1325309" y="131311"/>
                </a:cubicBezTo>
                <a:lnTo>
                  <a:pt x="1325309" y="130406"/>
                </a:lnTo>
                <a:lnTo>
                  <a:pt x="1325490" y="130044"/>
                </a:lnTo>
                <a:cubicBezTo>
                  <a:pt x="1325731" y="129923"/>
                  <a:pt x="1325882" y="129712"/>
                  <a:pt x="1325942" y="129411"/>
                </a:cubicBezTo>
                <a:cubicBezTo>
                  <a:pt x="1326002" y="129109"/>
                  <a:pt x="1325912" y="128837"/>
                  <a:pt x="1325671" y="128596"/>
                </a:cubicBezTo>
                <a:cubicBezTo>
                  <a:pt x="1325429" y="128355"/>
                  <a:pt x="1325158" y="128023"/>
                  <a:pt x="1324856" y="127601"/>
                </a:cubicBezTo>
                <a:cubicBezTo>
                  <a:pt x="1324555" y="127178"/>
                  <a:pt x="1324223" y="126847"/>
                  <a:pt x="1323861" y="126605"/>
                </a:cubicBezTo>
                <a:cubicBezTo>
                  <a:pt x="1323740" y="126605"/>
                  <a:pt x="1323620" y="126455"/>
                  <a:pt x="1323499" y="126153"/>
                </a:cubicBezTo>
                <a:cubicBezTo>
                  <a:pt x="1323378" y="125851"/>
                  <a:pt x="1323318" y="125640"/>
                  <a:pt x="1323318" y="125520"/>
                </a:cubicBezTo>
                <a:lnTo>
                  <a:pt x="1322594" y="124072"/>
                </a:lnTo>
                <a:cubicBezTo>
                  <a:pt x="1323077" y="123589"/>
                  <a:pt x="1323197" y="123227"/>
                  <a:pt x="1322956" y="122986"/>
                </a:cubicBezTo>
                <a:lnTo>
                  <a:pt x="1322956" y="122624"/>
                </a:lnTo>
                <a:cubicBezTo>
                  <a:pt x="1323197" y="121417"/>
                  <a:pt x="1323318" y="120633"/>
                  <a:pt x="1323318" y="120271"/>
                </a:cubicBezTo>
                <a:cubicBezTo>
                  <a:pt x="1323318" y="119185"/>
                  <a:pt x="1323258" y="118281"/>
                  <a:pt x="1323137" y="117557"/>
                </a:cubicBezTo>
                <a:cubicBezTo>
                  <a:pt x="1323137" y="117195"/>
                  <a:pt x="1323046" y="116803"/>
                  <a:pt x="1322866" y="116380"/>
                </a:cubicBezTo>
                <a:cubicBezTo>
                  <a:pt x="1322685" y="115958"/>
                  <a:pt x="1322534" y="115506"/>
                  <a:pt x="1322413" y="115023"/>
                </a:cubicBezTo>
                <a:cubicBezTo>
                  <a:pt x="1322292" y="114540"/>
                  <a:pt x="1322232" y="113636"/>
                  <a:pt x="1322232" y="112308"/>
                </a:cubicBezTo>
                <a:cubicBezTo>
                  <a:pt x="1322112" y="112188"/>
                  <a:pt x="1322051" y="111946"/>
                  <a:pt x="1322051" y="111584"/>
                </a:cubicBezTo>
                <a:cubicBezTo>
                  <a:pt x="1322172" y="111464"/>
                  <a:pt x="1322232" y="111223"/>
                  <a:pt x="1322232" y="110861"/>
                </a:cubicBezTo>
                <a:cubicBezTo>
                  <a:pt x="1322473" y="110257"/>
                  <a:pt x="1322534" y="109956"/>
                  <a:pt x="1322413" y="109956"/>
                </a:cubicBezTo>
                <a:cubicBezTo>
                  <a:pt x="1322172" y="109714"/>
                  <a:pt x="1322081" y="109352"/>
                  <a:pt x="1322142" y="108870"/>
                </a:cubicBezTo>
                <a:cubicBezTo>
                  <a:pt x="1322202" y="108387"/>
                  <a:pt x="1322232" y="107965"/>
                  <a:pt x="1322232" y="107603"/>
                </a:cubicBezTo>
                <a:cubicBezTo>
                  <a:pt x="1322112" y="106638"/>
                  <a:pt x="1322051" y="105069"/>
                  <a:pt x="1322051" y="102898"/>
                </a:cubicBezTo>
                <a:lnTo>
                  <a:pt x="1322232" y="97468"/>
                </a:lnTo>
                <a:lnTo>
                  <a:pt x="1322232" y="94030"/>
                </a:lnTo>
                <a:cubicBezTo>
                  <a:pt x="1322112" y="93306"/>
                  <a:pt x="1322051" y="92160"/>
                  <a:pt x="1322051" y="90591"/>
                </a:cubicBezTo>
                <a:cubicBezTo>
                  <a:pt x="1322051" y="90109"/>
                  <a:pt x="1322172" y="89264"/>
                  <a:pt x="1322413" y="88058"/>
                </a:cubicBezTo>
                <a:lnTo>
                  <a:pt x="1322413" y="86610"/>
                </a:lnTo>
                <a:cubicBezTo>
                  <a:pt x="1322292" y="85886"/>
                  <a:pt x="1322262" y="85072"/>
                  <a:pt x="1322322" y="84167"/>
                </a:cubicBezTo>
                <a:cubicBezTo>
                  <a:pt x="1322383" y="83262"/>
                  <a:pt x="1322413" y="82568"/>
                  <a:pt x="1322413" y="82086"/>
                </a:cubicBezTo>
                <a:lnTo>
                  <a:pt x="1322232" y="78466"/>
                </a:lnTo>
                <a:lnTo>
                  <a:pt x="1322413" y="72856"/>
                </a:lnTo>
                <a:lnTo>
                  <a:pt x="1322413" y="71046"/>
                </a:lnTo>
                <a:cubicBezTo>
                  <a:pt x="1322413" y="70684"/>
                  <a:pt x="1322473" y="70111"/>
                  <a:pt x="1322594" y="69327"/>
                </a:cubicBezTo>
                <a:cubicBezTo>
                  <a:pt x="1322715" y="68543"/>
                  <a:pt x="1322835" y="67909"/>
                  <a:pt x="1322956" y="67427"/>
                </a:cubicBezTo>
                <a:lnTo>
                  <a:pt x="1322956" y="67065"/>
                </a:lnTo>
                <a:cubicBezTo>
                  <a:pt x="1322715" y="66341"/>
                  <a:pt x="1322685" y="65526"/>
                  <a:pt x="1322866" y="64621"/>
                </a:cubicBezTo>
                <a:cubicBezTo>
                  <a:pt x="1323046" y="63717"/>
                  <a:pt x="1323197" y="63023"/>
                  <a:pt x="1323318" y="62540"/>
                </a:cubicBezTo>
                <a:cubicBezTo>
                  <a:pt x="1323318" y="62178"/>
                  <a:pt x="1323288" y="61847"/>
                  <a:pt x="1323228" y="61545"/>
                </a:cubicBezTo>
                <a:cubicBezTo>
                  <a:pt x="1323167" y="61243"/>
                  <a:pt x="1323197" y="60851"/>
                  <a:pt x="1323318" y="60369"/>
                </a:cubicBezTo>
                <a:cubicBezTo>
                  <a:pt x="1323559" y="59524"/>
                  <a:pt x="1323680" y="58318"/>
                  <a:pt x="1323680" y="56749"/>
                </a:cubicBezTo>
                <a:lnTo>
                  <a:pt x="1323680" y="54396"/>
                </a:lnTo>
                <a:lnTo>
                  <a:pt x="1323861" y="53311"/>
                </a:lnTo>
                <a:lnTo>
                  <a:pt x="1324042" y="52768"/>
                </a:lnTo>
                <a:cubicBezTo>
                  <a:pt x="1324042" y="51561"/>
                  <a:pt x="1324102" y="50656"/>
                  <a:pt x="1324223" y="50053"/>
                </a:cubicBezTo>
                <a:lnTo>
                  <a:pt x="1324766" y="47338"/>
                </a:lnTo>
                <a:cubicBezTo>
                  <a:pt x="1324886" y="46976"/>
                  <a:pt x="1324917" y="46614"/>
                  <a:pt x="1324856" y="46253"/>
                </a:cubicBezTo>
                <a:cubicBezTo>
                  <a:pt x="1324796" y="45891"/>
                  <a:pt x="1324826" y="45468"/>
                  <a:pt x="1324947" y="44986"/>
                </a:cubicBezTo>
                <a:cubicBezTo>
                  <a:pt x="1325068" y="44624"/>
                  <a:pt x="1325037" y="44232"/>
                  <a:pt x="1324856" y="43809"/>
                </a:cubicBezTo>
                <a:cubicBezTo>
                  <a:pt x="1324675" y="43387"/>
                  <a:pt x="1324524" y="43055"/>
                  <a:pt x="1324404" y="42814"/>
                </a:cubicBezTo>
                <a:cubicBezTo>
                  <a:pt x="1324283" y="42452"/>
                  <a:pt x="1324223" y="41909"/>
                  <a:pt x="1324223" y="41185"/>
                </a:cubicBezTo>
                <a:lnTo>
                  <a:pt x="1324223" y="39375"/>
                </a:lnTo>
                <a:cubicBezTo>
                  <a:pt x="1324223" y="39255"/>
                  <a:pt x="1324102" y="39074"/>
                  <a:pt x="1323861" y="38833"/>
                </a:cubicBezTo>
                <a:cubicBezTo>
                  <a:pt x="1324102" y="38471"/>
                  <a:pt x="1324193" y="38078"/>
                  <a:pt x="1324132" y="37656"/>
                </a:cubicBezTo>
                <a:cubicBezTo>
                  <a:pt x="1324072" y="37234"/>
                  <a:pt x="1324042" y="36962"/>
                  <a:pt x="1324042" y="36842"/>
                </a:cubicBezTo>
                <a:cubicBezTo>
                  <a:pt x="1324042" y="36480"/>
                  <a:pt x="1324102" y="36239"/>
                  <a:pt x="1324223" y="36118"/>
                </a:cubicBezTo>
                <a:cubicBezTo>
                  <a:pt x="1324464" y="35515"/>
                  <a:pt x="1324404" y="34911"/>
                  <a:pt x="1324042" y="34308"/>
                </a:cubicBezTo>
                <a:cubicBezTo>
                  <a:pt x="1323921" y="34067"/>
                  <a:pt x="1323861" y="33765"/>
                  <a:pt x="1323861" y="33403"/>
                </a:cubicBezTo>
                <a:cubicBezTo>
                  <a:pt x="1324102" y="32679"/>
                  <a:pt x="1324042" y="32016"/>
                  <a:pt x="1323680" y="31413"/>
                </a:cubicBezTo>
                <a:lnTo>
                  <a:pt x="1323318" y="30689"/>
                </a:lnTo>
                <a:cubicBezTo>
                  <a:pt x="1323318" y="29965"/>
                  <a:pt x="1323016" y="29482"/>
                  <a:pt x="1322413" y="29241"/>
                </a:cubicBezTo>
                <a:lnTo>
                  <a:pt x="1322232" y="28879"/>
                </a:lnTo>
                <a:cubicBezTo>
                  <a:pt x="1322232" y="28879"/>
                  <a:pt x="1322051" y="28698"/>
                  <a:pt x="1321689" y="28336"/>
                </a:cubicBezTo>
                <a:lnTo>
                  <a:pt x="1322413" y="26526"/>
                </a:lnTo>
                <a:cubicBezTo>
                  <a:pt x="1322896" y="26164"/>
                  <a:pt x="1322896" y="25742"/>
                  <a:pt x="1322413" y="25259"/>
                </a:cubicBezTo>
                <a:cubicBezTo>
                  <a:pt x="1322172" y="24897"/>
                  <a:pt x="1322051" y="24415"/>
                  <a:pt x="1322051" y="23812"/>
                </a:cubicBezTo>
                <a:lnTo>
                  <a:pt x="1322051" y="22907"/>
                </a:lnTo>
                <a:cubicBezTo>
                  <a:pt x="1322051" y="22786"/>
                  <a:pt x="1322081" y="22696"/>
                  <a:pt x="1322142" y="22635"/>
                </a:cubicBezTo>
                <a:cubicBezTo>
                  <a:pt x="1322202" y="22575"/>
                  <a:pt x="1322232" y="22484"/>
                  <a:pt x="1322232" y="22364"/>
                </a:cubicBezTo>
                <a:cubicBezTo>
                  <a:pt x="1322715" y="22243"/>
                  <a:pt x="1323167" y="21942"/>
                  <a:pt x="1323590" y="21459"/>
                </a:cubicBezTo>
                <a:cubicBezTo>
                  <a:pt x="1324012" y="20976"/>
                  <a:pt x="1324344" y="20675"/>
                  <a:pt x="1324585" y="20554"/>
                </a:cubicBezTo>
                <a:cubicBezTo>
                  <a:pt x="1325188" y="20071"/>
                  <a:pt x="1325912" y="19830"/>
                  <a:pt x="1326756" y="19830"/>
                </a:cubicBezTo>
                <a:cubicBezTo>
                  <a:pt x="1327239" y="19710"/>
                  <a:pt x="1327752" y="19679"/>
                  <a:pt x="1328295" y="19740"/>
                </a:cubicBezTo>
                <a:cubicBezTo>
                  <a:pt x="1328838" y="19800"/>
                  <a:pt x="1329411" y="19770"/>
                  <a:pt x="1330014" y="19649"/>
                </a:cubicBezTo>
                <a:cubicBezTo>
                  <a:pt x="1330497" y="19529"/>
                  <a:pt x="1331130" y="19468"/>
                  <a:pt x="1331914" y="19468"/>
                </a:cubicBezTo>
                <a:cubicBezTo>
                  <a:pt x="1332698" y="19468"/>
                  <a:pt x="1333332" y="19408"/>
                  <a:pt x="1333814" y="19287"/>
                </a:cubicBezTo>
                <a:cubicBezTo>
                  <a:pt x="1334538" y="19167"/>
                  <a:pt x="1335202" y="19016"/>
                  <a:pt x="1335805" y="18835"/>
                </a:cubicBezTo>
                <a:cubicBezTo>
                  <a:pt x="1336408" y="18654"/>
                  <a:pt x="1337012" y="18503"/>
                  <a:pt x="1337615" y="18382"/>
                </a:cubicBezTo>
                <a:cubicBezTo>
                  <a:pt x="1338580" y="18141"/>
                  <a:pt x="1339364" y="18020"/>
                  <a:pt x="1339968" y="18020"/>
                </a:cubicBezTo>
                <a:cubicBezTo>
                  <a:pt x="1340571" y="17658"/>
                  <a:pt x="1341596" y="17357"/>
                  <a:pt x="1343044" y="17116"/>
                </a:cubicBezTo>
                <a:lnTo>
                  <a:pt x="1347026" y="16573"/>
                </a:lnTo>
                <a:cubicBezTo>
                  <a:pt x="1347508" y="16452"/>
                  <a:pt x="1348051" y="16331"/>
                  <a:pt x="1348654" y="16211"/>
                </a:cubicBezTo>
                <a:cubicBezTo>
                  <a:pt x="1349258" y="16090"/>
                  <a:pt x="1349982" y="15969"/>
                  <a:pt x="1350826" y="15849"/>
                </a:cubicBezTo>
                <a:cubicBezTo>
                  <a:pt x="1351912" y="15969"/>
                  <a:pt x="1353300" y="15728"/>
                  <a:pt x="1354989" y="15125"/>
                </a:cubicBezTo>
                <a:cubicBezTo>
                  <a:pt x="1355230" y="15125"/>
                  <a:pt x="1355501" y="15064"/>
                  <a:pt x="1355803" y="14944"/>
                </a:cubicBezTo>
                <a:cubicBezTo>
                  <a:pt x="1356105" y="14823"/>
                  <a:pt x="1356376" y="14763"/>
                  <a:pt x="1356617" y="14763"/>
                </a:cubicBezTo>
                <a:cubicBezTo>
                  <a:pt x="1357221" y="14642"/>
                  <a:pt x="1358126" y="14582"/>
                  <a:pt x="1359332" y="14582"/>
                </a:cubicBezTo>
                <a:cubicBezTo>
                  <a:pt x="1359815" y="14461"/>
                  <a:pt x="1360418" y="14401"/>
                  <a:pt x="1361142" y="14401"/>
                </a:cubicBezTo>
                <a:cubicBezTo>
                  <a:pt x="1361866" y="14401"/>
                  <a:pt x="1362469" y="14341"/>
                  <a:pt x="1362952" y="14220"/>
                </a:cubicBezTo>
                <a:cubicBezTo>
                  <a:pt x="1363313" y="13979"/>
                  <a:pt x="1363796" y="13828"/>
                  <a:pt x="1364399" y="13767"/>
                </a:cubicBezTo>
                <a:cubicBezTo>
                  <a:pt x="1365002" y="13707"/>
                  <a:pt x="1365485" y="13677"/>
                  <a:pt x="1365847" y="13677"/>
                </a:cubicBezTo>
                <a:cubicBezTo>
                  <a:pt x="1366450" y="13556"/>
                  <a:pt x="1367024" y="13526"/>
                  <a:pt x="1367566" y="13587"/>
                </a:cubicBezTo>
                <a:cubicBezTo>
                  <a:pt x="1368109" y="13647"/>
                  <a:pt x="1368622" y="13617"/>
                  <a:pt x="1369105" y="13496"/>
                </a:cubicBezTo>
                <a:lnTo>
                  <a:pt x="1371095" y="13315"/>
                </a:lnTo>
                <a:cubicBezTo>
                  <a:pt x="1371578" y="13074"/>
                  <a:pt x="1372121" y="12953"/>
                  <a:pt x="1372724" y="12953"/>
                </a:cubicBezTo>
                <a:close/>
                <a:moveTo>
                  <a:pt x="675018" y="11505"/>
                </a:moveTo>
                <a:cubicBezTo>
                  <a:pt x="675380" y="11626"/>
                  <a:pt x="675682" y="11807"/>
                  <a:pt x="675923" y="12048"/>
                </a:cubicBezTo>
                <a:lnTo>
                  <a:pt x="676647" y="12048"/>
                </a:lnTo>
                <a:cubicBezTo>
                  <a:pt x="676888" y="11807"/>
                  <a:pt x="677250" y="11686"/>
                  <a:pt x="677733" y="11686"/>
                </a:cubicBezTo>
                <a:cubicBezTo>
                  <a:pt x="678094" y="11686"/>
                  <a:pt x="678577" y="11867"/>
                  <a:pt x="679180" y="12229"/>
                </a:cubicBezTo>
                <a:cubicBezTo>
                  <a:pt x="679542" y="12471"/>
                  <a:pt x="680146" y="12591"/>
                  <a:pt x="680990" y="12591"/>
                </a:cubicBezTo>
                <a:cubicBezTo>
                  <a:pt x="682679" y="12591"/>
                  <a:pt x="683946" y="12471"/>
                  <a:pt x="684791" y="12229"/>
                </a:cubicBezTo>
                <a:cubicBezTo>
                  <a:pt x="686600" y="11747"/>
                  <a:pt x="689315" y="11626"/>
                  <a:pt x="692934" y="11867"/>
                </a:cubicBezTo>
                <a:cubicBezTo>
                  <a:pt x="693900" y="11988"/>
                  <a:pt x="694774" y="12018"/>
                  <a:pt x="695559" y="11958"/>
                </a:cubicBezTo>
                <a:cubicBezTo>
                  <a:pt x="696343" y="11897"/>
                  <a:pt x="697036" y="11867"/>
                  <a:pt x="697640" y="11867"/>
                </a:cubicBezTo>
                <a:lnTo>
                  <a:pt x="699630" y="12048"/>
                </a:lnTo>
                <a:cubicBezTo>
                  <a:pt x="699389" y="12531"/>
                  <a:pt x="699057" y="13074"/>
                  <a:pt x="698635" y="13677"/>
                </a:cubicBezTo>
                <a:cubicBezTo>
                  <a:pt x="698213" y="14280"/>
                  <a:pt x="698062" y="14884"/>
                  <a:pt x="698183" y="15487"/>
                </a:cubicBezTo>
                <a:cubicBezTo>
                  <a:pt x="698183" y="15487"/>
                  <a:pt x="697760" y="15909"/>
                  <a:pt x="696916" y="16754"/>
                </a:cubicBezTo>
                <a:lnTo>
                  <a:pt x="696554" y="16935"/>
                </a:lnTo>
                <a:lnTo>
                  <a:pt x="696192" y="17116"/>
                </a:lnTo>
                <a:cubicBezTo>
                  <a:pt x="696071" y="17598"/>
                  <a:pt x="695649" y="18141"/>
                  <a:pt x="694925" y="18744"/>
                </a:cubicBezTo>
                <a:cubicBezTo>
                  <a:pt x="694201" y="19348"/>
                  <a:pt x="693839" y="19890"/>
                  <a:pt x="693839" y="20373"/>
                </a:cubicBezTo>
                <a:cubicBezTo>
                  <a:pt x="693839" y="20735"/>
                  <a:pt x="693719" y="21097"/>
                  <a:pt x="693477" y="21459"/>
                </a:cubicBezTo>
                <a:cubicBezTo>
                  <a:pt x="693236" y="21821"/>
                  <a:pt x="692874" y="22062"/>
                  <a:pt x="692392" y="22183"/>
                </a:cubicBezTo>
                <a:cubicBezTo>
                  <a:pt x="692271" y="22183"/>
                  <a:pt x="692180" y="22273"/>
                  <a:pt x="692120" y="22454"/>
                </a:cubicBezTo>
                <a:cubicBezTo>
                  <a:pt x="692060" y="22635"/>
                  <a:pt x="692030" y="22786"/>
                  <a:pt x="692030" y="22907"/>
                </a:cubicBezTo>
                <a:cubicBezTo>
                  <a:pt x="692030" y="23631"/>
                  <a:pt x="691668" y="23993"/>
                  <a:pt x="690944" y="23993"/>
                </a:cubicBezTo>
                <a:cubicBezTo>
                  <a:pt x="690461" y="23993"/>
                  <a:pt x="689737" y="23872"/>
                  <a:pt x="688772" y="23631"/>
                </a:cubicBezTo>
                <a:lnTo>
                  <a:pt x="687505" y="23450"/>
                </a:lnTo>
                <a:cubicBezTo>
                  <a:pt x="686540" y="23450"/>
                  <a:pt x="685575" y="23751"/>
                  <a:pt x="684610" y="24355"/>
                </a:cubicBezTo>
                <a:cubicBezTo>
                  <a:pt x="684368" y="24475"/>
                  <a:pt x="684036" y="24596"/>
                  <a:pt x="683614" y="24716"/>
                </a:cubicBezTo>
                <a:cubicBezTo>
                  <a:pt x="683192" y="24837"/>
                  <a:pt x="682860" y="24897"/>
                  <a:pt x="682619" y="24897"/>
                </a:cubicBezTo>
                <a:cubicBezTo>
                  <a:pt x="681292" y="25259"/>
                  <a:pt x="680085" y="25682"/>
                  <a:pt x="678999" y="26164"/>
                </a:cubicBezTo>
                <a:cubicBezTo>
                  <a:pt x="678999" y="26164"/>
                  <a:pt x="678698" y="26466"/>
                  <a:pt x="678094" y="27069"/>
                </a:cubicBezTo>
                <a:cubicBezTo>
                  <a:pt x="677009" y="26345"/>
                  <a:pt x="676767" y="25682"/>
                  <a:pt x="677371" y="25078"/>
                </a:cubicBezTo>
                <a:lnTo>
                  <a:pt x="677371" y="24897"/>
                </a:lnTo>
                <a:cubicBezTo>
                  <a:pt x="676767" y="24294"/>
                  <a:pt x="676586" y="23631"/>
                  <a:pt x="676828" y="22907"/>
                </a:cubicBezTo>
                <a:cubicBezTo>
                  <a:pt x="676828" y="22545"/>
                  <a:pt x="676767" y="22213"/>
                  <a:pt x="676647" y="21911"/>
                </a:cubicBezTo>
                <a:cubicBezTo>
                  <a:pt x="676526" y="21610"/>
                  <a:pt x="676405" y="21338"/>
                  <a:pt x="676285" y="21097"/>
                </a:cubicBezTo>
                <a:cubicBezTo>
                  <a:pt x="676285" y="20976"/>
                  <a:pt x="676255" y="20886"/>
                  <a:pt x="676194" y="20826"/>
                </a:cubicBezTo>
                <a:cubicBezTo>
                  <a:pt x="676134" y="20765"/>
                  <a:pt x="676164" y="20675"/>
                  <a:pt x="676285" y="20554"/>
                </a:cubicBezTo>
                <a:lnTo>
                  <a:pt x="676285" y="20192"/>
                </a:lnTo>
                <a:cubicBezTo>
                  <a:pt x="676285" y="19710"/>
                  <a:pt x="675983" y="19167"/>
                  <a:pt x="675380" y="18563"/>
                </a:cubicBezTo>
                <a:lnTo>
                  <a:pt x="674475" y="17297"/>
                </a:lnTo>
                <a:cubicBezTo>
                  <a:pt x="674234" y="16935"/>
                  <a:pt x="674113" y="16482"/>
                  <a:pt x="674113" y="15939"/>
                </a:cubicBezTo>
                <a:cubicBezTo>
                  <a:pt x="674113" y="15396"/>
                  <a:pt x="674294" y="15004"/>
                  <a:pt x="674656" y="14763"/>
                </a:cubicBezTo>
                <a:cubicBezTo>
                  <a:pt x="675259" y="14160"/>
                  <a:pt x="675440" y="13436"/>
                  <a:pt x="675199" y="12591"/>
                </a:cubicBezTo>
                <a:close/>
                <a:moveTo>
                  <a:pt x="79267" y="5714"/>
                </a:moveTo>
                <a:cubicBezTo>
                  <a:pt x="79509" y="5714"/>
                  <a:pt x="79931" y="5895"/>
                  <a:pt x="80534" y="6257"/>
                </a:cubicBezTo>
                <a:cubicBezTo>
                  <a:pt x="80775" y="6498"/>
                  <a:pt x="81047" y="6740"/>
                  <a:pt x="81348" y="6981"/>
                </a:cubicBezTo>
                <a:cubicBezTo>
                  <a:pt x="81650" y="7222"/>
                  <a:pt x="81982" y="7464"/>
                  <a:pt x="82344" y="7705"/>
                </a:cubicBezTo>
                <a:cubicBezTo>
                  <a:pt x="82585" y="7825"/>
                  <a:pt x="83038" y="8067"/>
                  <a:pt x="83701" y="8429"/>
                </a:cubicBezTo>
                <a:cubicBezTo>
                  <a:pt x="84365" y="8791"/>
                  <a:pt x="84998" y="9032"/>
                  <a:pt x="85601" y="9153"/>
                </a:cubicBezTo>
                <a:cubicBezTo>
                  <a:pt x="86325" y="9273"/>
                  <a:pt x="86929" y="9575"/>
                  <a:pt x="87411" y="10058"/>
                </a:cubicBezTo>
                <a:cubicBezTo>
                  <a:pt x="87894" y="10540"/>
                  <a:pt x="88316" y="11113"/>
                  <a:pt x="88678" y="11777"/>
                </a:cubicBezTo>
                <a:cubicBezTo>
                  <a:pt x="89040" y="12440"/>
                  <a:pt x="89281" y="12893"/>
                  <a:pt x="89402" y="13134"/>
                </a:cubicBezTo>
                <a:lnTo>
                  <a:pt x="89402" y="13677"/>
                </a:lnTo>
                <a:lnTo>
                  <a:pt x="88135" y="16211"/>
                </a:lnTo>
                <a:cubicBezTo>
                  <a:pt x="88014" y="16573"/>
                  <a:pt x="87954" y="17116"/>
                  <a:pt x="87954" y="17839"/>
                </a:cubicBezTo>
                <a:cubicBezTo>
                  <a:pt x="88437" y="17839"/>
                  <a:pt x="88949" y="17809"/>
                  <a:pt x="89492" y="17749"/>
                </a:cubicBezTo>
                <a:cubicBezTo>
                  <a:pt x="90035" y="17689"/>
                  <a:pt x="90669" y="17719"/>
                  <a:pt x="91393" y="17839"/>
                </a:cubicBezTo>
                <a:cubicBezTo>
                  <a:pt x="92116" y="17839"/>
                  <a:pt x="93444" y="17960"/>
                  <a:pt x="95374" y="18201"/>
                </a:cubicBezTo>
                <a:cubicBezTo>
                  <a:pt x="96098" y="18443"/>
                  <a:pt x="96641" y="18563"/>
                  <a:pt x="97003" y="18563"/>
                </a:cubicBezTo>
                <a:cubicBezTo>
                  <a:pt x="97847" y="18684"/>
                  <a:pt x="98451" y="18865"/>
                  <a:pt x="98813" y="19106"/>
                </a:cubicBezTo>
                <a:cubicBezTo>
                  <a:pt x="99174" y="19348"/>
                  <a:pt x="99476" y="19890"/>
                  <a:pt x="99717" y="20735"/>
                </a:cubicBezTo>
                <a:lnTo>
                  <a:pt x="100260" y="23088"/>
                </a:lnTo>
                <a:cubicBezTo>
                  <a:pt x="100260" y="23932"/>
                  <a:pt x="100140" y="24475"/>
                  <a:pt x="99898" y="24716"/>
                </a:cubicBezTo>
                <a:cubicBezTo>
                  <a:pt x="99416" y="25078"/>
                  <a:pt x="98933" y="25983"/>
                  <a:pt x="98451" y="27431"/>
                </a:cubicBezTo>
                <a:cubicBezTo>
                  <a:pt x="98209" y="28758"/>
                  <a:pt x="97244" y="29663"/>
                  <a:pt x="95555" y="30146"/>
                </a:cubicBezTo>
                <a:cubicBezTo>
                  <a:pt x="92418" y="31232"/>
                  <a:pt x="89764" y="31714"/>
                  <a:pt x="87592" y="31594"/>
                </a:cubicBezTo>
                <a:cubicBezTo>
                  <a:pt x="86989" y="31473"/>
                  <a:pt x="86567" y="31895"/>
                  <a:pt x="86325" y="32860"/>
                </a:cubicBezTo>
                <a:cubicBezTo>
                  <a:pt x="85843" y="34549"/>
                  <a:pt x="85420" y="35816"/>
                  <a:pt x="85058" y="36661"/>
                </a:cubicBezTo>
                <a:cubicBezTo>
                  <a:pt x="85058" y="36902"/>
                  <a:pt x="84847" y="37204"/>
                  <a:pt x="84425" y="37566"/>
                </a:cubicBezTo>
                <a:cubicBezTo>
                  <a:pt x="84003" y="37928"/>
                  <a:pt x="83792" y="38290"/>
                  <a:pt x="83792" y="38652"/>
                </a:cubicBezTo>
                <a:cubicBezTo>
                  <a:pt x="83792" y="38893"/>
                  <a:pt x="84033" y="39074"/>
                  <a:pt x="84516" y="39194"/>
                </a:cubicBezTo>
                <a:lnTo>
                  <a:pt x="90488" y="40280"/>
                </a:lnTo>
                <a:cubicBezTo>
                  <a:pt x="90608" y="40280"/>
                  <a:pt x="90729" y="40250"/>
                  <a:pt x="90850" y="40190"/>
                </a:cubicBezTo>
                <a:cubicBezTo>
                  <a:pt x="90970" y="40130"/>
                  <a:pt x="91151" y="40160"/>
                  <a:pt x="91393" y="40280"/>
                </a:cubicBezTo>
                <a:cubicBezTo>
                  <a:pt x="91513" y="40280"/>
                  <a:pt x="91755" y="40341"/>
                  <a:pt x="92116" y="40461"/>
                </a:cubicBezTo>
                <a:cubicBezTo>
                  <a:pt x="92478" y="40582"/>
                  <a:pt x="92720" y="40703"/>
                  <a:pt x="92840" y="40823"/>
                </a:cubicBezTo>
                <a:cubicBezTo>
                  <a:pt x="93685" y="42030"/>
                  <a:pt x="94771" y="42693"/>
                  <a:pt x="96098" y="42814"/>
                </a:cubicBezTo>
                <a:cubicBezTo>
                  <a:pt x="97063" y="43055"/>
                  <a:pt x="98511" y="43538"/>
                  <a:pt x="100441" y="44262"/>
                </a:cubicBezTo>
                <a:cubicBezTo>
                  <a:pt x="100683" y="44262"/>
                  <a:pt x="100803" y="44382"/>
                  <a:pt x="100803" y="44624"/>
                </a:cubicBezTo>
                <a:cubicBezTo>
                  <a:pt x="101165" y="45227"/>
                  <a:pt x="102010" y="45951"/>
                  <a:pt x="103337" y="46795"/>
                </a:cubicBezTo>
                <a:cubicBezTo>
                  <a:pt x="103699" y="47157"/>
                  <a:pt x="103880" y="47338"/>
                  <a:pt x="103880" y="47338"/>
                </a:cubicBezTo>
                <a:cubicBezTo>
                  <a:pt x="104604" y="47459"/>
                  <a:pt x="105207" y="47821"/>
                  <a:pt x="105690" y="48424"/>
                </a:cubicBezTo>
                <a:cubicBezTo>
                  <a:pt x="106172" y="49027"/>
                  <a:pt x="106534" y="49450"/>
                  <a:pt x="106775" y="49691"/>
                </a:cubicBezTo>
                <a:cubicBezTo>
                  <a:pt x="106896" y="49812"/>
                  <a:pt x="106926" y="49932"/>
                  <a:pt x="106866" y="50053"/>
                </a:cubicBezTo>
                <a:cubicBezTo>
                  <a:pt x="106806" y="50174"/>
                  <a:pt x="106775" y="50294"/>
                  <a:pt x="106775" y="50415"/>
                </a:cubicBezTo>
                <a:cubicBezTo>
                  <a:pt x="106896" y="50656"/>
                  <a:pt x="106956" y="51079"/>
                  <a:pt x="106956" y="51682"/>
                </a:cubicBezTo>
                <a:cubicBezTo>
                  <a:pt x="106956" y="51923"/>
                  <a:pt x="106896" y="52285"/>
                  <a:pt x="106775" y="52768"/>
                </a:cubicBezTo>
                <a:cubicBezTo>
                  <a:pt x="106655" y="53250"/>
                  <a:pt x="106534" y="53612"/>
                  <a:pt x="106414" y="53853"/>
                </a:cubicBezTo>
                <a:cubicBezTo>
                  <a:pt x="105569" y="55422"/>
                  <a:pt x="105147" y="57594"/>
                  <a:pt x="105147" y="60369"/>
                </a:cubicBezTo>
                <a:cubicBezTo>
                  <a:pt x="105388" y="60610"/>
                  <a:pt x="105388" y="60911"/>
                  <a:pt x="105147" y="61273"/>
                </a:cubicBezTo>
                <a:cubicBezTo>
                  <a:pt x="104905" y="64893"/>
                  <a:pt x="104604" y="67547"/>
                  <a:pt x="104242" y="69236"/>
                </a:cubicBezTo>
                <a:cubicBezTo>
                  <a:pt x="103759" y="72132"/>
                  <a:pt x="103156" y="74243"/>
                  <a:pt x="102432" y="75570"/>
                </a:cubicBezTo>
                <a:lnTo>
                  <a:pt x="102070" y="76294"/>
                </a:lnTo>
                <a:cubicBezTo>
                  <a:pt x="101949" y="76898"/>
                  <a:pt x="101618" y="77320"/>
                  <a:pt x="101075" y="77561"/>
                </a:cubicBezTo>
                <a:cubicBezTo>
                  <a:pt x="100532" y="77802"/>
                  <a:pt x="100200" y="77923"/>
                  <a:pt x="100079" y="77923"/>
                </a:cubicBezTo>
                <a:cubicBezTo>
                  <a:pt x="98873" y="78768"/>
                  <a:pt x="98209" y="79371"/>
                  <a:pt x="98089" y="79733"/>
                </a:cubicBezTo>
                <a:cubicBezTo>
                  <a:pt x="97606" y="80577"/>
                  <a:pt x="97184" y="81181"/>
                  <a:pt x="96822" y="81543"/>
                </a:cubicBezTo>
                <a:cubicBezTo>
                  <a:pt x="96460" y="81905"/>
                  <a:pt x="95917" y="82086"/>
                  <a:pt x="95193" y="82086"/>
                </a:cubicBezTo>
                <a:cubicBezTo>
                  <a:pt x="95072" y="81844"/>
                  <a:pt x="94831" y="81905"/>
                  <a:pt x="94469" y="82267"/>
                </a:cubicBezTo>
                <a:cubicBezTo>
                  <a:pt x="93866" y="82628"/>
                  <a:pt x="93323" y="82568"/>
                  <a:pt x="92840" y="82086"/>
                </a:cubicBezTo>
                <a:cubicBezTo>
                  <a:pt x="92720" y="81965"/>
                  <a:pt x="92509" y="81844"/>
                  <a:pt x="92207" y="81724"/>
                </a:cubicBezTo>
                <a:cubicBezTo>
                  <a:pt x="91905" y="81603"/>
                  <a:pt x="91634" y="81603"/>
                  <a:pt x="91393" y="81724"/>
                </a:cubicBezTo>
                <a:cubicBezTo>
                  <a:pt x="90427" y="82086"/>
                  <a:pt x="89221" y="82327"/>
                  <a:pt x="87773" y="82448"/>
                </a:cubicBezTo>
                <a:cubicBezTo>
                  <a:pt x="86325" y="82568"/>
                  <a:pt x="85239" y="82689"/>
                  <a:pt x="84516" y="82809"/>
                </a:cubicBezTo>
                <a:lnTo>
                  <a:pt x="79267" y="83895"/>
                </a:lnTo>
                <a:cubicBezTo>
                  <a:pt x="78423" y="83895"/>
                  <a:pt x="77819" y="83835"/>
                  <a:pt x="77458" y="83714"/>
                </a:cubicBezTo>
                <a:cubicBezTo>
                  <a:pt x="77096" y="83594"/>
                  <a:pt x="76613" y="83533"/>
                  <a:pt x="76010" y="83533"/>
                </a:cubicBezTo>
                <a:lnTo>
                  <a:pt x="74562" y="83533"/>
                </a:lnTo>
                <a:cubicBezTo>
                  <a:pt x="73717" y="83654"/>
                  <a:pt x="72451" y="83714"/>
                  <a:pt x="70761" y="83714"/>
                </a:cubicBezTo>
                <a:cubicBezTo>
                  <a:pt x="70400" y="83714"/>
                  <a:pt x="70038" y="83775"/>
                  <a:pt x="69676" y="83895"/>
                </a:cubicBezTo>
                <a:cubicBezTo>
                  <a:pt x="69314" y="84016"/>
                  <a:pt x="68952" y="84076"/>
                  <a:pt x="68590" y="84076"/>
                </a:cubicBezTo>
                <a:lnTo>
                  <a:pt x="64427" y="84076"/>
                </a:lnTo>
                <a:cubicBezTo>
                  <a:pt x="63583" y="84076"/>
                  <a:pt x="62919" y="84137"/>
                  <a:pt x="62437" y="84257"/>
                </a:cubicBezTo>
                <a:cubicBezTo>
                  <a:pt x="62316" y="84257"/>
                  <a:pt x="62195" y="84318"/>
                  <a:pt x="62075" y="84438"/>
                </a:cubicBezTo>
                <a:cubicBezTo>
                  <a:pt x="61954" y="84559"/>
                  <a:pt x="61894" y="84680"/>
                  <a:pt x="61894" y="84800"/>
                </a:cubicBezTo>
                <a:lnTo>
                  <a:pt x="61894" y="90772"/>
                </a:lnTo>
                <a:cubicBezTo>
                  <a:pt x="62859" y="90652"/>
                  <a:pt x="64035" y="90531"/>
                  <a:pt x="65423" y="90410"/>
                </a:cubicBezTo>
                <a:cubicBezTo>
                  <a:pt x="66810" y="90290"/>
                  <a:pt x="68409" y="90229"/>
                  <a:pt x="70218" y="90229"/>
                </a:cubicBezTo>
                <a:lnTo>
                  <a:pt x="84154" y="90229"/>
                </a:lnTo>
                <a:cubicBezTo>
                  <a:pt x="84757" y="90229"/>
                  <a:pt x="85239" y="90290"/>
                  <a:pt x="85601" y="90410"/>
                </a:cubicBezTo>
                <a:cubicBezTo>
                  <a:pt x="86084" y="90410"/>
                  <a:pt x="86325" y="90652"/>
                  <a:pt x="86325" y="91134"/>
                </a:cubicBezTo>
                <a:cubicBezTo>
                  <a:pt x="86325" y="91376"/>
                  <a:pt x="86446" y="91677"/>
                  <a:pt x="86687" y="92039"/>
                </a:cubicBezTo>
                <a:lnTo>
                  <a:pt x="85420" y="94573"/>
                </a:lnTo>
                <a:cubicBezTo>
                  <a:pt x="85179" y="94332"/>
                  <a:pt x="85058" y="94211"/>
                  <a:pt x="85058" y="94211"/>
                </a:cubicBezTo>
                <a:cubicBezTo>
                  <a:pt x="84455" y="96865"/>
                  <a:pt x="83430" y="98373"/>
                  <a:pt x="81982" y="98735"/>
                </a:cubicBezTo>
                <a:cubicBezTo>
                  <a:pt x="81620" y="98856"/>
                  <a:pt x="80775" y="99158"/>
                  <a:pt x="79448" y="99640"/>
                </a:cubicBezTo>
                <a:cubicBezTo>
                  <a:pt x="77759" y="100243"/>
                  <a:pt x="76673" y="100666"/>
                  <a:pt x="76191" y="100907"/>
                </a:cubicBezTo>
                <a:cubicBezTo>
                  <a:pt x="75105" y="101390"/>
                  <a:pt x="73959" y="101631"/>
                  <a:pt x="72752" y="101631"/>
                </a:cubicBezTo>
                <a:lnTo>
                  <a:pt x="70400" y="101450"/>
                </a:lnTo>
                <a:cubicBezTo>
                  <a:pt x="70038" y="101329"/>
                  <a:pt x="69766" y="101299"/>
                  <a:pt x="69585" y="101359"/>
                </a:cubicBezTo>
                <a:cubicBezTo>
                  <a:pt x="69404" y="101420"/>
                  <a:pt x="69253" y="101450"/>
                  <a:pt x="69133" y="101450"/>
                </a:cubicBezTo>
                <a:cubicBezTo>
                  <a:pt x="66478" y="101691"/>
                  <a:pt x="64548" y="101812"/>
                  <a:pt x="63341" y="101812"/>
                </a:cubicBezTo>
                <a:cubicBezTo>
                  <a:pt x="63221" y="101812"/>
                  <a:pt x="62980" y="101872"/>
                  <a:pt x="62618" y="101993"/>
                </a:cubicBezTo>
                <a:cubicBezTo>
                  <a:pt x="62256" y="102113"/>
                  <a:pt x="62075" y="102355"/>
                  <a:pt x="62075" y="102717"/>
                </a:cubicBezTo>
                <a:lnTo>
                  <a:pt x="62075" y="103079"/>
                </a:lnTo>
                <a:cubicBezTo>
                  <a:pt x="62075" y="103561"/>
                  <a:pt x="62014" y="103984"/>
                  <a:pt x="61894" y="104345"/>
                </a:cubicBezTo>
                <a:cubicBezTo>
                  <a:pt x="61773" y="104707"/>
                  <a:pt x="61713" y="105130"/>
                  <a:pt x="61713" y="105612"/>
                </a:cubicBezTo>
                <a:cubicBezTo>
                  <a:pt x="61713" y="105974"/>
                  <a:pt x="61833" y="106306"/>
                  <a:pt x="62075" y="106608"/>
                </a:cubicBezTo>
                <a:cubicBezTo>
                  <a:pt x="62316" y="106909"/>
                  <a:pt x="62618" y="107060"/>
                  <a:pt x="62980" y="107060"/>
                </a:cubicBezTo>
                <a:lnTo>
                  <a:pt x="63341" y="107060"/>
                </a:lnTo>
                <a:lnTo>
                  <a:pt x="70400" y="105793"/>
                </a:lnTo>
                <a:lnTo>
                  <a:pt x="78000" y="105250"/>
                </a:lnTo>
                <a:cubicBezTo>
                  <a:pt x="78121" y="105250"/>
                  <a:pt x="78272" y="105220"/>
                  <a:pt x="78453" y="105160"/>
                </a:cubicBezTo>
                <a:cubicBezTo>
                  <a:pt x="78634" y="105100"/>
                  <a:pt x="78724" y="105009"/>
                  <a:pt x="78724" y="104888"/>
                </a:cubicBezTo>
                <a:lnTo>
                  <a:pt x="80353" y="101812"/>
                </a:lnTo>
                <a:cubicBezTo>
                  <a:pt x="80594" y="101571"/>
                  <a:pt x="80836" y="101359"/>
                  <a:pt x="81077" y="101178"/>
                </a:cubicBezTo>
                <a:cubicBezTo>
                  <a:pt x="81318" y="100997"/>
                  <a:pt x="81560" y="100786"/>
                  <a:pt x="81801" y="100545"/>
                </a:cubicBezTo>
                <a:cubicBezTo>
                  <a:pt x="82404" y="100424"/>
                  <a:pt x="82826" y="100515"/>
                  <a:pt x="83068" y="100816"/>
                </a:cubicBezTo>
                <a:cubicBezTo>
                  <a:pt x="83309" y="101118"/>
                  <a:pt x="83520" y="101510"/>
                  <a:pt x="83701" y="101993"/>
                </a:cubicBezTo>
                <a:cubicBezTo>
                  <a:pt x="83882" y="102475"/>
                  <a:pt x="84093" y="102777"/>
                  <a:pt x="84335" y="102898"/>
                </a:cubicBezTo>
                <a:cubicBezTo>
                  <a:pt x="84214" y="103139"/>
                  <a:pt x="84093" y="103350"/>
                  <a:pt x="83973" y="103531"/>
                </a:cubicBezTo>
                <a:cubicBezTo>
                  <a:pt x="83852" y="103712"/>
                  <a:pt x="83792" y="103984"/>
                  <a:pt x="83792" y="104345"/>
                </a:cubicBezTo>
                <a:cubicBezTo>
                  <a:pt x="83792" y="104587"/>
                  <a:pt x="83852" y="104768"/>
                  <a:pt x="83973" y="104888"/>
                </a:cubicBezTo>
                <a:cubicBezTo>
                  <a:pt x="84093" y="105250"/>
                  <a:pt x="84063" y="105733"/>
                  <a:pt x="83882" y="106336"/>
                </a:cubicBezTo>
                <a:cubicBezTo>
                  <a:pt x="83701" y="106939"/>
                  <a:pt x="83490" y="107362"/>
                  <a:pt x="83249" y="107603"/>
                </a:cubicBezTo>
                <a:cubicBezTo>
                  <a:pt x="82525" y="108206"/>
                  <a:pt x="82042" y="109111"/>
                  <a:pt x="81801" y="110318"/>
                </a:cubicBezTo>
                <a:cubicBezTo>
                  <a:pt x="81801" y="112489"/>
                  <a:pt x="80775" y="113756"/>
                  <a:pt x="78724" y="114118"/>
                </a:cubicBezTo>
                <a:cubicBezTo>
                  <a:pt x="77035" y="114601"/>
                  <a:pt x="75708" y="114902"/>
                  <a:pt x="74743" y="115023"/>
                </a:cubicBezTo>
                <a:cubicBezTo>
                  <a:pt x="74381" y="115144"/>
                  <a:pt x="73959" y="115204"/>
                  <a:pt x="73476" y="115204"/>
                </a:cubicBezTo>
                <a:cubicBezTo>
                  <a:pt x="72993" y="115204"/>
                  <a:pt x="72390" y="115325"/>
                  <a:pt x="71666" y="115566"/>
                </a:cubicBezTo>
                <a:cubicBezTo>
                  <a:pt x="69253" y="116049"/>
                  <a:pt x="67383" y="116471"/>
                  <a:pt x="66056" y="116833"/>
                </a:cubicBezTo>
                <a:cubicBezTo>
                  <a:pt x="65573" y="116833"/>
                  <a:pt x="65151" y="116893"/>
                  <a:pt x="64789" y="117014"/>
                </a:cubicBezTo>
                <a:lnTo>
                  <a:pt x="62256" y="117557"/>
                </a:lnTo>
                <a:lnTo>
                  <a:pt x="61894" y="118281"/>
                </a:lnTo>
                <a:lnTo>
                  <a:pt x="61351" y="125520"/>
                </a:lnTo>
                <a:lnTo>
                  <a:pt x="61532" y="126786"/>
                </a:lnTo>
                <a:lnTo>
                  <a:pt x="65332" y="126424"/>
                </a:lnTo>
                <a:cubicBezTo>
                  <a:pt x="66901" y="126424"/>
                  <a:pt x="68047" y="126304"/>
                  <a:pt x="68771" y="126062"/>
                </a:cubicBezTo>
                <a:cubicBezTo>
                  <a:pt x="69374" y="126062"/>
                  <a:pt x="69917" y="125821"/>
                  <a:pt x="70400" y="125339"/>
                </a:cubicBezTo>
                <a:cubicBezTo>
                  <a:pt x="70882" y="124735"/>
                  <a:pt x="71425" y="124434"/>
                  <a:pt x="72028" y="124434"/>
                </a:cubicBezTo>
                <a:cubicBezTo>
                  <a:pt x="72632" y="124434"/>
                  <a:pt x="73114" y="124675"/>
                  <a:pt x="73476" y="125158"/>
                </a:cubicBezTo>
                <a:cubicBezTo>
                  <a:pt x="74079" y="125761"/>
                  <a:pt x="74743" y="126243"/>
                  <a:pt x="75467" y="126605"/>
                </a:cubicBezTo>
                <a:cubicBezTo>
                  <a:pt x="76070" y="127209"/>
                  <a:pt x="76130" y="127872"/>
                  <a:pt x="75648" y="128596"/>
                </a:cubicBezTo>
                <a:cubicBezTo>
                  <a:pt x="75527" y="128596"/>
                  <a:pt x="75437" y="128626"/>
                  <a:pt x="75376" y="128687"/>
                </a:cubicBezTo>
                <a:cubicBezTo>
                  <a:pt x="75316" y="128747"/>
                  <a:pt x="75286" y="128837"/>
                  <a:pt x="75286" y="128958"/>
                </a:cubicBezTo>
                <a:cubicBezTo>
                  <a:pt x="75527" y="129803"/>
                  <a:pt x="75406" y="130587"/>
                  <a:pt x="74924" y="131311"/>
                </a:cubicBezTo>
                <a:cubicBezTo>
                  <a:pt x="74441" y="132035"/>
                  <a:pt x="74140" y="132457"/>
                  <a:pt x="74019" y="132578"/>
                </a:cubicBezTo>
                <a:lnTo>
                  <a:pt x="73476" y="133482"/>
                </a:lnTo>
                <a:cubicBezTo>
                  <a:pt x="72993" y="133724"/>
                  <a:pt x="72420" y="134056"/>
                  <a:pt x="71757" y="134478"/>
                </a:cubicBezTo>
                <a:cubicBezTo>
                  <a:pt x="71093" y="134900"/>
                  <a:pt x="70460" y="135111"/>
                  <a:pt x="69857" y="135111"/>
                </a:cubicBezTo>
                <a:lnTo>
                  <a:pt x="69495" y="135111"/>
                </a:lnTo>
                <a:lnTo>
                  <a:pt x="68952" y="135111"/>
                </a:lnTo>
                <a:cubicBezTo>
                  <a:pt x="67142" y="136197"/>
                  <a:pt x="65212" y="136740"/>
                  <a:pt x="63160" y="136740"/>
                </a:cubicBezTo>
                <a:cubicBezTo>
                  <a:pt x="62919" y="136740"/>
                  <a:pt x="62738" y="136800"/>
                  <a:pt x="62618" y="136921"/>
                </a:cubicBezTo>
                <a:cubicBezTo>
                  <a:pt x="61894" y="137283"/>
                  <a:pt x="60959" y="137494"/>
                  <a:pt x="59812" y="137554"/>
                </a:cubicBezTo>
                <a:cubicBezTo>
                  <a:pt x="58666" y="137615"/>
                  <a:pt x="57852" y="137645"/>
                  <a:pt x="57369" y="137645"/>
                </a:cubicBezTo>
                <a:cubicBezTo>
                  <a:pt x="56766" y="137766"/>
                  <a:pt x="56072" y="137886"/>
                  <a:pt x="55288" y="138007"/>
                </a:cubicBezTo>
                <a:cubicBezTo>
                  <a:pt x="54504" y="138127"/>
                  <a:pt x="53569" y="138188"/>
                  <a:pt x="52483" y="138188"/>
                </a:cubicBezTo>
                <a:cubicBezTo>
                  <a:pt x="50432" y="138308"/>
                  <a:pt x="47416" y="138369"/>
                  <a:pt x="43434" y="138369"/>
                </a:cubicBezTo>
                <a:lnTo>
                  <a:pt x="39996" y="138731"/>
                </a:lnTo>
                <a:cubicBezTo>
                  <a:pt x="38427" y="139093"/>
                  <a:pt x="36798" y="139274"/>
                  <a:pt x="35109" y="139274"/>
                </a:cubicBezTo>
                <a:lnTo>
                  <a:pt x="32395" y="139093"/>
                </a:lnTo>
                <a:lnTo>
                  <a:pt x="24432" y="138369"/>
                </a:lnTo>
                <a:cubicBezTo>
                  <a:pt x="23829" y="138369"/>
                  <a:pt x="23044" y="138489"/>
                  <a:pt x="22079" y="138731"/>
                </a:cubicBezTo>
                <a:cubicBezTo>
                  <a:pt x="20631" y="139213"/>
                  <a:pt x="19063" y="138912"/>
                  <a:pt x="17374" y="137826"/>
                </a:cubicBezTo>
                <a:cubicBezTo>
                  <a:pt x="16891" y="137705"/>
                  <a:pt x="16529" y="137102"/>
                  <a:pt x="16288" y="136016"/>
                </a:cubicBezTo>
                <a:cubicBezTo>
                  <a:pt x="16167" y="135654"/>
                  <a:pt x="15986" y="135172"/>
                  <a:pt x="15745" y="134568"/>
                </a:cubicBezTo>
                <a:cubicBezTo>
                  <a:pt x="15504" y="133965"/>
                  <a:pt x="15383" y="133422"/>
                  <a:pt x="15383" y="132940"/>
                </a:cubicBezTo>
                <a:cubicBezTo>
                  <a:pt x="15383" y="132698"/>
                  <a:pt x="15624" y="132336"/>
                  <a:pt x="16107" y="131854"/>
                </a:cubicBezTo>
                <a:cubicBezTo>
                  <a:pt x="16228" y="131733"/>
                  <a:pt x="16529" y="131462"/>
                  <a:pt x="17012" y="131039"/>
                </a:cubicBezTo>
                <a:cubicBezTo>
                  <a:pt x="17494" y="130617"/>
                  <a:pt x="18098" y="130406"/>
                  <a:pt x="18822" y="130406"/>
                </a:cubicBezTo>
                <a:lnTo>
                  <a:pt x="19184" y="130406"/>
                </a:lnTo>
                <a:cubicBezTo>
                  <a:pt x="18701" y="129923"/>
                  <a:pt x="18460" y="129441"/>
                  <a:pt x="18460" y="128958"/>
                </a:cubicBezTo>
                <a:cubicBezTo>
                  <a:pt x="18460" y="128596"/>
                  <a:pt x="18610" y="128204"/>
                  <a:pt x="18912" y="127782"/>
                </a:cubicBezTo>
                <a:cubicBezTo>
                  <a:pt x="19214" y="127359"/>
                  <a:pt x="19425" y="126967"/>
                  <a:pt x="19546" y="126605"/>
                </a:cubicBezTo>
                <a:cubicBezTo>
                  <a:pt x="19546" y="126364"/>
                  <a:pt x="19666" y="126243"/>
                  <a:pt x="19907" y="126243"/>
                </a:cubicBezTo>
                <a:cubicBezTo>
                  <a:pt x="20631" y="126364"/>
                  <a:pt x="21476" y="125942"/>
                  <a:pt x="22441" y="124977"/>
                </a:cubicBezTo>
                <a:cubicBezTo>
                  <a:pt x="23044" y="124132"/>
                  <a:pt x="23708" y="124011"/>
                  <a:pt x="24432" y="124615"/>
                </a:cubicBezTo>
                <a:cubicBezTo>
                  <a:pt x="24794" y="124977"/>
                  <a:pt x="25216" y="125158"/>
                  <a:pt x="25699" y="125158"/>
                </a:cubicBezTo>
                <a:cubicBezTo>
                  <a:pt x="26543" y="125158"/>
                  <a:pt x="27207" y="125459"/>
                  <a:pt x="27689" y="126062"/>
                </a:cubicBezTo>
                <a:lnTo>
                  <a:pt x="28413" y="126424"/>
                </a:lnTo>
                <a:cubicBezTo>
                  <a:pt x="28293" y="127993"/>
                  <a:pt x="28956" y="128777"/>
                  <a:pt x="30404" y="128777"/>
                </a:cubicBezTo>
                <a:cubicBezTo>
                  <a:pt x="31128" y="128777"/>
                  <a:pt x="32304" y="128777"/>
                  <a:pt x="33933" y="128777"/>
                </a:cubicBezTo>
                <a:cubicBezTo>
                  <a:pt x="35562" y="128777"/>
                  <a:pt x="37040" y="128717"/>
                  <a:pt x="38367" y="128596"/>
                </a:cubicBezTo>
                <a:cubicBezTo>
                  <a:pt x="39935" y="128355"/>
                  <a:pt x="42228" y="128234"/>
                  <a:pt x="45244" y="128234"/>
                </a:cubicBezTo>
                <a:lnTo>
                  <a:pt x="46692" y="128053"/>
                </a:lnTo>
                <a:cubicBezTo>
                  <a:pt x="46450" y="126364"/>
                  <a:pt x="46209" y="124977"/>
                  <a:pt x="45968" y="123891"/>
                </a:cubicBezTo>
                <a:cubicBezTo>
                  <a:pt x="46571" y="123649"/>
                  <a:pt x="46782" y="123257"/>
                  <a:pt x="46601" y="122714"/>
                </a:cubicBezTo>
                <a:cubicBezTo>
                  <a:pt x="46420" y="122172"/>
                  <a:pt x="46330" y="121840"/>
                  <a:pt x="46330" y="121719"/>
                </a:cubicBezTo>
                <a:cubicBezTo>
                  <a:pt x="46209" y="121236"/>
                  <a:pt x="46149" y="120452"/>
                  <a:pt x="46149" y="119366"/>
                </a:cubicBezTo>
                <a:cubicBezTo>
                  <a:pt x="46149" y="118763"/>
                  <a:pt x="45847" y="118522"/>
                  <a:pt x="45244" y="118643"/>
                </a:cubicBezTo>
                <a:lnTo>
                  <a:pt x="38005" y="118823"/>
                </a:lnTo>
                <a:cubicBezTo>
                  <a:pt x="36436" y="118823"/>
                  <a:pt x="35290" y="118703"/>
                  <a:pt x="34566" y="118462"/>
                </a:cubicBezTo>
                <a:cubicBezTo>
                  <a:pt x="32877" y="118220"/>
                  <a:pt x="30344" y="118341"/>
                  <a:pt x="26965" y="118823"/>
                </a:cubicBezTo>
                <a:cubicBezTo>
                  <a:pt x="25880" y="118944"/>
                  <a:pt x="24311" y="119004"/>
                  <a:pt x="22260" y="119004"/>
                </a:cubicBezTo>
                <a:lnTo>
                  <a:pt x="20450" y="118823"/>
                </a:lnTo>
                <a:cubicBezTo>
                  <a:pt x="20330" y="118823"/>
                  <a:pt x="20179" y="118763"/>
                  <a:pt x="19998" y="118643"/>
                </a:cubicBezTo>
                <a:cubicBezTo>
                  <a:pt x="19817" y="118522"/>
                  <a:pt x="19666" y="118462"/>
                  <a:pt x="19546" y="118462"/>
                </a:cubicBezTo>
                <a:cubicBezTo>
                  <a:pt x="19304" y="118220"/>
                  <a:pt x="19184" y="118100"/>
                  <a:pt x="19184" y="118100"/>
                </a:cubicBezTo>
                <a:lnTo>
                  <a:pt x="15745" y="116652"/>
                </a:lnTo>
                <a:cubicBezTo>
                  <a:pt x="15262" y="116531"/>
                  <a:pt x="14991" y="116290"/>
                  <a:pt x="14931" y="115928"/>
                </a:cubicBezTo>
                <a:cubicBezTo>
                  <a:pt x="14870" y="115566"/>
                  <a:pt x="14961" y="115264"/>
                  <a:pt x="15202" y="115023"/>
                </a:cubicBezTo>
                <a:cubicBezTo>
                  <a:pt x="15685" y="114540"/>
                  <a:pt x="16107" y="113937"/>
                  <a:pt x="16469" y="113213"/>
                </a:cubicBezTo>
                <a:cubicBezTo>
                  <a:pt x="16952" y="112248"/>
                  <a:pt x="17796" y="111765"/>
                  <a:pt x="19003" y="111765"/>
                </a:cubicBezTo>
                <a:cubicBezTo>
                  <a:pt x="19606" y="111765"/>
                  <a:pt x="20330" y="111675"/>
                  <a:pt x="21174" y="111494"/>
                </a:cubicBezTo>
                <a:cubicBezTo>
                  <a:pt x="22019" y="111313"/>
                  <a:pt x="22743" y="111162"/>
                  <a:pt x="23346" y="111042"/>
                </a:cubicBezTo>
                <a:lnTo>
                  <a:pt x="32757" y="109775"/>
                </a:lnTo>
                <a:cubicBezTo>
                  <a:pt x="35532" y="109533"/>
                  <a:pt x="39694" y="109292"/>
                  <a:pt x="45244" y="109051"/>
                </a:cubicBezTo>
                <a:cubicBezTo>
                  <a:pt x="45727" y="109051"/>
                  <a:pt x="46058" y="108960"/>
                  <a:pt x="46239" y="108779"/>
                </a:cubicBezTo>
                <a:cubicBezTo>
                  <a:pt x="46420" y="108598"/>
                  <a:pt x="46511" y="108267"/>
                  <a:pt x="46511" y="107784"/>
                </a:cubicBezTo>
                <a:cubicBezTo>
                  <a:pt x="46511" y="107422"/>
                  <a:pt x="46571" y="107090"/>
                  <a:pt x="46692" y="106789"/>
                </a:cubicBezTo>
                <a:cubicBezTo>
                  <a:pt x="46812" y="106487"/>
                  <a:pt x="46873" y="106155"/>
                  <a:pt x="46873" y="105793"/>
                </a:cubicBezTo>
                <a:cubicBezTo>
                  <a:pt x="46993" y="105069"/>
                  <a:pt x="47024" y="104436"/>
                  <a:pt x="46963" y="103893"/>
                </a:cubicBezTo>
                <a:cubicBezTo>
                  <a:pt x="46903" y="103350"/>
                  <a:pt x="46873" y="102898"/>
                  <a:pt x="46873" y="102536"/>
                </a:cubicBezTo>
                <a:cubicBezTo>
                  <a:pt x="45304" y="102415"/>
                  <a:pt x="43494" y="102536"/>
                  <a:pt x="41443" y="102898"/>
                </a:cubicBezTo>
                <a:cubicBezTo>
                  <a:pt x="39392" y="103380"/>
                  <a:pt x="37703" y="103682"/>
                  <a:pt x="36376" y="103803"/>
                </a:cubicBezTo>
                <a:lnTo>
                  <a:pt x="29318" y="103803"/>
                </a:lnTo>
                <a:cubicBezTo>
                  <a:pt x="27750" y="103803"/>
                  <a:pt x="25276" y="103561"/>
                  <a:pt x="21898" y="103079"/>
                </a:cubicBezTo>
                <a:cubicBezTo>
                  <a:pt x="21054" y="103079"/>
                  <a:pt x="20330" y="102536"/>
                  <a:pt x="19726" y="101450"/>
                </a:cubicBezTo>
                <a:cubicBezTo>
                  <a:pt x="19606" y="101209"/>
                  <a:pt x="19304" y="100847"/>
                  <a:pt x="18822" y="100364"/>
                </a:cubicBezTo>
                <a:cubicBezTo>
                  <a:pt x="18098" y="99761"/>
                  <a:pt x="17736" y="99097"/>
                  <a:pt x="17736" y="98373"/>
                </a:cubicBezTo>
                <a:cubicBezTo>
                  <a:pt x="17736" y="97770"/>
                  <a:pt x="18037" y="97167"/>
                  <a:pt x="18641" y="96564"/>
                </a:cubicBezTo>
                <a:lnTo>
                  <a:pt x="20450" y="95116"/>
                </a:lnTo>
                <a:lnTo>
                  <a:pt x="19726" y="93668"/>
                </a:lnTo>
                <a:cubicBezTo>
                  <a:pt x="21174" y="92461"/>
                  <a:pt x="22562" y="91858"/>
                  <a:pt x="23889" y="91858"/>
                </a:cubicBezTo>
                <a:lnTo>
                  <a:pt x="24975" y="92039"/>
                </a:lnTo>
                <a:cubicBezTo>
                  <a:pt x="25699" y="92039"/>
                  <a:pt x="26242" y="92220"/>
                  <a:pt x="26604" y="92582"/>
                </a:cubicBezTo>
                <a:cubicBezTo>
                  <a:pt x="27086" y="93185"/>
                  <a:pt x="27810" y="93487"/>
                  <a:pt x="28775" y="93487"/>
                </a:cubicBezTo>
                <a:lnTo>
                  <a:pt x="29499" y="93487"/>
                </a:lnTo>
                <a:lnTo>
                  <a:pt x="39996" y="92944"/>
                </a:lnTo>
                <a:cubicBezTo>
                  <a:pt x="41564" y="92823"/>
                  <a:pt x="43917" y="92522"/>
                  <a:pt x="47054" y="92039"/>
                </a:cubicBezTo>
                <a:cubicBezTo>
                  <a:pt x="48140" y="91919"/>
                  <a:pt x="48713" y="91798"/>
                  <a:pt x="48773" y="91677"/>
                </a:cubicBezTo>
                <a:cubicBezTo>
                  <a:pt x="48833" y="91557"/>
                  <a:pt x="48924" y="90953"/>
                  <a:pt x="49044" y="89867"/>
                </a:cubicBezTo>
                <a:lnTo>
                  <a:pt x="48863" y="84619"/>
                </a:lnTo>
                <a:cubicBezTo>
                  <a:pt x="48863" y="84016"/>
                  <a:pt x="48622" y="83714"/>
                  <a:pt x="48140" y="83714"/>
                </a:cubicBezTo>
                <a:cubicBezTo>
                  <a:pt x="46933" y="83835"/>
                  <a:pt x="45636" y="83805"/>
                  <a:pt x="44249" y="83624"/>
                </a:cubicBezTo>
                <a:cubicBezTo>
                  <a:pt x="42861" y="83443"/>
                  <a:pt x="41866" y="83352"/>
                  <a:pt x="41262" y="83352"/>
                </a:cubicBezTo>
                <a:cubicBezTo>
                  <a:pt x="39332" y="83111"/>
                  <a:pt x="36436" y="82870"/>
                  <a:pt x="32576" y="82628"/>
                </a:cubicBezTo>
                <a:cubicBezTo>
                  <a:pt x="31249" y="82628"/>
                  <a:pt x="30042" y="82689"/>
                  <a:pt x="28956" y="82809"/>
                </a:cubicBezTo>
                <a:cubicBezTo>
                  <a:pt x="27870" y="82930"/>
                  <a:pt x="26965" y="83051"/>
                  <a:pt x="26242" y="83171"/>
                </a:cubicBezTo>
                <a:lnTo>
                  <a:pt x="25518" y="83171"/>
                </a:lnTo>
                <a:lnTo>
                  <a:pt x="23527" y="82990"/>
                </a:lnTo>
                <a:lnTo>
                  <a:pt x="22984" y="82990"/>
                </a:lnTo>
                <a:lnTo>
                  <a:pt x="17193" y="83714"/>
                </a:lnTo>
                <a:cubicBezTo>
                  <a:pt x="15986" y="84076"/>
                  <a:pt x="14720" y="84257"/>
                  <a:pt x="13392" y="84257"/>
                </a:cubicBezTo>
                <a:cubicBezTo>
                  <a:pt x="12306" y="84499"/>
                  <a:pt x="11703" y="84921"/>
                  <a:pt x="11583" y="85524"/>
                </a:cubicBezTo>
                <a:lnTo>
                  <a:pt x="10497" y="90410"/>
                </a:lnTo>
                <a:lnTo>
                  <a:pt x="9954" y="91858"/>
                </a:lnTo>
                <a:cubicBezTo>
                  <a:pt x="9351" y="92703"/>
                  <a:pt x="8989" y="93185"/>
                  <a:pt x="8868" y="93306"/>
                </a:cubicBezTo>
                <a:cubicBezTo>
                  <a:pt x="8385" y="94151"/>
                  <a:pt x="7842" y="94995"/>
                  <a:pt x="7239" y="95840"/>
                </a:cubicBezTo>
                <a:cubicBezTo>
                  <a:pt x="6998" y="95598"/>
                  <a:pt x="6726" y="95387"/>
                  <a:pt x="6425" y="95206"/>
                </a:cubicBezTo>
                <a:cubicBezTo>
                  <a:pt x="6123" y="95025"/>
                  <a:pt x="5852" y="94754"/>
                  <a:pt x="5610" y="94392"/>
                </a:cubicBezTo>
                <a:cubicBezTo>
                  <a:pt x="3318" y="90893"/>
                  <a:pt x="1870" y="86429"/>
                  <a:pt x="1267" y="81000"/>
                </a:cubicBezTo>
                <a:cubicBezTo>
                  <a:pt x="1026" y="79069"/>
                  <a:pt x="784" y="76174"/>
                  <a:pt x="543" y="72313"/>
                </a:cubicBezTo>
                <a:cubicBezTo>
                  <a:pt x="181" y="67728"/>
                  <a:pt x="0" y="63204"/>
                  <a:pt x="0" y="58740"/>
                </a:cubicBezTo>
                <a:cubicBezTo>
                  <a:pt x="0" y="57654"/>
                  <a:pt x="61" y="56598"/>
                  <a:pt x="181" y="55573"/>
                </a:cubicBezTo>
                <a:cubicBezTo>
                  <a:pt x="302" y="54547"/>
                  <a:pt x="362" y="53492"/>
                  <a:pt x="362" y="52406"/>
                </a:cubicBezTo>
                <a:lnTo>
                  <a:pt x="181" y="49872"/>
                </a:lnTo>
                <a:cubicBezTo>
                  <a:pt x="181" y="49510"/>
                  <a:pt x="422" y="49148"/>
                  <a:pt x="905" y="48786"/>
                </a:cubicBezTo>
                <a:cubicBezTo>
                  <a:pt x="2715" y="47821"/>
                  <a:pt x="4796" y="47037"/>
                  <a:pt x="7149" y="46433"/>
                </a:cubicBezTo>
                <a:cubicBezTo>
                  <a:pt x="9501" y="45830"/>
                  <a:pt x="10979" y="45468"/>
                  <a:pt x="11583" y="45348"/>
                </a:cubicBezTo>
                <a:lnTo>
                  <a:pt x="20812" y="42995"/>
                </a:lnTo>
                <a:lnTo>
                  <a:pt x="24794" y="42452"/>
                </a:lnTo>
                <a:cubicBezTo>
                  <a:pt x="23829" y="41487"/>
                  <a:pt x="23346" y="41004"/>
                  <a:pt x="23346" y="41004"/>
                </a:cubicBezTo>
                <a:cubicBezTo>
                  <a:pt x="22501" y="40160"/>
                  <a:pt x="21838" y="38953"/>
                  <a:pt x="21355" y="37385"/>
                </a:cubicBezTo>
                <a:cubicBezTo>
                  <a:pt x="20873" y="36058"/>
                  <a:pt x="20511" y="35273"/>
                  <a:pt x="20269" y="35032"/>
                </a:cubicBezTo>
                <a:cubicBezTo>
                  <a:pt x="20269" y="34911"/>
                  <a:pt x="20179" y="34821"/>
                  <a:pt x="19998" y="34761"/>
                </a:cubicBezTo>
                <a:cubicBezTo>
                  <a:pt x="19817" y="34700"/>
                  <a:pt x="19666" y="34670"/>
                  <a:pt x="19546" y="34670"/>
                </a:cubicBezTo>
                <a:lnTo>
                  <a:pt x="15745" y="35213"/>
                </a:lnTo>
                <a:cubicBezTo>
                  <a:pt x="15262" y="35334"/>
                  <a:pt x="14539" y="35635"/>
                  <a:pt x="13573" y="36118"/>
                </a:cubicBezTo>
                <a:cubicBezTo>
                  <a:pt x="12729" y="36480"/>
                  <a:pt x="11824" y="36661"/>
                  <a:pt x="10859" y="36661"/>
                </a:cubicBezTo>
                <a:cubicBezTo>
                  <a:pt x="10255" y="36661"/>
                  <a:pt x="9773" y="36601"/>
                  <a:pt x="9411" y="36480"/>
                </a:cubicBezTo>
                <a:lnTo>
                  <a:pt x="5068" y="35394"/>
                </a:lnTo>
                <a:cubicBezTo>
                  <a:pt x="3258" y="34911"/>
                  <a:pt x="2172" y="33705"/>
                  <a:pt x="1810" y="31775"/>
                </a:cubicBezTo>
                <a:cubicBezTo>
                  <a:pt x="1810" y="31533"/>
                  <a:pt x="1569" y="31051"/>
                  <a:pt x="1086" y="30327"/>
                </a:cubicBezTo>
                <a:lnTo>
                  <a:pt x="2172" y="28336"/>
                </a:lnTo>
                <a:lnTo>
                  <a:pt x="1991" y="28155"/>
                </a:lnTo>
                <a:cubicBezTo>
                  <a:pt x="1508" y="27672"/>
                  <a:pt x="1267" y="27129"/>
                  <a:pt x="1267" y="26526"/>
                </a:cubicBezTo>
                <a:cubicBezTo>
                  <a:pt x="1267" y="26164"/>
                  <a:pt x="1388" y="25501"/>
                  <a:pt x="1629" y="24536"/>
                </a:cubicBezTo>
                <a:cubicBezTo>
                  <a:pt x="1750" y="24294"/>
                  <a:pt x="1991" y="24053"/>
                  <a:pt x="2353" y="23812"/>
                </a:cubicBezTo>
                <a:cubicBezTo>
                  <a:pt x="2715" y="23570"/>
                  <a:pt x="3016" y="23329"/>
                  <a:pt x="3258" y="23088"/>
                </a:cubicBezTo>
                <a:lnTo>
                  <a:pt x="4706" y="22002"/>
                </a:lnTo>
                <a:cubicBezTo>
                  <a:pt x="5429" y="21519"/>
                  <a:pt x="6033" y="21519"/>
                  <a:pt x="6515" y="22002"/>
                </a:cubicBezTo>
                <a:cubicBezTo>
                  <a:pt x="6998" y="22484"/>
                  <a:pt x="7722" y="22846"/>
                  <a:pt x="8687" y="23088"/>
                </a:cubicBezTo>
                <a:cubicBezTo>
                  <a:pt x="9773" y="23088"/>
                  <a:pt x="10617" y="23027"/>
                  <a:pt x="11221" y="22907"/>
                </a:cubicBezTo>
                <a:cubicBezTo>
                  <a:pt x="11462" y="22907"/>
                  <a:pt x="11613" y="22846"/>
                  <a:pt x="11673" y="22726"/>
                </a:cubicBezTo>
                <a:cubicBezTo>
                  <a:pt x="11733" y="22605"/>
                  <a:pt x="11824" y="22545"/>
                  <a:pt x="11945" y="22545"/>
                </a:cubicBezTo>
                <a:cubicBezTo>
                  <a:pt x="12186" y="22545"/>
                  <a:pt x="12518" y="22575"/>
                  <a:pt x="12940" y="22635"/>
                </a:cubicBezTo>
                <a:cubicBezTo>
                  <a:pt x="13362" y="22696"/>
                  <a:pt x="13875" y="22665"/>
                  <a:pt x="14478" y="22545"/>
                </a:cubicBezTo>
                <a:cubicBezTo>
                  <a:pt x="16409" y="22303"/>
                  <a:pt x="17977" y="22062"/>
                  <a:pt x="19184" y="21821"/>
                </a:cubicBezTo>
                <a:cubicBezTo>
                  <a:pt x="19787" y="21821"/>
                  <a:pt x="20209" y="21519"/>
                  <a:pt x="20450" y="20916"/>
                </a:cubicBezTo>
                <a:cubicBezTo>
                  <a:pt x="20812" y="19951"/>
                  <a:pt x="21054" y="19106"/>
                  <a:pt x="21174" y="18382"/>
                </a:cubicBezTo>
                <a:cubicBezTo>
                  <a:pt x="21295" y="17658"/>
                  <a:pt x="21416" y="17055"/>
                  <a:pt x="21536" y="16573"/>
                </a:cubicBezTo>
                <a:cubicBezTo>
                  <a:pt x="21778" y="15728"/>
                  <a:pt x="21717" y="14582"/>
                  <a:pt x="21355" y="13134"/>
                </a:cubicBezTo>
                <a:cubicBezTo>
                  <a:pt x="20873" y="12048"/>
                  <a:pt x="21114" y="11445"/>
                  <a:pt x="22079" y="11324"/>
                </a:cubicBezTo>
                <a:lnTo>
                  <a:pt x="22441" y="10962"/>
                </a:lnTo>
                <a:cubicBezTo>
                  <a:pt x="23044" y="10359"/>
                  <a:pt x="23527" y="10058"/>
                  <a:pt x="23889" y="10058"/>
                </a:cubicBezTo>
                <a:cubicBezTo>
                  <a:pt x="24251" y="10058"/>
                  <a:pt x="24794" y="10299"/>
                  <a:pt x="25518" y="10781"/>
                </a:cubicBezTo>
                <a:cubicBezTo>
                  <a:pt x="26121" y="11264"/>
                  <a:pt x="26724" y="11686"/>
                  <a:pt x="27327" y="12048"/>
                </a:cubicBezTo>
                <a:cubicBezTo>
                  <a:pt x="27931" y="12410"/>
                  <a:pt x="28534" y="12832"/>
                  <a:pt x="29137" y="13315"/>
                </a:cubicBezTo>
                <a:cubicBezTo>
                  <a:pt x="29378" y="13556"/>
                  <a:pt x="29801" y="14280"/>
                  <a:pt x="30404" y="15487"/>
                </a:cubicBezTo>
                <a:lnTo>
                  <a:pt x="32033" y="19287"/>
                </a:lnTo>
                <a:cubicBezTo>
                  <a:pt x="32395" y="19649"/>
                  <a:pt x="32757" y="19830"/>
                  <a:pt x="33119" y="19830"/>
                </a:cubicBezTo>
                <a:cubicBezTo>
                  <a:pt x="35049" y="19589"/>
                  <a:pt x="36557" y="19468"/>
                  <a:pt x="37643" y="19468"/>
                </a:cubicBezTo>
                <a:cubicBezTo>
                  <a:pt x="39091" y="19589"/>
                  <a:pt x="40358" y="19770"/>
                  <a:pt x="41443" y="20011"/>
                </a:cubicBezTo>
                <a:cubicBezTo>
                  <a:pt x="42529" y="20252"/>
                  <a:pt x="43434" y="20433"/>
                  <a:pt x="44158" y="20554"/>
                </a:cubicBezTo>
                <a:cubicBezTo>
                  <a:pt x="44520" y="20675"/>
                  <a:pt x="44882" y="20826"/>
                  <a:pt x="45244" y="21006"/>
                </a:cubicBezTo>
                <a:cubicBezTo>
                  <a:pt x="45606" y="21187"/>
                  <a:pt x="45968" y="21338"/>
                  <a:pt x="46330" y="21459"/>
                </a:cubicBezTo>
                <a:cubicBezTo>
                  <a:pt x="47536" y="21821"/>
                  <a:pt x="48381" y="22967"/>
                  <a:pt x="48863" y="24897"/>
                </a:cubicBezTo>
                <a:cubicBezTo>
                  <a:pt x="49105" y="26466"/>
                  <a:pt x="48984" y="27612"/>
                  <a:pt x="48502" y="28336"/>
                </a:cubicBezTo>
                <a:cubicBezTo>
                  <a:pt x="47536" y="29542"/>
                  <a:pt x="46782" y="30387"/>
                  <a:pt x="46239" y="30870"/>
                </a:cubicBezTo>
                <a:cubicBezTo>
                  <a:pt x="45696" y="31352"/>
                  <a:pt x="44882" y="31654"/>
                  <a:pt x="43796" y="31775"/>
                </a:cubicBezTo>
                <a:cubicBezTo>
                  <a:pt x="42831" y="31775"/>
                  <a:pt x="41866" y="31684"/>
                  <a:pt x="40901" y="31503"/>
                </a:cubicBezTo>
                <a:cubicBezTo>
                  <a:pt x="39935" y="31322"/>
                  <a:pt x="39030" y="31232"/>
                  <a:pt x="38186" y="31232"/>
                </a:cubicBezTo>
                <a:cubicBezTo>
                  <a:pt x="37703" y="31232"/>
                  <a:pt x="36859" y="31352"/>
                  <a:pt x="35652" y="31594"/>
                </a:cubicBezTo>
                <a:cubicBezTo>
                  <a:pt x="35170" y="31594"/>
                  <a:pt x="34778" y="31654"/>
                  <a:pt x="34476" y="31775"/>
                </a:cubicBezTo>
                <a:cubicBezTo>
                  <a:pt x="34174" y="31895"/>
                  <a:pt x="33903" y="32016"/>
                  <a:pt x="33662" y="32136"/>
                </a:cubicBezTo>
                <a:cubicBezTo>
                  <a:pt x="32576" y="32619"/>
                  <a:pt x="32033" y="33222"/>
                  <a:pt x="32033" y="33946"/>
                </a:cubicBezTo>
                <a:cubicBezTo>
                  <a:pt x="31792" y="34911"/>
                  <a:pt x="31399" y="35997"/>
                  <a:pt x="30856" y="37204"/>
                </a:cubicBezTo>
                <a:cubicBezTo>
                  <a:pt x="30314" y="38410"/>
                  <a:pt x="29921" y="39255"/>
                  <a:pt x="29680" y="39737"/>
                </a:cubicBezTo>
                <a:cubicBezTo>
                  <a:pt x="29439" y="40220"/>
                  <a:pt x="29198" y="40823"/>
                  <a:pt x="28956" y="41547"/>
                </a:cubicBezTo>
                <a:lnTo>
                  <a:pt x="42529" y="40461"/>
                </a:lnTo>
                <a:cubicBezTo>
                  <a:pt x="56404" y="39134"/>
                  <a:pt x="67625" y="38591"/>
                  <a:pt x="76191" y="38833"/>
                </a:cubicBezTo>
                <a:lnTo>
                  <a:pt x="75829" y="33765"/>
                </a:lnTo>
                <a:cubicBezTo>
                  <a:pt x="75829" y="33162"/>
                  <a:pt x="75738" y="32710"/>
                  <a:pt x="75557" y="32408"/>
                </a:cubicBezTo>
                <a:cubicBezTo>
                  <a:pt x="75376" y="32106"/>
                  <a:pt x="75105" y="31955"/>
                  <a:pt x="74743" y="31955"/>
                </a:cubicBezTo>
                <a:lnTo>
                  <a:pt x="73657" y="31955"/>
                </a:lnTo>
                <a:cubicBezTo>
                  <a:pt x="71847" y="31955"/>
                  <a:pt x="69374" y="32076"/>
                  <a:pt x="66237" y="32317"/>
                </a:cubicBezTo>
                <a:cubicBezTo>
                  <a:pt x="64307" y="32317"/>
                  <a:pt x="62859" y="32257"/>
                  <a:pt x="61894" y="32136"/>
                </a:cubicBezTo>
                <a:cubicBezTo>
                  <a:pt x="61170" y="32136"/>
                  <a:pt x="60205" y="31775"/>
                  <a:pt x="58998" y="31051"/>
                </a:cubicBezTo>
                <a:cubicBezTo>
                  <a:pt x="58274" y="30689"/>
                  <a:pt x="57611" y="30206"/>
                  <a:pt x="57007" y="29603"/>
                </a:cubicBezTo>
                <a:cubicBezTo>
                  <a:pt x="56887" y="29482"/>
                  <a:pt x="56525" y="29000"/>
                  <a:pt x="55921" y="28155"/>
                </a:cubicBezTo>
                <a:lnTo>
                  <a:pt x="54474" y="26888"/>
                </a:lnTo>
                <a:lnTo>
                  <a:pt x="53026" y="26164"/>
                </a:lnTo>
                <a:cubicBezTo>
                  <a:pt x="52664" y="25802"/>
                  <a:pt x="52483" y="25561"/>
                  <a:pt x="52483" y="25440"/>
                </a:cubicBezTo>
                <a:cubicBezTo>
                  <a:pt x="52483" y="25320"/>
                  <a:pt x="52392" y="25078"/>
                  <a:pt x="52212" y="24716"/>
                </a:cubicBezTo>
                <a:cubicBezTo>
                  <a:pt x="52030" y="24355"/>
                  <a:pt x="52000" y="24053"/>
                  <a:pt x="52121" y="23812"/>
                </a:cubicBezTo>
                <a:cubicBezTo>
                  <a:pt x="52242" y="23570"/>
                  <a:pt x="52453" y="23419"/>
                  <a:pt x="52754" y="23359"/>
                </a:cubicBezTo>
                <a:cubicBezTo>
                  <a:pt x="53056" y="23299"/>
                  <a:pt x="53267" y="23148"/>
                  <a:pt x="53388" y="22907"/>
                </a:cubicBezTo>
                <a:cubicBezTo>
                  <a:pt x="54112" y="22062"/>
                  <a:pt x="55047" y="21580"/>
                  <a:pt x="56193" y="21459"/>
                </a:cubicBezTo>
                <a:cubicBezTo>
                  <a:pt x="57339" y="21338"/>
                  <a:pt x="58033" y="21278"/>
                  <a:pt x="58274" y="21278"/>
                </a:cubicBezTo>
                <a:lnTo>
                  <a:pt x="67685" y="19830"/>
                </a:lnTo>
                <a:lnTo>
                  <a:pt x="75286" y="18925"/>
                </a:lnTo>
                <a:cubicBezTo>
                  <a:pt x="75889" y="18925"/>
                  <a:pt x="76191" y="18624"/>
                  <a:pt x="76191" y="18020"/>
                </a:cubicBezTo>
                <a:lnTo>
                  <a:pt x="76372" y="12953"/>
                </a:lnTo>
                <a:lnTo>
                  <a:pt x="76372" y="11686"/>
                </a:lnTo>
                <a:cubicBezTo>
                  <a:pt x="76372" y="10962"/>
                  <a:pt x="76130" y="10118"/>
                  <a:pt x="75648" y="9153"/>
                </a:cubicBezTo>
                <a:cubicBezTo>
                  <a:pt x="75286" y="8187"/>
                  <a:pt x="75467" y="7283"/>
                  <a:pt x="76191" y="6438"/>
                </a:cubicBezTo>
                <a:cubicBezTo>
                  <a:pt x="76432" y="5955"/>
                  <a:pt x="77096" y="5955"/>
                  <a:pt x="78181" y="6438"/>
                </a:cubicBezTo>
                <a:cubicBezTo>
                  <a:pt x="78664" y="5955"/>
                  <a:pt x="79026" y="5714"/>
                  <a:pt x="79267" y="5714"/>
                </a:cubicBezTo>
                <a:close/>
                <a:moveTo>
                  <a:pt x="244135" y="1914"/>
                </a:moveTo>
                <a:lnTo>
                  <a:pt x="244859" y="2095"/>
                </a:lnTo>
                <a:lnTo>
                  <a:pt x="248298" y="3542"/>
                </a:lnTo>
                <a:cubicBezTo>
                  <a:pt x="248298" y="3542"/>
                  <a:pt x="248328" y="3573"/>
                  <a:pt x="248388" y="3633"/>
                </a:cubicBezTo>
                <a:cubicBezTo>
                  <a:pt x="248449" y="3693"/>
                  <a:pt x="248479" y="3723"/>
                  <a:pt x="248479" y="3723"/>
                </a:cubicBezTo>
                <a:cubicBezTo>
                  <a:pt x="249323" y="3603"/>
                  <a:pt x="249987" y="3844"/>
                  <a:pt x="250470" y="4447"/>
                </a:cubicBezTo>
                <a:cubicBezTo>
                  <a:pt x="250952" y="5051"/>
                  <a:pt x="251314" y="5473"/>
                  <a:pt x="251555" y="5714"/>
                </a:cubicBezTo>
                <a:lnTo>
                  <a:pt x="252822" y="6619"/>
                </a:lnTo>
                <a:lnTo>
                  <a:pt x="253546" y="5895"/>
                </a:lnTo>
                <a:cubicBezTo>
                  <a:pt x="253788" y="6619"/>
                  <a:pt x="253968" y="7041"/>
                  <a:pt x="254089" y="7162"/>
                </a:cubicBezTo>
                <a:cubicBezTo>
                  <a:pt x="254813" y="8127"/>
                  <a:pt x="255416" y="8791"/>
                  <a:pt x="255899" y="9153"/>
                </a:cubicBezTo>
                <a:lnTo>
                  <a:pt x="258614" y="12048"/>
                </a:lnTo>
                <a:cubicBezTo>
                  <a:pt x="258734" y="12048"/>
                  <a:pt x="258794" y="12109"/>
                  <a:pt x="258794" y="12229"/>
                </a:cubicBezTo>
                <a:cubicBezTo>
                  <a:pt x="258794" y="12350"/>
                  <a:pt x="258734" y="12410"/>
                  <a:pt x="258614" y="12410"/>
                </a:cubicBezTo>
                <a:cubicBezTo>
                  <a:pt x="258372" y="12893"/>
                  <a:pt x="258553" y="13255"/>
                  <a:pt x="259156" y="13496"/>
                </a:cubicBezTo>
                <a:lnTo>
                  <a:pt x="260061" y="14039"/>
                </a:lnTo>
                <a:cubicBezTo>
                  <a:pt x="260061" y="14401"/>
                  <a:pt x="259941" y="15306"/>
                  <a:pt x="259699" y="16754"/>
                </a:cubicBezTo>
                <a:cubicBezTo>
                  <a:pt x="260182" y="16392"/>
                  <a:pt x="260544" y="16241"/>
                  <a:pt x="260785" y="16301"/>
                </a:cubicBezTo>
                <a:cubicBezTo>
                  <a:pt x="261026" y="16361"/>
                  <a:pt x="261147" y="16512"/>
                  <a:pt x="261147" y="16754"/>
                </a:cubicBezTo>
                <a:lnTo>
                  <a:pt x="260423" y="18744"/>
                </a:lnTo>
                <a:lnTo>
                  <a:pt x="259518" y="23088"/>
                </a:lnTo>
                <a:cubicBezTo>
                  <a:pt x="260001" y="23088"/>
                  <a:pt x="260544" y="23118"/>
                  <a:pt x="261147" y="23178"/>
                </a:cubicBezTo>
                <a:cubicBezTo>
                  <a:pt x="261750" y="23239"/>
                  <a:pt x="262414" y="23208"/>
                  <a:pt x="263138" y="23088"/>
                </a:cubicBezTo>
                <a:cubicBezTo>
                  <a:pt x="264465" y="23088"/>
                  <a:pt x="266335" y="22967"/>
                  <a:pt x="268748" y="22726"/>
                </a:cubicBezTo>
                <a:lnTo>
                  <a:pt x="279607" y="22002"/>
                </a:lnTo>
                <a:cubicBezTo>
                  <a:pt x="283226" y="21761"/>
                  <a:pt x="286001" y="21519"/>
                  <a:pt x="287931" y="21278"/>
                </a:cubicBezTo>
                <a:lnTo>
                  <a:pt x="297523" y="20554"/>
                </a:lnTo>
                <a:cubicBezTo>
                  <a:pt x="300057" y="20192"/>
                  <a:pt x="302590" y="20011"/>
                  <a:pt x="305124" y="20011"/>
                </a:cubicBezTo>
                <a:cubicBezTo>
                  <a:pt x="306451" y="20011"/>
                  <a:pt x="307477" y="19710"/>
                  <a:pt x="308201" y="19106"/>
                </a:cubicBezTo>
                <a:cubicBezTo>
                  <a:pt x="308321" y="19830"/>
                  <a:pt x="308744" y="20222"/>
                  <a:pt x="309467" y="20283"/>
                </a:cubicBezTo>
                <a:cubicBezTo>
                  <a:pt x="310191" y="20343"/>
                  <a:pt x="310734" y="20433"/>
                  <a:pt x="311096" y="20554"/>
                </a:cubicBezTo>
                <a:lnTo>
                  <a:pt x="314354" y="21640"/>
                </a:lnTo>
                <a:lnTo>
                  <a:pt x="315802" y="22183"/>
                </a:lnTo>
                <a:cubicBezTo>
                  <a:pt x="317249" y="22545"/>
                  <a:pt x="318396" y="23027"/>
                  <a:pt x="319240" y="23631"/>
                </a:cubicBezTo>
                <a:cubicBezTo>
                  <a:pt x="319602" y="23751"/>
                  <a:pt x="319934" y="24053"/>
                  <a:pt x="320235" y="24536"/>
                </a:cubicBezTo>
                <a:cubicBezTo>
                  <a:pt x="320537" y="25018"/>
                  <a:pt x="320748" y="25380"/>
                  <a:pt x="320869" y="25621"/>
                </a:cubicBezTo>
                <a:lnTo>
                  <a:pt x="321231" y="27431"/>
                </a:lnTo>
                <a:lnTo>
                  <a:pt x="321955" y="26888"/>
                </a:lnTo>
                <a:lnTo>
                  <a:pt x="322136" y="26888"/>
                </a:lnTo>
                <a:cubicBezTo>
                  <a:pt x="322136" y="27009"/>
                  <a:pt x="322166" y="27190"/>
                  <a:pt x="322226" y="27431"/>
                </a:cubicBezTo>
                <a:cubicBezTo>
                  <a:pt x="322286" y="27672"/>
                  <a:pt x="322256" y="27974"/>
                  <a:pt x="322136" y="28336"/>
                </a:cubicBezTo>
                <a:cubicBezTo>
                  <a:pt x="321774" y="29060"/>
                  <a:pt x="321623" y="29512"/>
                  <a:pt x="321683" y="29693"/>
                </a:cubicBezTo>
                <a:cubicBezTo>
                  <a:pt x="321744" y="29874"/>
                  <a:pt x="322136" y="30085"/>
                  <a:pt x="322860" y="30327"/>
                </a:cubicBezTo>
                <a:lnTo>
                  <a:pt x="323764" y="31051"/>
                </a:lnTo>
                <a:cubicBezTo>
                  <a:pt x="323644" y="31171"/>
                  <a:pt x="323493" y="31232"/>
                  <a:pt x="323312" y="31232"/>
                </a:cubicBezTo>
                <a:cubicBezTo>
                  <a:pt x="323131" y="31232"/>
                  <a:pt x="322980" y="31292"/>
                  <a:pt x="322860" y="31413"/>
                </a:cubicBezTo>
                <a:cubicBezTo>
                  <a:pt x="322498" y="31775"/>
                  <a:pt x="322317" y="31955"/>
                  <a:pt x="322317" y="31955"/>
                </a:cubicBezTo>
                <a:cubicBezTo>
                  <a:pt x="322196" y="32317"/>
                  <a:pt x="321834" y="32800"/>
                  <a:pt x="321231" y="33403"/>
                </a:cubicBezTo>
                <a:cubicBezTo>
                  <a:pt x="321110" y="33524"/>
                  <a:pt x="321080" y="33735"/>
                  <a:pt x="321140" y="34037"/>
                </a:cubicBezTo>
                <a:cubicBezTo>
                  <a:pt x="321201" y="34338"/>
                  <a:pt x="321170" y="34670"/>
                  <a:pt x="321050" y="35032"/>
                </a:cubicBezTo>
                <a:cubicBezTo>
                  <a:pt x="320929" y="35153"/>
                  <a:pt x="320688" y="35334"/>
                  <a:pt x="320326" y="35575"/>
                </a:cubicBezTo>
                <a:cubicBezTo>
                  <a:pt x="319964" y="35816"/>
                  <a:pt x="319602" y="36118"/>
                  <a:pt x="319240" y="36480"/>
                </a:cubicBezTo>
                <a:cubicBezTo>
                  <a:pt x="318758" y="37083"/>
                  <a:pt x="317973" y="37385"/>
                  <a:pt x="316887" y="37385"/>
                </a:cubicBezTo>
                <a:cubicBezTo>
                  <a:pt x="316164" y="37385"/>
                  <a:pt x="315922" y="37686"/>
                  <a:pt x="316164" y="38290"/>
                </a:cubicBezTo>
                <a:cubicBezTo>
                  <a:pt x="316284" y="38410"/>
                  <a:pt x="316344" y="38531"/>
                  <a:pt x="316344" y="38652"/>
                </a:cubicBezTo>
                <a:cubicBezTo>
                  <a:pt x="316344" y="38772"/>
                  <a:pt x="316284" y="38833"/>
                  <a:pt x="316164" y="38833"/>
                </a:cubicBezTo>
                <a:cubicBezTo>
                  <a:pt x="315922" y="39074"/>
                  <a:pt x="315771" y="39406"/>
                  <a:pt x="315711" y="39828"/>
                </a:cubicBezTo>
                <a:cubicBezTo>
                  <a:pt x="315651" y="40250"/>
                  <a:pt x="315621" y="40582"/>
                  <a:pt x="315621" y="40823"/>
                </a:cubicBezTo>
                <a:cubicBezTo>
                  <a:pt x="315621" y="40944"/>
                  <a:pt x="315500" y="41125"/>
                  <a:pt x="315259" y="41366"/>
                </a:cubicBezTo>
                <a:cubicBezTo>
                  <a:pt x="315138" y="41487"/>
                  <a:pt x="314897" y="41547"/>
                  <a:pt x="314535" y="41547"/>
                </a:cubicBezTo>
                <a:cubicBezTo>
                  <a:pt x="313208" y="41788"/>
                  <a:pt x="311458" y="42030"/>
                  <a:pt x="309286" y="42271"/>
                </a:cubicBezTo>
                <a:lnTo>
                  <a:pt x="305667" y="42995"/>
                </a:lnTo>
                <a:cubicBezTo>
                  <a:pt x="305064" y="42995"/>
                  <a:pt x="304400" y="43116"/>
                  <a:pt x="303676" y="43357"/>
                </a:cubicBezTo>
                <a:cubicBezTo>
                  <a:pt x="302590" y="43840"/>
                  <a:pt x="301293" y="44141"/>
                  <a:pt x="299785" y="44262"/>
                </a:cubicBezTo>
                <a:cubicBezTo>
                  <a:pt x="298277" y="44382"/>
                  <a:pt x="297161" y="44503"/>
                  <a:pt x="296437" y="44624"/>
                </a:cubicBezTo>
                <a:cubicBezTo>
                  <a:pt x="295351" y="44624"/>
                  <a:pt x="293843" y="44744"/>
                  <a:pt x="291913" y="44986"/>
                </a:cubicBezTo>
                <a:lnTo>
                  <a:pt x="286846" y="45167"/>
                </a:lnTo>
                <a:lnTo>
                  <a:pt x="281235" y="45710"/>
                </a:lnTo>
                <a:lnTo>
                  <a:pt x="279245" y="45710"/>
                </a:lnTo>
                <a:lnTo>
                  <a:pt x="275806" y="45710"/>
                </a:lnTo>
                <a:lnTo>
                  <a:pt x="275444" y="45891"/>
                </a:lnTo>
                <a:lnTo>
                  <a:pt x="275625" y="46253"/>
                </a:lnTo>
                <a:cubicBezTo>
                  <a:pt x="275987" y="46614"/>
                  <a:pt x="276440" y="47007"/>
                  <a:pt x="276982" y="47429"/>
                </a:cubicBezTo>
                <a:cubicBezTo>
                  <a:pt x="277525" y="47851"/>
                  <a:pt x="277857" y="48243"/>
                  <a:pt x="277978" y="48605"/>
                </a:cubicBezTo>
                <a:cubicBezTo>
                  <a:pt x="278098" y="48846"/>
                  <a:pt x="278400" y="49118"/>
                  <a:pt x="278883" y="49420"/>
                </a:cubicBezTo>
                <a:cubicBezTo>
                  <a:pt x="279365" y="49721"/>
                  <a:pt x="279667" y="50053"/>
                  <a:pt x="279788" y="50415"/>
                </a:cubicBezTo>
                <a:cubicBezTo>
                  <a:pt x="279908" y="50536"/>
                  <a:pt x="280089" y="50626"/>
                  <a:pt x="280330" y="50686"/>
                </a:cubicBezTo>
                <a:cubicBezTo>
                  <a:pt x="280572" y="50747"/>
                  <a:pt x="280813" y="50898"/>
                  <a:pt x="281054" y="51139"/>
                </a:cubicBezTo>
                <a:cubicBezTo>
                  <a:pt x="281175" y="51259"/>
                  <a:pt x="281266" y="51410"/>
                  <a:pt x="281326" y="51591"/>
                </a:cubicBezTo>
                <a:cubicBezTo>
                  <a:pt x="281386" y="51772"/>
                  <a:pt x="281537" y="51923"/>
                  <a:pt x="281778" y="52044"/>
                </a:cubicBezTo>
                <a:cubicBezTo>
                  <a:pt x="282261" y="52526"/>
                  <a:pt x="282623" y="52828"/>
                  <a:pt x="282864" y="52949"/>
                </a:cubicBezTo>
                <a:lnTo>
                  <a:pt x="283226" y="53130"/>
                </a:lnTo>
                <a:cubicBezTo>
                  <a:pt x="283347" y="53612"/>
                  <a:pt x="283829" y="54095"/>
                  <a:pt x="284674" y="54577"/>
                </a:cubicBezTo>
                <a:cubicBezTo>
                  <a:pt x="285518" y="55060"/>
                  <a:pt x="286061" y="55482"/>
                  <a:pt x="286303" y="55844"/>
                </a:cubicBezTo>
                <a:cubicBezTo>
                  <a:pt x="286423" y="56085"/>
                  <a:pt x="286725" y="56327"/>
                  <a:pt x="287208" y="56568"/>
                </a:cubicBezTo>
                <a:cubicBezTo>
                  <a:pt x="287690" y="56809"/>
                  <a:pt x="288052" y="57051"/>
                  <a:pt x="288293" y="57292"/>
                </a:cubicBezTo>
                <a:cubicBezTo>
                  <a:pt x="288293" y="57051"/>
                  <a:pt x="288354" y="56870"/>
                  <a:pt x="288474" y="56749"/>
                </a:cubicBezTo>
                <a:lnTo>
                  <a:pt x="288655" y="56749"/>
                </a:lnTo>
                <a:lnTo>
                  <a:pt x="288836" y="57473"/>
                </a:lnTo>
                <a:cubicBezTo>
                  <a:pt x="289319" y="57352"/>
                  <a:pt x="289590" y="57382"/>
                  <a:pt x="289651" y="57563"/>
                </a:cubicBezTo>
                <a:cubicBezTo>
                  <a:pt x="289711" y="57744"/>
                  <a:pt x="289681" y="58016"/>
                  <a:pt x="289560" y="58378"/>
                </a:cubicBezTo>
                <a:lnTo>
                  <a:pt x="292094" y="60188"/>
                </a:lnTo>
                <a:lnTo>
                  <a:pt x="293542" y="61997"/>
                </a:lnTo>
                <a:cubicBezTo>
                  <a:pt x="293904" y="62359"/>
                  <a:pt x="294266" y="62631"/>
                  <a:pt x="294628" y="62812"/>
                </a:cubicBezTo>
                <a:cubicBezTo>
                  <a:pt x="294989" y="62993"/>
                  <a:pt x="295351" y="63204"/>
                  <a:pt x="295713" y="63445"/>
                </a:cubicBezTo>
                <a:cubicBezTo>
                  <a:pt x="295955" y="63566"/>
                  <a:pt x="296256" y="63686"/>
                  <a:pt x="296618" y="63807"/>
                </a:cubicBezTo>
                <a:cubicBezTo>
                  <a:pt x="296980" y="63928"/>
                  <a:pt x="297342" y="64109"/>
                  <a:pt x="297704" y="64350"/>
                </a:cubicBezTo>
                <a:cubicBezTo>
                  <a:pt x="298790" y="64833"/>
                  <a:pt x="299695" y="65677"/>
                  <a:pt x="300419" y="66884"/>
                </a:cubicBezTo>
                <a:cubicBezTo>
                  <a:pt x="301143" y="67608"/>
                  <a:pt x="301504" y="67970"/>
                  <a:pt x="301504" y="67970"/>
                </a:cubicBezTo>
                <a:cubicBezTo>
                  <a:pt x="302228" y="68573"/>
                  <a:pt x="303314" y="69357"/>
                  <a:pt x="304762" y="70322"/>
                </a:cubicBezTo>
                <a:lnTo>
                  <a:pt x="306753" y="71408"/>
                </a:lnTo>
                <a:cubicBezTo>
                  <a:pt x="308563" y="72615"/>
                  <a:pt x="309588" y="73278"/>
                  <a:pt x="309829" y="73399"/>
                </a:cubicBezTo>
                <a:lnTo>
                  <a:pt x="313268" y="75028"/>
                </a:lnTo>
                <a:cubicBezTo>
                  <a:pt x="314112" y="75389"/>
                  <a:pt x="315108" y="75872"/>
                  <a:pt x="316254" y="76475"/>
                </a:cubicBezTo>
                <a:cubicBezTo>
                  <a:pt x="317400" y="77079"/>
                  <a:pt x="318697" y="77682"/>
                  <a:pt x="320145" y="78285"/>
                </a:cubicBezTo>
                <a:cubicBezTo>
                  <a:pt x="322679" y="79492"/>
                  <a:pt x="326358" y="81060"/>
                  <a:pt x="331184" y="82990"/>
                </a:cubicBezTo>
                <a:lnTo>
                  <a:pt x="338242" y="86248"/>
                </a:lnTo>
                <a:cubicBezTo>
                  <a:pt x="338604" y="86489"/>
                  <a:pt x="339027" y="86972"/>
                  <a:pt x="339509" y="87696"/>
                </a:cubicBezTo>
                <a:lnTo>
                  <a:pt x="340414" y="88239"/>
                </a:lnTo>
                <a:cubicBezTo>
                  <a:pt x="341017" y="88480"/>
                  <a:pt x="341379" y="88842"/>
                  <a:pt x="341500" y="89325"/>
                </a:cubicBezTo>
                <a:lnTo>
                  <a:pt x="341681" y="89687"/>
                </a:lnTo>
                <a:cubicBezTo>
                  <a:pt x="342284" y="90290"/>
                  <a:pt x="342284" y="90833"/>
                  <a:pt x="341681" y="91315"/>
                </a:cubicBezTo>
                <a:lnTo>
                  <a:pt x="341138" y="92220"/>
                </a:lnTo>
                <a:lnTo>
                  <a:pt x="342224" y="92401"/>
                </a:lnTo>
                <a:cubicBezTo>
                  <a:pt x="341741" y="93366"/>
                  <a:pt x="341440" y="94090"/>
                  <a:pt x="341319" y="94573"/>
                </a:cubicBezTo>
                <a:lnTo>
                  <a:pt x="340776" y="95116"/>
                </a:lnTo>
                <a:lnTo>
                  <a:pt x="338966" y="96564"/>
                </a:lnTo>
                <a:cubicBezTo>
                  <a:pt x="339208" y="96564"/>
                  <a:pt x="339328" y="96624"/>
                  <a:pt x="339328" y="96745"/>
                </a:cubicBezTo>
                <a:cubicBezTo>
                  <a:pt x="339328" y="97468"/>
                  <a:pt x="339268" y="98011"/>
                  <a:pt x="339147" y="98373"/>
                </a:cubicBezTo>
                <a:cubicBezTo>
                  <a:pt x="339027" y="98494"/>
                  <a:pt x="338816" y="98645"/>
                  <a:pt x="338514" y="98826"/>
                </a:cubicBezTo>
                <a:cubicBezTo>
                  <a:pt x="338212" y="99007"/>
                  <a:pt x="338001" y="99097"/>
                  <a:pt x="337881" y="99097"/>
                </a:cubicBezTo>
                <a:lnTo>
                  <a:pt x="338966" y="100545"/>
                </a:lnTo>
                <a:lnTo>
                  <a:pt x="337700" y="103260"/>
                </a:lnTo>
                <a:cubicBezTo>
                  <a:pt x="337700" y="103501"/>
                  <a:pt x="337579" y="103622"/>
                  <a:pt x="337338" y="103622"/>
                </a:cubicBezTo>
                <a:cubicBezTo>
                  <a:pt x="336734" y="103622"/>
                  <a:pt x="336312" y="103984"/>
                  <a:pt x="336071" y="104707"/>
                </a:cubicBezTo>
                <a:cubicBezTo>
                  <a:pt x="335950" y="105431"/>
                  <a:pt x="335347" y="105673"/>
                  <a:pt x="334261" y="105431"/>
                </a:cubicBezTo>
                <a:cubicBezTo>
                  <a:pt x="333537" y="105431"/>
                  <a:pt x="332994" y="105612"/>
                  <a:pt x="332632" y="105974"/>
                </a:cubicBezTo>
                <a:cubicBezTo>
                  <a:pt x="332391" y="106095"/>
                  <a:pt x="332059" y="106185"/>
                  <a:pt x="331637" y="106246"/>
                </a:cubicBezTo>
                <a:cubicBezTo>
                  <a:pt x="331215" y="106306"/>
                  <a:pt x="330883" y="106397"/>
                  <a:pt x="330642" y="106517"/>
                </a:cubicBezTo>
                <a:cubicBezTo>
                  <a:pt x="330159" y="106517"/>
                  <a:pt x="329857" y="106578"/>
                  <a:pt x="329737" y="106698"/>
                </a:cubicBezTo>
                <a:cubicBezTo>
                  <a:pt x="329013" y="107422"/>
                  <a:pt x="328349" y="107844"/>
                  <a:pt x="327746" y="107965"/>
                </a:cubicBezTo>
                <a:lnTo>
                  <a:pt x="327384" y="108146"/>
                </a:lnTo>
                <a:lnTo>
                  <a:pt x="327022" y="108508"/>
                </a:lnTo>
                <a:cubicBezTo>
                  <a:pt x="326781" y="108267"/>
                  <a:pt x="326389" y="108176"/>
                  <a:pt x="325846" y="108236"/>
                </a:cubicBezTo>
                <a:cubicBezTo>
                  <a:pt x="325303" y="108297"/>
                  <a:pt x="324911" y="108327"/>
                  <a:pt x="324669" y="108327"/>
                </a:cubicBezTo>
                <a:lnTo>
                  <a:pt x="323584" y="108327"/>
                </a:lnTo>
                <a:lnTo>
                  <a:pt x="323222" y="108508"/>
                </a:lnTo>
                <a:cubicBezTo>
                  <a:pt x="322739" y="108387"/>
                  <a:pt x="322075" y="108327"/>
                  <a:pt x="321231" y="108327"/>
                </a:cubicBezTo>
                <a:cubicBezTo>
                  <a:pt x="320386" y="108327"/>
                  <a:pt x="319723" y="108146"/>
                  <a:pt x="319240" y="107784"/>
                </a:cubicBezTo>
                <a:cubicBezTo>
                  <a:pt x="319119" y="107663"/>
                  <a:pt x="318908" y="107633"/>
                  <a:pt x="318607" y="107694"/>
                </a:cubicBezTo>
                <a:cubicBezTo>
                  <a:pt x="318305" y="107754"/>
                  <a:pt x="318094" y="107784"/>
                  <a:pt x="317973" y="107784"/>
                </a:cubicBezTo>
                <a:cubicBezTo>
                  <a:pt x="317249" y="107663"/>
                  <a:pt x="316224" y="107603"/>
                  <a:pt x="314897" y="107603"/>
                </a:cubicBezTo>
                <a:lnTo>
                  <a:pt x="314716" y="107422"/>
                </a:lnTo>
                <a:cubicBezTo>
                  <a:pt x="314474" y="106698"/>
                  <a:pt x="314112" y="106578"/>
                  <a:pt x="313630" y="107060"/>
                </a:cubicBezTo>
                <a:lnTo>
                  <a:pt x="310734" y="105974"/>
                </a:lnTo>
                <a:lnTo>
                  <a:pt x="308201" y="104345"/>
                </a:lnTo>
                <a:cubicBezTo>
                  <a:pt x="308080" y="104225"/>
                  <a:pt x="308020" y="103863"/>
                  <a:pt x="308020" y="103260"/>
                </a:cubicBezTo>
                <a:lnTo>
                  <a:pt x="307477" y="103984"/>
                </a:lnTo>
                <a:lnTo>
                  <a:pt x="306572" y="103260"/>
                </a:lnTo>
                <a:lnTo>
                  <a:pt x="306572" y="103984"/>
                </a:lnTo>
                <a:cubicBezTo>
                  <a:pt x="306331" y="103742"/>
                  <a:pt x="305848" y="103531"/>
                  <a:pt x="305124" y="103350"/>
                </a:cubicBezTo>
                <a:cubicBezTo>
                  <a:pt x="304400" y="103169"/>
                  <a:pt x="304038" y="102837"/>
                  <a:pt x="304038" y="102355"/>
                </a:cubicBezTo>
                <a:cubicBezTo>
                  <a:pt x="302952" y="101993"/>
                  <a:pt x="302289" y="101691"/>
                  <a:pt x="302047" y="101450"/>
                </a:cubicBezTo>
                <a:lnTo>
                  <a:pt x="300057" y="100364"/>
                </a:lnTo>
                <a:cubicBezTo>
                  <a:pt x="299092" y="99399"/>
                  <a:pt x="298549" y="98796"/>
                  <a:pt x="298428" y="98554"/>
                </a:cubicBezTo>
                <a:cubicBezTo>
                  <a:pt x="298307" y="98434"/>
                  <a:pt x="298036" y="98283"/>
                  <a:pt x="297614" y="98102"/>
                </a:cubicBezTo>
                <a:cubicBezTo>
                  <a:pt x="297191" y="97921"/>
                  <a:pt x="296920" y="97710"/>
                  <a:pt x="296799" y="97468"/>
                </a:cubicBezTo>
                <a:lnTo>
                  <a:pt x="296075" y="96926"/>
                </a:lnTo>
                <a:lnTo>
                  <a:pt x="295351" y="96202"/>
                </a:lnTo>
                <a:lnTo>
                  <a:pt x="294085" y="95297"/>
                </a:lnTo>
                <a:lnTo>
                  <a:pt x="292094" y="93668"/>
                </a:lnTo>
                <a:cubicBezTo>
                  <a:pt x="291370" y="93185"/>
                  <a:pt x="291008" y="92703"/>
                  <a:pt x="291008" y="92220"/>
                </a:cubicBezTo>
                <a:cubicBezTo>
                  <a:pt x="291008" y="92100"/>
                  <a:pt x="290827" y="91858"/>
                  <a:pt x="290465" y="91496"/>
                </a:cubicBezTo>
                <a:lnTo>
                  <a:pt x="287931" y="89325"/>
                </a:lnTo>
                <a:cubicBezTo>
                  <a:pt x="286725" y="87877"/>
                  <a:pt x="285760" y="86851"/>
                  <a:pt x="285036" y="86248"/>
                </a:cubicBezTo>
                <a:cubicBezTo>
                  <a:pt x="283105" y="84318"/>
                  <a:pt x="282140" y="83352"/>
                  <a:pt x="282140" y="83352"/>
                </a:cubicBezTo>
                <a:cubicBezTo>
                  <a:pt x="281296" y="82387"/>
                  <a:pt x="280481" y="81573"/>
                  <a:pt x="279697" y="80909"/>
                </a:cubicBezTo>
                <a:cubicBezTo>
                  <a:pt x="278913" y="80246"/>
                  <a:pt x="278219" y="79612"/>
                  <a:pt x="277616" y="79009"/>
                </a:cubicBezTo>
                <a:cubicBezTo>
                  <a:pt x="277495" y="78888"/>
                  <a:pt x="276892" y="78104"/>
                  <a:pt x="275806" y="76656"/>
                </a:cubicBezTo>
                <a:cubicBezTo>
                  <a:pt x="275685" y="76536"/>
                  <a:pt x="275535" y="76415"/>
                  <a:pt x="275354" y="76294"/>
                </a:cubicBezTo>
                <a:cubicBezTo>
                  <a:pt x="275173" y="76174"/>
                  <a:pt x="275082" y="76053"/>
                  <a:pt x="275082" y="75932"/>
                </a:cubicBezTo>
                <a:cubicBezTo>
                  <a:pt x="274841" y="75570"/>
                  <a:pt x="274328" y="74967"/>
                  <a:pt x="273544" y="74123"/>
                </a:cubicBezTo>
                <a:cubicBezTo>
                  <a:pt x="272760" y="73278"/>
                  <a:pt x="272307" y="72554"/>
                  <a:pt x="272187" y="71951"/>
                </a:cubicBezTo>
                <a:cubicBezTo>
                  <a:pt x="272187" y="71710"/>
                  <a:pt x="271825" y="71106"/>
                  <a:pt x="271101" y="70141"/>
                </a:cubicBezTo>
                <a:lnTo>
                  <a:pt x="267300" y="65798"/>
                </a:lnTo>
                <a:lnTo>
                  <a:pt x="263319" y="61997"/>
                </a:lnTo>
                <a:lnTo>
                  <a:pt x="259699" y="58016"/>
                </a:lnTo>
                <a:cubicBezTo>
                  <a:pt x="257286" y="55120"/>
                  <a:pt x="255235" y="53250"/>
                  <a:pt x="253546" y="52406"/>
                </a:cubicBezTo>
                <a:cubicBezTo>
                  <a:pt x="252702" y="52044"/>
                  <a:pt x="252159" y="51380"/>
                  <a:pt x="251917" y="50415"/>
                </a:cubicBezTo>
                <a:cubicBezTo>
                  <a:pt x="250711" y="50656"/>
                  <a:pt x="249866" y="51199"/>
                  <a:pt x="249384" y="52044"/>
                </a:cubicBezTo>
                <a:cubicBezTo>
                  <a:pt x="248780" y="52647"/>
                  <a:pt x="248358" y="52647"/>
                  <a:pt x="248117" y="52044"/>
                </a:cubicBezTo>
                <a:cubicBezTo>
                  <a:pt x="247996" y="51923"/>
                  <a:pt x="247876" y="51833"/>
                  <a:pt x="247755" y="51772"/>
                </a:cubicBezTo>
                <a:cubicBezTo>
                  <a:pt x="247634" y="51712"/>
                  <a:pt x="247574" y="51742"/>
                  <a:pt x="247574" y="51863"/>
                </a:cubicBezTo>
                <a:lnTo>
                  <a:pt x="246126" y="52949"/>
                </a:lnTo>
                <a:lnTo>
                  <a:pt x="244135" y="55301"/>
                </a:lnTo>
                <a:lnTo>
                  <a:pt x="238344" y="61816"/>
                </a:lnTo>
                <a:lnTo>
                  <a:pt x="234001" y="66884"/>
                </a:lnTo>
                <a:lnTo>
                  <a:pt x="230924" y="70865"/>
                </a:lnTo>
                <a:lnTo>
                  <a:pt x="228753" y="73399"/>
                </a:lnTo>
                <a:cubicBezTo>
                  <a:pt x="228511" y="73640"/>
                  <a:pt x="228300" y="73912"/>
                  <a:pt x="228119" y="74213"/>
                </a:cubicBezTo>
                <a:cubicBezTo>
                  <a:pt x="227938" y="74515"/>
                  <a:pt x="227787" y="74726"/>
                  <a:pt x="227667" y="74847"/>
                </a:cubicBezTo>
                <a:lnTo>
                  <a:pt x="223504" y="79552"/>
                </a:lnTo>
                <a:lnTo>
                  <a:pt x="220609" y="83171"/>
                </a:lnTo>
                <a:lnTo>
                  <a:pt x="217713" y="86972"/>
                </a:lnTo>
                <a:cubicBezTo>
                  <a:pt x="216507" y="88902"/>
                  <a:pt x="215541" y="90350"/>
                  <a:pt x="214818" y="91315"/>
                </a:cubicBezTo>
                <a:lnTo>
                  <a:pt x="212465" y="94935"/>
                </a:lnTo>
                <a:cubicBezTo>
                  <a:pt x="212344" y="95055"/>
                  <a:pt x="212284" y="95236"/>
                  <a:pt x="212284" y="95478"/>
                </a:cubicBezTo>
                <a:cubicBezTo>
                  <a:pt x="212284" y="95719"/>
                  <a:pt x="212224" y="95960"/>
                  <a:pt x="212103" y="96202"/>
                </a:cubicBezTo>
                <a:cubicBezTo>
                  <a:pt x="211379" y="96202"/>
                  <a:pt x="210806" y="96594"/>
                  <a:pt x="210384" y="97378"/>
                </a:cubicBezTo>
                <a:cubicBezTo>
                  <a:pt x="209961" y="98162"/>
                  <a:pt x="209750" y="98615"/>
                  <a:pt x="209750" y="98735"/>
                </a:cubicBezTo>
                <a:cubicBezTo>
                  <a:pt x="209147" y="99700"/>
                  <a:pt x="208544" y="100485"/>
                  <a:pt x="207940" y="101088"/>
                </a:cubicBezTo>
                <a:cubicBezTo>
                  <a:pt x="207337" y="101691"/>
                  <a:pt x="206855" y="102264"/>
                  <a:pt x="206493" y="102807"/>
                </a:cubicBezTo>
                <a:cubicBezTo>
                  <a:pt x="206131" y="103350"/>
                  <a:pt x="205829" y="103803"/>
                  <a:pt x="205588" y="104165"/>
                </a:cubicBezTo>
                <a:cubicBezTo>
                  <a:pt x="204985" y="104888"/>
                  <a:pt x="204321" y="105552"/>
                  <a:pt x="203597" y="106155"/>
                </a:cubicBezTo>
                <a:lnTo>
                  <a:pt x="201787" y="107965"/>
                </a:lnTo>
                <a:cubicBezTo>
                  <a:pt x="201787" y="107965"/>
                  <a:pt x="201667" y="108116"/>
                  <a:pt x="201425" y="108417"/>
                </a:cubicBezTo>
                <a:cubicBezTo>
                  <a:pt x="201184" y="108719"/>
                  <a:pt x="200822" y="108749"/>
                  <a:pt x="200340" y="108508"/>
                </a:cubicBezTo>
                <a:cubicBezTo>
                  <a:pt x="200219" y="108508"/>
                  <a:pt x="200038" y="108629"/>
                  <a:pt x="199797" y="108870"/>
                </a:cubicBezTo>
                <a:cubicBezTo>
                  <a:pt x="199435" y="109473"/>
                  <a:pt x="199012" y="109775"/>
                  <a:pt x="198530" y="109775"/>
                </a:cubicBezTo>
                <a:lnTo>
                  <a:pt x="197625" y="109413"/>
                </a:lnTo>
                <a:lnTo>
                  <a:pt x="196177" y="110499"/>
                </a:lnTo>
                <a:lnTo>
                  <a:pt x="195634" y="110137"/>
                </a:lnTo>
                <a:cubicBezTo>
                  <a:pt x="194307" y="110619"/>
                  <a:pt x="193462" y="110921"/>
                  <a:pt x="193101" y="111042"/>
                </a:cubicBezTo>
                <a:cubicBezTo>
                  <a:pt x="192980" y="111162"/>
                  <a:pt x="192799" y="111132"/>
                  <a:pt x="192558" y="110951"/>
                </a:cubicBezTo>
                <a:cubicBezTo>
                  <a:pt x="192316" y="110770"/>
                  <a:pt x="192135" y="110680"/>
                  <a:pt x="192015" y="110680"/>
                </a:cubicBezTo>
                <a:cubicBezTo>
                  <a:pt x="191170" y="111162"/>
                  <a:pt x="189903" y="111765"/>
                  <a:pt x="188214" y="112489"/>
                </a:cubicBezTo>
                <a:lnTo>
                  <a:pt x="187490" y="111946"/>
                </a:lnTo>
                <a:cubicBezTo>
                  <a:pt x="187249" y="112067"/>
                  <a:pt x="187008" y="112369"/>
                  <a:pt x="186766" y="112851"/>
                </a:cubicBezTo>
                <a:cubicBezTo>
                  <a:pt x="186646" y="113213"/>
                  <a:pt x="186435" y="113364"/>
                  <a:pt x="186133" y="113304"/>
                </a:cubicBezTo>
                <a:cubicBezTo>
                  <a:pt x="185831" y="113243"/>
                  <a:pt x="185560" y="113213"/>
                  <a:pt x="185319" y="113213"/>
                </a:cubicBezTo>
                <a:lnTo>
                  <a:pt x="185138" y="113756"/>
                </a:lnTo>
                <a:lnTo>
                  <a:pt x="183871" y="114299"/>
                </a:lnTo>
                <a:lnTo>
                  <a:pt x="183509" y="114480"/>
                </a:lnTo>
                <a:cubicBezTo>
                  <a:pt x="183147" y="114359"/>
                  <a:pt x="182664" y="114299"/>
                  <a:pt x="182061" y="114299"/>
                </a:cubicBezTo>
                <a:cubicBezTo>
                  <a:pt x="181940" y="114178"/>
                  <a:pt x="181820" y="114118"/>
                  <a:pt x="181699" y="114118"/>
                </a:cubicBezTo>
                <a:cubicBezTo>
                  <a:pt x="181578" y="114118"/>
                  <a:pt x="181518" y="114058"/>
                  <a:pt x="181518" y="113937"/>
                </a:cubicBezTo>
                <a:cubicBezTo>
                  <a:pt x="181397" y="113455"/>
                  <a:pt x="181096" y="113334"/>
                  <a:pt x="180613" y="113575"/>
                </a:cubicBezTo>
                <a:cubicBezTo>
                  <a:pt x="180493" y="113696"/>
                  <a:pt x="180251" y="113756"/>
                  <a:pt x="179889" y="113756"/>
                </a:cubicBezTo>
                <a:cubicBezTo>
                  <a:pt x="180493" y="112429"/>
                  <a:pt x="180794" y="111705"/>
                  <a:pt x="180794" y="111584"/>
                </a:cubicBezTo>
                <a:cubicBezTo>
                  <a:pt x="181036" y="111102"/>
                  <a:pt x="181367" y="110680"/>
                  <a:pt x="181790" y="110318"/>
                </a:cubicBezTo>
                <a:cubicBezTo>
                  <a:pt x="182212" y="109956"/>
                  <a:pt x="182544" y="109533"/>
                  <a:pt x="182785" y="109051"/>
                </a:cubicBezTo>
                <a:lnTo>
                  <a:pt x="183328" y="108146"/>
                </a:lnTo>
                <a:lnTo>
                  <a:pt x="184052" y="107241"/>
                </a:lnTo>
                <a:cubicBezTo>
                  <a:pt x="184293" y="107120"/>
                  <a:pt x="184534" y="106819"/>
                  <a:pt x="184776" y="106336"/>
                </a:cubicBezTo>
                <a:cubicBezTo>
                  <a:pt x="185138" y="105974"/>
                  <a:pt x="185560" y="105311"/>
                  <a:pt x="186042" y="104345"/>
                </a:cubicBezTo>
                <a:cubicBezTo>
                  <a:pt x="186163" y="104225"/>
                  <a:pt x="186224" y="104044"/>
                  <a:pt x="186224" y="103803"/>
                </a:cubicBezTo>
                <a:cubicBezTo>
                  <a:pt x="186465" y="103079"/>
                  <a:pt x="186827" y="102656"/>
                  <a:pt x="187309" y="102536"/>
                </a:cubicBezTo>
                <a:cubicBezTo>
                  <a:pt x="187551" y="102536"/>
                  <a:pt x="187671" y="102355"/>
                  <a:pt x="187671" y="101993"/>
                </a:cubicBezTo>
                <a:cubicBezTo>
                  <a:pt x="187671" y="101269"/>
                  <a:pt x="188094" y="100786"/>
                  <a:pt x="188938" y="100545"/>
                </a:cubicBezTo>
                <a:lnTo>
                  <a:pt x="189481" y="100364"/>
                </a:lnTo>
                <a:cubicBezTo>
                  <a:pt x="191170" y="98434"/>
                  <a:pt x="192377" y="96986"/>
                  <a:pt x="193101" y="96021"/>
                </a:cubicBezTo>
                <a:lnTo>
                  <a:pt x="197444" y="90591"/>
                </a:lnTo>
                <a:cubicBezTo>
                  <a:pt x="198409" y="89264"/>
                  <a:pt x="199736" y="87274"/>
                  <a:pt x="201425" y="84619"/>
                </a:cubicBezTo>
                <a:cubicBezTo>
                  <a:pt x="203356" y="82327"/>
                  <a:pt x="205105" y="80035"/>
                  <a:pt x="206674" y="77742"/>
                </a:cubicBezTo>
                <a:lnTo>
                  <a:pt x="211741" y="71408"/>
                </a:lnTo>
                <a:lnTo>
                  <a:pt x="215360" y="67427"/>
                </a:lnTo>
                <a:cubicBezTo>
                  <a:pt x="215481" y="67306"/>
                  <a:pt x="216688" y="65918"/>
                  <a:pt x="218980" y="63264"/>
                </a:cubicBezTo>
                <a:lnTo>
                  <a:pt x="220971" y="60911"/>
                </a:lnTo>
                <a:cubicBezTo>
                  <a:pt x="221091" y="60670"/>
                  <a:pt x="221182" y="60489"/>
                  <a:pt x="221242" y="60369"/>
                </a:cubicBezTo>
                <a:cubicBezTo>
                  <a:pt x="221302" y="60248"/>
                  <a:pt x="221393" y="60127"/>
                  <a:pt x="221514" y="60007"/>
                </a:cubicBezTo>
                <a:lnTo>
                  <a:pt x="222780" y="58921"/>
                </a:lnTo>
                <a:lnTo>
                  <a:pt x="229296" y="50958"/>
                </a:lnTo>
                <a:lnTo>
                  <a:pt x="233277" y="46253"/>
                </a:lnTo>
                <a:lnTo>
                  <a:pt x="233820" y="45529"/>
                </a:lnTo>
                <a:lnTo>
                  <a:pt x="230562" y="45891"/>
                </a:lnTo>
                <a:cubicBezTo>
                  <a:pt x="229356" y="45891"/>
                  <a:pt x="227425" y="46011"/>
                  <a:pt x="224771" y="46253"/>
                </a:cubicBezTo>
                <a:cubicBezTo>
                  <a:pt x="223565" y="46494"/>
                  <a:pt x="222780" y="46614"/>
                  <a:pt x="222418" y="46614"/>
                </a:cubicBezTo>
                <a:cubicBezTo>
                  <a:pt x="218920" y="46614"/>
                  <a:pt x="216326" y="46554"/>
                  <a:pt x="214637" y="46433"/>
                </a:cubicBezTo>
                <a:lnTo>
                  <a:pt x="211017" y="46614"/>
                </a:lnTo>
                <a:cubicBezTo>
                  <a:pt x="208845" y="46614"/>
                  <a:pt x="207217" y="46675"/>
                  <a:pt x="206131" y="46795"/>
                </a:cubicBezTo>
                <a:lnTo>
                  <a:pt x="199435" y="46795"/>
                </a:lnTo>
                <a:cubicBezTo>
                  <a:pt x="199193" y="46795"/>
                  <a:pt x="198982" y="46856"/>
                  <a:pt x="198801" y="46976"/>
                </a:cubicBezTo>
                <a:cubicBezTo>
                  <a:pt x="198620" y="47097"/>
                  <a:pt x="198469" y="47218"/>
                  <a:pt x="198349" y="47338"/>
                </a:cubicBezTo>
                <a:cubicBezTo>
                  <a:pt x="197987" y="47459"/>
                  <a:pt x="196660" y="47942"/>
                  <a:pt x="194367" y="48786"/>
                </a:cubicBezTo>
                <a:lnTo>
                  <a:pt x="193462" y="48786"/>
                </a:lnTo>
                <a:cubicBezTo>
                  <a:pt x="192497" y="48786"/>
                  <a:pt x="191532" y="48967"/>
                  <a:pt x="190567" y="49329"/>
                </a:cubicBezTo>
                <a:cubicBezTo>
                  <a:pt x="189843" y="49329"/>
                  <a:pt x="189300" y="49269"/>
                  <a:pt x="188938" y="49148"/>
                </a:cubicBezTo>
                <a:cubicBezTo>
                  <a:pt x="188697" y="49027"/>
                  <a:pt x="188033" y="48726"/>
                  <a:pt x="186947" y="48243"/>
                </a:cubicBezTo>
                <a:lnTo>
                  <a:pt x="186404" y="47519"/>
                </a:lnTo>
                <a:cubicBezTo>
                  <a:pt x="185922" y="46916"/>
                  <a:pt x="185620" y="46253"/>
                  <a:pt x="185500" y="45529"/>
                </a:cubicBezTo>
                <a:cubicBezTo>
                  <a:pt x="185379" y="45287"/>
                  <a:pt x="185319" y="44956"/>
                  <a:pt x="185319" y="44533"/>
                </a:cubicBezTo>
                <a:cubicBezTo>
                  <a:pt x="185319" y="44111"/>
                  <a:pt x="185258" y="43779"/>
                  <a:pt x="185138" y="43538"/>
                </a:cubicBezTo>
                <a:lnTo>
                  <a:pt x="184957" y="42090"/>
                </a:lnTo>
                <a:cubicBezTo>
                  <a:pt x="184715" y="41366"/>
                  <a:pt x="184655" y="40823"/>
                  <a:pt x="184776" y="40461"/>
                </a:cubicBezTo>
                <a:cubicBezTo>
                  <a:pt x="185017" y="39134"/>
                  <a:pt x="184595" y="37988"/>
                  <a:pt x="183509" y="37023"/>
                </a:cubicBezTo>
                <a:cubicBezTo>
                  <a:pt x="183268" y="36661"/>
                  <a:pt x="183147" y="36178"/>
                  <a:pt x="183147" y="35575"/>
                </a:cubicBezTo>
                <a:lnTo>
                  <a:pt x="183147" y="34670"/>
                </a:lnTo>
                <a:cubicBezTo>
                  <a:pt x="183147" y="34067"/>
                  <a:pt x="183087" y="33645"/>
                  <a:pt x="182966" y="33403"/>
                </a:cubicBezTo>
                <a:cubicBezTo>
                  <a:pt x="182604" y="33041"/>
                  <a:pt x="182604" y="32619"/>
                  <a:pt x="182966" y="32136"/>
                </a:cubicBezTo>
                <a:lnTo>
                  <a:pt x="184414" y="30327"/>
                </a:lnTo>
                <a:lnTo>
                  <a:pt x="184414" y="29784"/>
                </a:lnTo>
                <a:cubicBezTo>
                  <a:pt x="184414" y="28095"/>
                  <a:pt x="184474" y="26828"/>
                  <a:pt x="184595" y="25983"/>
                </a:cubicBezTo>
                <a:lnTo>
                  <a:pt x="185500" y="24716"/>
                </a:lnTo>
                <a:lnTo>
                  <a:pt x="187671" y="22726"/>
                </a:lnTo>
                <a:cubicBezTo>
                  <a:pt x="188275" y="22123"/>
                  <a:pt x="188697" y="21761"/>
                  <a:pt x="188938" y="21640"/>
                </a:cubicBezTo>
                <a:cubicBezTo>
                  <a:pt x="189783" y="21399"/>
                  <a:pt x="190507" y="21399"/>
                  <a:pt x="191110" y="21640"/>
                </a:cubicBezTo>
                <a:cubicBezTo>
                  <a:pt x="191713" y="21881"/>
                  <a:pt x="192618" y="22364"/>
                  <a:pt x="193824" y="23088"/>
                </a:cubicBezTo>
                <a:cubicBezTo>
                  <a:pt x="194066" y="23088"/>
                  <a:pt x="194307" y="23329"/>
                  <a:pt x="194548" y="23812"/>
                </a:cubicBezTo>
                <a:lnTo>
                  <a:pt x="195634" y="26707"/>
                </a:lnTo>
                <a:cubicBezTo>
                  <a:pt x="195996" y="27190"/>
                  <a:pt x="196418" y="27431"/>
                  <a:pt x="196901" y="27431"/>
                </a:cubicBezTo>
                <a:lnTo>
                  <a:pt x="203778" y="27431"/>
                </a:lnTo>
                <a:cubicBezTo>
                  <a:pt x="205467" y="27310"/>
                  <a:pt x="208302" y="27009"/>
                  <a:pt x="212284" y="26526"/>
                </a:cubicBezTo>
                <a:cubicBezTo>
                  <a:pt x="215059" y="26406"/>
                  <a:pt x="218920" y="26104"/>
                  <a:pt x="223866" y="25621"/>
                </a:cubicBezTo>
                <a:cubicBezTo>
                  <a:pt x="225073" y="25621"/>
                  <a:pt x="226098" y="25561"/>
                  <a:pt x="226943" y="25440"/>
                </a:cubicBezTo>
                <a:cubicBezTo>
                  <a:pt x="227787" y="25320"/>
                  <a:pt x="228451" y="25199"/>
                  <a:pt x="228934" y="25078"/>
                </a:cubicBezTo>
                <a:cubicBezTo>
                  <a:pt x="229416" y="24958"/>
                  <a:pt x="230080" y="24897"/>
                  <a:pt x="230924" y="24897"/>
                </a:cubicBezTo>
                <a:lnTo>
                  <a:pt x="237439" y="24536"/>
                </a:lnTo>
                <a:lnTo>
                  <a:pt x="242326" y="24174"/>
                </a:lnTo>
                <a:cubicBezTo>
                  <a:pt x="242929" y="24174"/>
                  <a:pt x="243231" y="23932"/>
                  <a:pt x="243231" y="23450"/>
                </a:cubicBezTo>
                <a:lnTo>
                  <a:pt x="243412" y="13677"/>
                </a:lnTo>
                <a:cubicBezTo>
                  <a:pt x="243412" y="13315"/>
                  <a:pt x="243351" y="13044"/>
                  <a:pt x="243231" y="12863"/>
                </a:cubicBezTo>
                <a:cubicBezTo>
                  <a:pt x="243110" y="12682"/>
                  <a:pt x="242869" y="12591"/>
                  <a:pt x="242507" y="12591"/>
                </a:cubicBezTo>
                <a:lnTo>
                  <a:pt x="241783" y="12591"/>
                </a:lnTo>
                <a:lnTo>
                  <a:pt x="241783" y="10600"/>
                </a:lnTo>
                <a:lnTo>
                  <a:pt x="240697" y="11143"/>
                </a:lnTo>
                <a:cubicBezTo>
                  <a:pt x="240214" y="8972"/>
                  <a:pt x="239973" y="7524"/>
                  <a:pt x="239973" y="6800"/>
                </a:cubicBezTo>
                <a:cubicBezTo>
                  <a:pt x="239973" y="5835"/>
                  <a:pt x="240818" y="5051"/>
                  <a:pt x="242507" y="4447"/>
                </a:cubicBezTo>
                <a:lnTo>
                  <a:pt x="242507" y="3542"/>
                </a:lnTo>
                <a:cubicBezTo>
                  <a:pt x="242748" y="2457"/>
                  <a:pt x="243291" y="1914"/>
                  <a:pt x="244135" y="1914"/>
                </a:cubicBezTo>
                <a:close/>
                <a:moveTo>
                  <a:pt x="651672" y="1190"/>
                </a:moveTo>
                <a:cubicBezTo>
                  <a:pt x="652155" y="1190"/>
                  <a:pt x="652758" y="1310"/>
                  <a:pt x="653482" y="1552"/>
                </a:cubicBezTo>
                <a:cubicBezTo>
                  <a:pt x="654688" y="2034"/>
                  <a:pt x="655654" y="2577"/>
                  <a:pt x="656377" y="3180"/>
                </a:cubicBezTo>
                <a:cubicBezTo>
                  <a:pt x="657705" y="4387"/>
                  <a:pt x="658368" y="6197"/>
                  <a:pt x="658368" y="8610"/>
                </a:cubicBezTo>
                <a:cubicBezTo>
                  <a:pt x="658610" y="9816"/>
                  <a:pt x="658730" y="10721"/>
                  <a:pt x="658730" y="11324"/>
                </a:cubicBezTo>
                <a:cubicBezTo>
                  <a:pt x="658851" y="11807"/>
                  <a:pt x="658971" y="12350"/>
                  <a:pt x="659092" y="12953"/>
                </a:cubicBezTo>
                <a:cubicBezTo>
                  <a:pt x="659213" y="13556"/>
                  <a:pt x="659273" y="14280"/>
                  <a:pt x="659273" y="15125"/>
                </a:cubicBezTo>
                <a:cubicBezTo>
                  <a:pt x="659514" y="17297"/>
                  <a:pt x="659635" y="18805"/>
                  <a:pt x="659635" y="19649"/>
                </a:cubicBezTo>
                <a:cubicBezTo>
                  <a:pt x="659756" y="20614"/>
                  <a:pt x="659786" y="21429"/>
                  <a:pt x="659726" y="22092"/>
                </a:cubicBezTo>
                <a:cubicBezTo>
                  <a:pt x="659665" y="22756"/>
                  <a:pt x="659635" y="23329"/>
                  <a:pt x="659635" y="23812"/>
                </a:cubicBezTo>
                <a:lnTo>
                  <a:pt x="659454" y="28336"/>
                </a:lnTo>
                <a:lnTo>
                  <a:pt x="659454" y="30327"/>
                </a:lnTo>
                <a:cubicBezTo>
                  <a:pt x="659454" y="30809"/>
                  <a:pt x="659695" y="31051"/>
                  <a:pt x="660178" y="31051"/>
                </a:cubicBezTo>
                <a:cubicBezTo>
                  <a:pt x="663074" y="31051"/>
                  <a:pt x="667296" y="31171"/>
                  <a:pt x="672846" y="31413"/>
                </a:cubicBezTo>
                <a:cubicBezTo>
                  <a:pt x="674415" y="31413"/>
                  <a:pt x="676767" y="31292"/>
                  <a:pt x="679904" y="31051"/>
                </a:cubicBezTo>
                <a:lnTo>
                  <a:pt x="689677" y="30146"/>
                </a:lnTo>
                <a:cubicBezTo>
                  <a:pt x="691849" y="30025"/>
                  <a:pt x="695227" y="29723"/>
                  <a:pt x="699812" y="29241"/>
                </a:cubicBezTo>
                <a:cubicBezTo>
                  <a:pt x="701742" y="29000"/>
                  <a:pt x="703310" y="28758"/>
                  <a:pt x="704517" y="28517"/>
                </a:cubicBezTo>
                <a:cubicBezTo>
                  <a:pt x="704879" y="28517"/>
                  <a:pt x="705301" y="28396"/>
                  <a:pt x="705784" y="28155"/>
                </a:cubicBezTo>
                <a:cubicBezTo>
                  <a:pt x="707111" y="27069"/>
                  <a:pt x="707895" y="26466"/>
                  <a:pt x="708136" y="26345"/>
                </a:cubicBezTo>
                <a:cubicBezTo>
                  <a:pt x="708257" y="26225"/>
                  <a:pt x="708679" y="26044"/>
                  <a:pt x="709403" y="25802"/>
                </a:cubicBezTo>
                <a:lnTo>
                  <a:pt x="710489" y="28517"/>
                </a:lnTo>
                <a:lnTo>
                  <a:pt x="711213" y="28879"/>
                </a:lnTo>
                <a:cubicBezTo>
                  <a:pt x="711696" y="29120"/>
                  <a:pt x="711997" y="29362"/>
                  <a:pt x="712118" y="29603"/>
                </a:cubicBezTo>
                <a:cubicBezTo>
                  <a:pt x="712359" y="29965"/>
                  <a:pt x="712600" y="30478"/>
                  <a:pt x="712842" y="31141"/>
                </a:cubicBezTo>
                <a:cubicBezTo>
                  <a:pt x="713083" y="31805"/>
                  <a:pt x="713324" y="32317"/>
                  <a:pt x="713566" y="32679"/>
                </a:cubicBezTo>
                <a:cubicBezTo>
                  <a:pt x="713807" y="33041"/>
                  <a:pt x="714018" y="33433"/>
                  <a:pt x="714199" y="33856"/>
                </a:cubicBezTo>
                <a:cubicBezTo>
                  <a:pt x="714380" y="34278"/>
                  <a:pt x="714591" y="34670"/>
                  <a:pt x="714832" y="35032"/>
                </a:cubicBezTo>
                <a:cubicBezTo>
                  <a:pt x="714953" y="35153"/>
                  <a:pt x="715194" y="35213"/>
                  <a:pt x="715556" y="35213"/>
                </a:cubicBezTo>
                <a:cubicBezTo>
                  <a:pt x="716160" y="35213"/>
                  <a:pt x="716552" y="35273"/>
                  <a:pt x="716733" y="35394"/>
                </a:cubicBezTo>
                <a:cubicBezTo>
                  <a:pt x="716914" y="35515"/>
                  <a:pt x="717004" y="35877"/>
                  <a:pt x="717004" y="36480"/>
                </a:cubicBezTo>
                <a:lnTo>
                  <a:pt x="717547" y="37023"/>
                </a:lnTo>
                <a:cubicBezTo>
                  <a:pt x="718512" y="37747"/>
                  <a:pt x="719055" y="38531"/>
                  <a:pt x="719176" y="39375"/>
                </a:cubicBezTo>
                <a:cubicBezTo>
                  <a:pt x="719176" y="39375"/>
                  <a:pt x="719176" y="39436"/>
                  <a:pt x="719176" y="39556"/>
                </a:cubicBezTo>
                <a:cubicBezTo>
                  <a:pt x="719176" y="39677"/>
                  <a:pt x="719176" y="39737"/>
                  <a:pt x="719176" y="39737"/>
                </a:cubicBezTo>
                <a:cubicBezTo>
                  <a:pt x="719055" y="40099"/>
                  <a:pt x="719116" y="40401"/>
                  <a:pt x="719357" y="40642"/>
                </a:cubicBezTo>
                <a:cubicBezTo>
                  <a:pt x="719598" y="40884"/>
                  <a:pt x="719900" y="41004"/>
                  <a:pt x="720262" y="41004"/>
                </a:cubicBezTo>
                <a:cubicBezTo>
                  <a:pt x="720262" y="41366"/>
                  <a:pt x="720111" y="41698"/>
                  <a:pt x="719809" y="42000"/>
                </a:cubicBezTo>
                <a:cubicBezTo>
                  <a:pt x="719508" y="42301"/>
                  <a:pt x="719296" y="42512"/>
                  <a:pt x="719176" y="42633"/>
                </a:cubicBezTo>
                <a:cubicBezTo>
                  <a:pt x="718693" y="42874"/>
                  <a:pt x="718301" y="43146"/>
                  <a:pt x="718000" y="43447"/>
                </a:cubicBezTo>
                <a:cubicBezTo>
                  <a:pt x="717698" y="43749"/>
                  <a:pt x="717607" y="44201"/>
                  <a:pt x="717728" y="44805"/>
                </a:cubicBezTo>
                <a:cubicBezTo>
                  <a:pt x="717728" y="45046"/>
                  <a:pt x="717366" y="45529"/>
                  <a:pt x="716642" y="46253"/>
                </a:cubicBezTo>
                <a:lnTo>
                  <a:pt x="716642" y="46795"/>
                </a:lnTo>
                <a:cubicBezTo>
                  <a:pt x="716642" y="47278"/>
                  <a:pt x="716220" y="47761"/>
                  <a:pt x="715375" y="48243"/>
                </a:cubicBezTo>
                <a:cubicBezTo>
                  <a:pt x="715134" y="48364"/>
                  <a:pt x="714863" y="48485"/>
                  <a:pt x="714561" y="48605"/>
                </a:cubicBezTo>
                <a:cubicBezTo>
                  <a:pt x="714259" y="48726"/>
                  <a:pt x="713928" y="48967"/>
                  <a:pt x="713566" y="49329"/>
                </a:cubicBezTo>
                <a:cubicBezTo>
                  <a:pt x="713445" y="49570"/>
                  <a:pt x="713324" y="49782"/>
                  <a:pt x="713204" y="49963"/>
                </a:cubicBezTo>
                <a:cubicBezTo>
                  <a:pt x="713083" y="50143"/>
                  <a:pt x="712962" y="50355"/>
                  <a:pt x="712842" y="50596"/>
                </a:cubicBezTo>
                <a:cubicBezTo>
                  <a:pt x="712600" y="51079"/>
                  <a:pt x="712661" y="51501"/>
                  <a:pt x="713023" y="51863"/>
                </a:cubicBezTo>
                <a:lnTo>
                  <a:pt x="714290" y="53853"/>
                </a:lnTo>
                <a:cubicBezTo>
                  <a:pt x="714048" y="53974"/>
                  <a:pt x="713807" y="54155"/>
                  <a:pt x="713566" y="54396"/>
                </a:cubicBezTo>
                <a:cubicBezTo>
                  <a:pt x="713324" y="54638"/>
                  <a:pt x="713023" y="54879"/>
                  <a:pt x="712661" y="55120"/>
                </a:cubicBezTo>
                <a:lnTo>
                  <a:pt x="711213" y="56749"/>
                </a:lnTo>
                <a:cubicBezTo>
                  <a:pt x="711213" y="56870"/>
                  <a:pt x="711334" y="57051"/>
                  <a:pt x="711575" y="57292"/>
                </a:cubicBezTo>
                <a:cubicBezTo>
                  <a:pt x="711816" y="57533"/>
                  <a:pt x="711334" y="58046"/>
                  <a:pt x="710127" y="58830"/>
                </a:cubicBezTo>
                <a:cubicBezTo>
                  <a:pt x="708921" y="59615"/>
                  <a:pt x="708257" y="59765"/>
                  <a:pt x="708136" y="59283"/>
                </a:cubicBezTo>
                <a:lnTo>
                  <a:pt x="706146" y="60369"/>
                </a:lnTo>
                <a:cubicBezTo>
                  <a:pt x="705422" y="60851"/>
                  <a:pt x="704758" y="61092"/>
                  <a:pt x="704155" y="61092"/>
                </a:cubicBezTo>
                <a:cubicBezTo>
                  <a:pt x="703672" y="61092"/>
                  <a:pt x="703220" y="61183"/>
                  <a:pt x="702798" y="61364"/>
                </a:cubicBezTo>
                <a:cubicBezTo>
                  <a:pt x="702375" y="61545"/>
                  <a:pt x="701983" y="61635"/>
                  <a:pt x="701621" y="61635"/>
                </a:cubicBezTo>
                <a:cubicBezTo>
                  <a:pt x="701018" y="61756"/>
                  <a:pt x="700354" y="61786"/>
                  <a:pt x="699630" y="61726"/>
                </a:cubicBezTo>
                <a:cubicBezTo>
                  <a:pt x="698907" y="61666"/>
                  <a:pt x="698243" y="61696"/>
                  <a:pt x="697640" y="61816"/>
                </a:cubicBezTo>
                <a:cubicBezTo>
                  <a:pt x="697398" y="61816"/>
                  <a:pt x="696916" y="61937"/>
                  <a:pt x="696192" y="62178"/>
                </a:cubicBezTo>
                <a:lnTo>
                  <a:pt x="695468" y="62359"/>
                </a:lnTo>
                <a:cubicBezTo>
                  <a:pt x="695106" y="62359"/>
                  <a:pt x="694774" y="62299"/>
                  <a:pt x="694473" y="62178"/>
                </a:cubicBezTo>
                <a:cubicBezTo>
                  <a:pt x="694171" y="62058"/>
                  <a:pt x="693779" y="61997"/>
                  <a:pt x="693296" y="61997"/>
                </a:cubicBezTo>
                <a:cubicBezTo>
                  <a:pt x="692572" y="61997"/>
                  <a:pt x="691969" y="61937"/>
                  <a:pt x="691487" y="61816"/>
                </a:cubicBezTo>
                <a:lnTo>
                  <a:pt x="690039" y="61092"/>
                </a:lnTo>
                <a:cubicBezTo>
                  <a:pt x="689556" y="60610"/>
                  <a:pt x="688893" y="60489"/>
                  <a:pt x="688048" y="60731"/>
                </a:cubicBezTo>
                <a:lnTo>
                  <a:pt x="686057" y="60731"/>
                </a:lnTo>
                <a:cubicBezTo>
                  <a:pt x="685575" y="60489"/>
                  <a:pt x="685122" y="60308"/>
                  <a:pt x="684700" y="60188"/>
                </a:cubicBezTo>
                <a:cubicBezTo>
                  <a:pt x="684278" y="60067"/>
                  <a:pt x="683886" y="59946"/>
                  <a:pt x="683524" y="59826"/>
                </a:cubicBezTo>
                <a:cubicBezTo>
                  <a:pt x="683403" y="59826"/>
                  <a:pt x="683071" y="59735"/>
                  <a:pt x="682528" y="59554"/>
                </a:cubicBezTo>
                <a:cubicBezTo>
                  <a:pt x="681985" y="59373"/>
                  <a:pt x="681533" y="59464"/>
                  <a:pt x="681171" y="59826"/>
                </a:cubicBezTo>
                <a:cubicBezTo>
                  <a:pt x="680930" y="59946"/>
                  <a:pt x="680568" y="60007"/>
                  <a:pt x="680085" y="60007"/>
                </a:cubicBezTo>
                <a:lnTo>
                  <a:pt x="672665" y="59464"/>
                </a:lnTo>
                <a:lnTo>
                  <a:pt x="670494" y="59283"/>
                </a:lnTo>
                <a:lnTo>
                  <a:pt x="668503" y="59464"/>
                </a:lnTo>
                <a:cubicBezTo>
                  <a:pt x="667900" y="59584"/>
                  <a:pt x="667236" y="59615"/>
                  <a:pt x="666512" y="59554"/>
                </a:cubicBezTo>
                <a:cubicBezTo>
                  <a:pt x="665788" y="59494"/>
                  <a:pt x="665125" y="59524"/>
                  <a:pt x="664521" y="59645"/>
                </a:cubicBezTo>
                <a:cubicBezTo>
                  <a:pt x="663315" y="59645"/>
                  <a:pt x="662410" y="59705"/>
                  <a:pt x="661807" y="59826"/>
                </a:cubicBezTo>
                <a:cubicBezTo>
                  <a:pt x="661324" y="59826"/>
                  <a:pt x="661022" y="60067"/>
                  <a:pt x="660902" y="60550"/>
                </a:cubicBezTo>
                <a:lnTo>
                  <a:pt x="660721" y="61454"/>
                </a:lnTo>
                <a:cubicBezTo>
                  <a:pt x="660721" y="61937"/>
                  <a:pt x="660781" y="62359"/>
                  <a:pt x="660902" y="62721"/>
                </a:cubicBezTo>
                <a:cubicBezTo>
                  <a:pt x="661022" y="63083"/>
                  <a:pt x="661083" y="63505"/>
                  <a:pt x="661083" y="63988"/>
                </a:cubicBezTo>
                <a:cubicBezTo>
                  <a:pt x="661203" y="64833"/>
                  <a:pt x="661234" y="65557"/>
                  <a:pt x="661173" y="66160"/>
                </a:cubicBezTo>
                <a:cubicBezTo>
                  <a:pt x="661113" y="66763"/>
                  <a:pt x="661083" y="67246"/>
                  <a:pt x="661083" y="67608"/>
                </a:cubicBezTo>
                <a:cubicBezTo>
                  <a:pt x="661324" y="69055"/>
                  <a:pt x="661445" y="70262"/>
                  <a:pt x="661445" y="71227"/>
                </a:cubicBezTo>
                <a:lnTo>
                  <a:pt x="661445" y="73218"/>
                </a:lnTo>
                <a:lnTo>
                  <a:pt x="661445" y="75209"/>
                </a:lnTo>
                <a:cubicBezTo>
                  <a:pt x="661445" y="77260"/>
                  <a:pt x="661384" y="78768"/>
                  <a:pt x="661264" y="79733"/>
                </a:cubicBezTo>
                <a:cubicBezTo>
                  <a:pt x="661022" y="81181"/>
                  <a:pt x="660902" y="83292"/>
                  <a:pt x="660902" y="86067"/>
                </a:cubicBezTo>
                <a:lnTo>
                  <a:pt x="661083" y="92220"/>
                </a:lnTo>
                <a:cubicBezTo>
                  <a:pt x="661203" y="92703"/>
                  <a:pt x="661475" y="93065"/>
                  <a:pt x="661897" y="93306"/>
                </a:cubicBezTo>
                <a:cubicBezTo>
                  <a:pt x="662319" y="93547"/>
                  <a:pt x="662651" y="93728"/>
                  <a:pt x="662893" y="93849"/>
                </a:cubicBezTo>
                <a:lnTo>
                  <a:pt x="663074" y="92401"/>
                </a:lnTo>
                <a:cubicBezTo>
                  <a:pt x="663436" y="89747"/>
                  <a:pt x="664461" y="87696"/>
                  <a:pt x="666150" y="86248"/>
                </a:cubicBezTo>
                <a:cubicBezTo>
                  <a:pt x="668322" y="84076"/>
                  <a:pt x="669649" y="82809"/>
                  <a:pt x="670132" y="82448"/>
                </a:cubicBezTo>
                <a:lnTo>
                  <a:pt x="675380" y="77561"/>
                </a:lnTo>
                <a:cubicBezTo>
                  <a:pt x="675742" y="77199"/>
                  <a:pt x="675923" y="76958"/>
                  <a:pt x="675923" y="76837"/>
                </a:cubicBezTo>
                <a:lnTo>
                  <a:pt x="675923" y="76294"/>
                </a:lnTo>
                <a:cubicBezTo>
                  <a:pt x="675923" y="75812"/>
                  <a:pt x="676043" y="75299"/>
                  <a:pt x="676285" y="74756"/>
                </a:cubicBezTo>
                <a:cubicBezTo>
                  <a:pt x="676526" y="74213"/>
                  <a:pt x="676707" y="73761"/>
                  <a:pt x="676828" y="73399"/>
                </a:cubicBezTo>
                <a:lnTo>
                  <a:pt x="678637" y="72856"/>
                </a:lnTo>
                <a:cubicBezTo>
                  <a:pt x="678879" y="72735"/>
                  <a:pt x="679030" y="72584"/>
                  <a:pt x="679090" y="72403"/>
                </a:cubicBezTo>
                <a:cubicBezTo>
                  <a:pt x="679150" y="72222"/>
                  <a:pt x="679241" y="72072"/>
                  <a:pt x="679361" y="71951"/>
                </a:cubicBezTo>
                <a:cubicBezTo>
                  <a:pt x="679361" y="71830"/>
                  <a:pt x="679422" y="71800"/>
                  <a:pt x="679542" y="71860"/>
                </a:cubicBezTo>
                <a:cubicBezTo>
                  <a:pt x="679663" y="71921"/>
                  <a:pt x="679784" y="71891"/>
                  <a:pt x="679904" y="71770"/>
                </a:cubicBezTo>
                <a:cubicBezTo>
                  <a:pt x="680507" y="71167"/>
                  <a:pt x="680809" y="70805"/>
                  <a:pt x="680809" y="70684"/>
                </a:cubicBezTo>
                <a:cubicBezTo>
                  <a:pt x="680688" y="70322"/>
                  <a:pt x="680749" y="70051"/>
                  <a:pt x="680990" y="69870"/>
                </a:cubicBezTo>
                <a:cubicBezTo>
                  <a:pt x="681231" y="69689"/>
                  <a:pt x="681412" y="69538"/>
                  <a:pt x="681533" y="69417"/>
                </a:cubicBezTo>
                <a:cubicBezTo>
                  <a:pt x="681895" y="69176"/>
                  <a:pt x="682317" y="69297"/>
                  <a:pt x="682800" y="69779"/>
                </a:cubicBezTo>
                <a:lnTo>
                  <a:pt x="685514" y="71770"/>
                </a:lnTo>
                <a:cubicBezTo>
                  <a:pt x="686359" y="72373"/>
                  <a:pt x="686902" y="73399"/>
                  <a:pt x="687143" y="74847"/>
                </a:cubicBezTo>
                <a:cubicBezTo>
                  <a:pt x="687264" y="76053"/>
                  <a:pt x="687807" y="77018"/>
                  <a:pt x="688772" y="77742"/>
                </a:cubicBezTo>
                <a:cubicBezTo>
                  <a:pt x="690220" y="79431"/>
                  <a:pt x="690823" y="81120"/>
                  <a:pt x="690582" y="82809"/>
                </a:cubicBezTo>
                <a:cubicBezTo>
                  <a:pt x="690340" y="83775"/>
                  <a:pt x="689978" y="84438"/>
                  <a:pt x="689496" y="84800"/>
                </a:cubicBezTo>
                <a:cubicBezTo>
                  <a:pt x="687566" y="86489"/>
                  <a:pt x="685514" y="88178"/>
                  <a:pt x="683343" y="89867"/>
                </a:cubicBezTo>
                <a:cubicBezTo>
                  <a:pt x="683102" y="90109"/>
                  <a:pt x="682920" y="90229"/>
                  <a:pt x="682800" y="90229"/>
                </a:cubicBezTo>
                <a:lnTo>
                  <a:pt x="682438" y="90229"/>
                </a:lnTo>
                <a:cubicBezTo>
                  <a:pt x="681955" y="90229"/>
                  <a:pt x="681473" y="90410"/>
                  <a:pt x="680990" y="90772"/>
                </a:cubicBezTo>
                <a:cubicBezTo>
                  <a:pt x="680507" y="91134"/>
                  <a:pt x="680146" y="91376"/>
                  <a:pt x="679904" y="91496"/>
                </a:cubicBezTo>
                <a:cubicBezTo>
                  <a:pt x="679180" y="91738"/>
                  <a:pt x="678517" y="92009"/>
                  <a:pt x="677914" y="92311"/>
                </a:cubicBezTo>
                <a:cubicBezTo>
                  <a:pt x="677310" y="92612"/>
                  <a:pt x="676767" y="92884"/>
                  <a:pt x="676285" y="93125"/>
                </a:cubicBezTo>
                <a:cubicBezTo>
                  <a:pt x="675682" y="93366"/>
                  <a:pt x="675018" y="93608"/>
                  <a:pt x="674294" y="93849"/>
                </a:cubicBezTo>
                <a:lnTo>
                  <a:pt x="671941" y="94392"/>
                </a:lnTo>
                <a:cubicBezTo>
                  <a:pt x="671700" y="94392"/>
                  <a:pt x="670735" y="94693"/>
                  <a:pt x="669046" y="95297"/>
                </a:cubicBezTo>
                <a:cubicBezTo>
                  <a:pt x="668925" y="95417"/>
                  <a:pt x="668623" y="95478"/>
                  <a:pt x="668141" y="95478"/>
                </a:cubicBezTo>
                <a:cubicBezTo>
                  <a:pt x="667900" y="95598"/>
                  <a:pt x="667598" y="95659"/>
                  <a:pt x="667236" y="95659"/>
                </a:cubicBezTo>
                <a:lnTo>
                  <a:pt x="667236" y="96021"/>
                </a:lnTo>
                <a:lnTo>
                  <a:pt x="668322" y="96564"/>
                </a:lnTo>
                <a:cubicBezTo>
                  <a:pt x="669166" y="97046"/>
                  <a:pt x="669920" y="97499"/>
                  <a:pt x="670584" y="97921"/>
                </a:cubicBezTo>
                <a:cubicBezTo>
                  <a:pt x="671248" y="98343"/>
                  <a:pt x="671821" y="98675"/>
                  <a:pt x="672303" y="98916"/>
                </a:cubicBezTo>
                <a:cubicBezTo>
                  <a:pt x="672786" y="99158"/>
                  <a:pt x="673268" y="99369"/>
                  <a:pt x="673751" y="99550"/>
                </a:cubicBezTo>
                <a:cubicBezTo>
                  <a:pt x="674234" y="99731"/>
                  <a:pt x="674777" y="100002"/>
                  <a:pt x="675380" y="100364"/>
                </a:cubicBezTo>
                <a:lnTo>
                  <a:pt x="682438" y="104707"/>
                </a:lnTo>
                <a:lnTo>
                  <a:pt x="693115" y="112308"/>
                </a:lnTo>
                <a:cubicBezTo>
                  <a:pt x="695770" y="114118"/>
                  <a:pt x="697579" y="115264"/>
                  <a:pt x="698545" y="115747"/>
                </a:cubicBezTo>
                <a:cubicBezTo>
                  <a:pt x="701078" y="116953"/>
                  <a:pt x="704034" y="118281"/>
                  <a:pt x="707412" y="119728"/>
                </a:cubicBezTo>
                <a:lnTo>
                  <a:pt x="709946" y="120814"/>
                </a:lnTo>
                <a:cubicBezTo>
                  <a:pt x="710308" y="120935"/>
                  <a:pt x="711153" y="121176"/>
                  <a:pt x="712480" y="121538"/>
                </a:cubicBezTo>
                <a:lnTo>
                  <a:pt x="717547" y="122986"/>
                </a:lnTo>
                <a:cubicBezTo>
                  <a:pt x="719357" y="123589"/>
                  <a:pt x="721046" y="123891"/>
                  <a:pt x="722614" y="123891"/>
                </a:cubicBezTo>
                <a:cubicBezTo>
                  <a:pt x="724786" y="123891"/>
                  <a:pt x="726837" y="123529"/>
                  <a:pt x="728767" y="122805"/>
                </a:cubicBezTo>
                <a:cubicBezTo>
                  <a:pt x="729250" y="122684"/>
                  <a:pt x="729793" y="122413"/>
                  <a:pt x="730396" y="121991"/>
                </a:cubicBezTo>
                <a:cubicBezTo>
                  <a:pt x="731000" y="121568"/>
                  <a:pt x="731542" y="121236"/>
                  <a:pt x="732025" y="120995"/>
                </a:cubicBezTo>
                <a:cubicBezTo>
                  <a:pt x="731060" y="122202"/>
                  <a:pt x="730396" y="123167"/>
                  <a:pt x="730034" y="123891"/>
                </a:cubicBezTo>
                <a:cubicBezTo>
                  <a:pt x="729552" y="125097"/>
                  <a:pt x="728707" y="126183"/>
                  <a:pt x="727501" y="127148"/>
                </a:cubicBezTo>
                <a:cubicBezTo>
                  <a:pt x="727380" y="127148"/>
                  <a:pt x="727320" y="127329"/>
                  <a:pt x="727320" y="127691"/>
                </a:cubicBezTo>
                <a:cubicBezTo>
                  <a:pt x="727440" y="127812"/>
                  <a:pt x="727591" y="128114"/>
                  <a:pt x="727772" y="128596"/>
                </a:cubicBezTo>
                <a:cubicBezTo>
                  <a:pt x="727953" y="129079"/>
                  <a:pt x="728285" y="129380"/>
                  <a:pt x="728767" y="129501"/>
                </a:cubicBezTo>
                <a:cubicBezTo>
                  <a:pt x="728767" y="130587"/>
                  <a:pt x="728828" y="131431"/>
                  <a:pt x="728948" y="132035"/>
                </a:cubicBezTo>
                <a:cubicBezTo>
                  <a:pt x="728948" y="132397"/>
                  <a:pt x="729069" y="132578"/>
                  <a:pt x="729310" y="132578"/>
                </a:cubicBezTo>
                <a:cubicBezTo>
                  <a:pt x="729672" y="132819"/>
                  <a:pt x="729853" y="133090"/>
                  <a:pt x="729853" y="133392"/>
                </a:cubicBezTo>
                <a:cubicBezTo>
                  <a:pt x="729853" y="133694"/>
                  <a:pt x="729672" y="133905"/>
                  <a:pt x="729310" y="134025"/>
                </a:cubicBezTo>
                <a:cubicBezTo>
                  <a:pt x="728586" y="134267"/>
                  <a:pt x="728104" y="134387"/>
                  <a:pt x="727863" y="134387"/>
                </a:cubicBezTo>
                <a:cubicBezTo>
                  <a:pt x="727139" y="134629"/>
                  <a:pt x="726716" y="134870"/>
                  <a:pt x="726596" y="135111"/>
                </a:cubicBezTo>
                <a:cubicBezTo>
                  <a:pt x="726234" y="135714"/>
                  <a:pt x="726294" y="136076"/>
                  <a:pt x="726777" y="136197"/>
                </a:cubicBezTo>
                <a:cubicBezTo>
                  <a:pt x="727139" y="136438"/>
                  <a:pt x="727078" y="136740"/>
                  <a:pt x="726596" y="137102"/>
                </a:cubicBezTo>
                <a:lnTo>
                  <a:pt x="725148" y="138188"/>
                </a:lnTo>
                <a:cubicBezTo>
                  <a:pt x="725269" y="138308"/>
                  <a:pt x="725450" y="138580"/>
                  <a:pt x="725691" y="139002"/>
                </a:cubicBezTo>
                <a:cubicBezTo>
                  <a:pt x="725932" y="139424"/>
                  <a:pt x="726354" y="139515"/>
                  <a:pt x="726958" y="139274"/>
                </a:cubicBezTo>
                <a:lnTo>
                  <a:pt x="726777" y="139636"/>
                </a:lnTo>
                <a:lnTo>
                  <a:pt x="723157" y="139636"/>
                </a:lnTo>
                <a:lnTo>
                  <a:pt x="719900" y="139998"/>
                </a:lnTo>
                <a:cubicBezTo>
                  <a:pt x="719779" y="139998"/>
                  <a:pt x="719628" y="140088"/>
                  <a:pt x="719447" y="140269"/>
                </a:cubicBezTo>
                <a:cubicBezTo>
                  <a:pt x="719266" y="140450"/>
                  <a:pt x="719176" y="140601"/>
                  <a:pt x="719176" y="140721"/>
                </a:cubicBezTo>
                <a:lnTo>
                  <a:pt x="718452" y="141626"/>
                </a:lnTo>
                <a:lnTo>
                  <a:pt x="717185" y="142531"/>
                </a:lnTo>
                <a:cubicBezTo>
                  <a:pt x="716582" y="143134"/>
                  <a:pt x="716280" y="143557"/>
                  <a:pt x="716280" y="143798"/>
                </a:cubicBezTo>
                <a:lnTo>
                  <a:pt x="716280" y="144160"/>
                </a:lnTo>
                <a:cubicBezTo>
                  <a:pt x="716280" y="144401"/>
                  <a:pt x="716160" y="144673"/>
                  <a:pt x="715918" y="144974"/>
                </a:cubicBezTo>
                <a:cubicBezTo>
                  <a:pt x="715677" y="145276"/>
                  <a:pt x="715496" y="145608"/>
                  <a:pt x="715375" y="145970"/>
                </a:cubicBezTo>
                <a:cubicBezTo>
                  <a:pt x="715255" y="146573"/>
                  <a:pt x="714712" y="146875"/>
                  <a:pt x="713747" y="146875"/>
                </a:cubicBezTo>
                <a:cubicBezTo>
                  <a:pt x="713264" y="146995"/>
                  <a:pt x="712600" y="147056"/>
                  <a:pt x="711756" y="147056"/>
                </a:cubicBezTo>
                <a:cubicBezTo>
                  <a:pt x="710791" y="147056"/>
                  <a:pt x="710067" y="146935"/>
                  <a:pt x="709584" y="146694"/>
                </a:cubicBezTo>
                <a:cubicBezTo>
                  <a:pt x="708981" y="146573"/>
                  <a:pt x="708378" y="146452"/>
                  <a:pt x="707774" y="146332"/>
                </a:cubicBezTo>
                <a:cubicBezTo>
                  <a:pt x="707171" y="146211"/>
                  <a:pt x="706568" y="146090"/>
                  <a:pt x="705965" y="145970"/>
                </a:cubicBezTo>
                <a:cubicBezTo>
                  <a:pt x="705482" y="145970"/>
                  <a:pt x="704999" y="145849"/>
                  <a:pt x="704517" y="145608"/>
                </a:cubicBezTo>
                <a:cubicBezTo>
                  <a:pt x="700656" y="143677"/>
                  <a:pt x="697821" y="142169"/>
                  <a:pt x="696011" y="141083"/>
                </a:cubicBezTo>
                <a:cubicBezTo>
                  <a:pt x="695046" y="140480"/>
                  <a:pt x="694111" y="139786"/>
                  <a:pt x="693206" y="139002"/>
                </a:cubicBezTo>
                <a:cubicBezTo>
                  <a:pt x="692301" y="138218"/>
                  <a:pt x="691366" y="137524"/>
                  <a:pt x="690401" y="136921"/>
                </a:cubicBezTo>
                <a:cubicBezTo>
                  <a:pt x="689556" y="136318"/>
                  <a:pt x="688591" y="135714"/>
                  <a:pt x="687505" y="135111"/>
                </a:cubicBezTo>
                <a:lnTo>
                  <a:pt x="684067" y="132940"/>
                </a:lnTo>
                <a:cubicBezTo>
                  <a:pt x="683825" y="132819"/>
                  <a:pt x="683494" y="132668"/>
                  <a:pt x="683071" y="132487"/>
                </a:cubicBezTo>
                <a:cubicBezTo>
                  <a:pt x="682649" y="132306"/>
                  <a:pt x="682317" y="132095"/>
                  <a:pt x="682076" y="131854"/>
                </a:cubicBezTo>
                <a:cubicBezTo>
                  <a:pt x="681593" y="131492"/>
                  <a:pt x="681081" y="131039"/>
                  <a:pt x="680538" y="130496"/>
                </a:cubicBezTo>
                <a:cubicBezTo>
                  <a:pt x="679995" y="129953"/>
                  <a:pt x="679603" y="129501"/>
                  <a:pt x="679361" y="129139"/>
                </a:cubicBezTo>
                <a:cubicBezTo>
                  <a:pt x="679361" y="129139"/>
                  <a:pt x="678396" y="128174"/>
                  <a:pt x="676466" y="126243"/>
                </a:cubicBezTo>
                <a:lnTo>
                  <a:pt x="674113" y="123167"/>
                </a:lnTo>
                <a:lnTo>
                  <a:pt x="673570" y="122624"/>
                </a:lnTo>
                <a:lnTo>
                  <a:pt x="669589" y="117195"/>
                </a:lnTo>
                <a:lnTo>
                  <a:pt x="669408" y="116652"/>
                </a:lnTo>
                <a:cubicBezTo>
                  <a:pt x="669528" y="116410"/>
                  <a:pt x="669589" y="116049"/>
                  <a:pt x="669589" y="115566"/>
                </a:cubicBezTo>
                <a:cubicBezTo>
                  <a:pt x="669589" y="114721"/>
                  <a:pt x="669227" y="113817"/>
                  <a:pt x="668503" y="112851"/>
                </a:cubicBezTo>
                <a:lnTo>
                  <a:pt x="666512" y="109051"/>
                </a:lnTo>
                <a:lnTo>
                  <a:pt x="666331" y="108870"/>
                </a:lnTo>
                <a:lnTo>
                  <a:pt x="664340" y="106155"/>
                </a:lnTo>
                <a:cubicBezTo>
                  <a:pt x="664340" y="107241"/>
                  <a:pt x="664823" y="108749"/>
                  <a:pt x="665788" y="110680"/>
                </a:cubicBezTo>
                <a:lnTo>
                  <a:pt x="665607" y="110680"/>
                </a:lnTo>
                <a:cubicBezTo>
                  <a:pt x="665366" y="110438"/>
                  <a:pt x="665245" y="110257"/>
                  <a:pt x="665245" y="110137"/>
                </a:cubicBezTo>
                <a:cubicBezTo>
                  <a:pt x="665245" y="110016"/>
                  <a:pt x="665125" y="109805"/>
                  <a:pt x="664883" y="109503"/>
                </a:cubicBezTo>
                <a:cubicBezTo>
                  <a:pt x="664642" y="109202"/>
                  <a:pt x="664280" y="109171"/>
                  <a:pt x="663797" y="109413"/>
                </a:cubicBezTo>
                <a:cubicBezTo>
                  <a:pt x="663677" y="109413"/>
                  <a:pt x="663496" y="109292"/>
                  <a:pt x="663254" y="109051"/>
                </a:cubicBezTo>
                <a:cubicBezTo>
                  <a:pt x="663013" y="108810"/>
                  <a:pt x="662832" y="108568"/>
                  <a:pt x="662712" y="108327"/>
                </a:cubicBezTo>
                <a:cubicBezTo>
                  <a:pt x="662591" y="108086"/>
                  <a:pt x="662591" y="107844"/>
                  <a:pt x="662712" y="107603"/>
                </a:cubicBezTo>
                <a:cubicBezTo>
                  <a:pt x="662832" y="107362"/>
                  <a:pt x="663074" y="107181"/>
                  <a:pt x="663436" y="107060"/>
                </a:cubicBezTo>
                <a:cubicBezTo>
                  <a:pt x="663315" y="106939"/>
                  <a:pt x="663194" y="106698"/>
                  <a:pt x="663074" y="106336"/>
                </a:cubicBezTo>
                <a:cubicBezTo>
                  <a:pt x="662953" y="105974"/>
                  <a:pt x="662651" y="105854"/>
                  <a:pt x="662169" y="105974"/>
                </a:cubicBezTo>
                <a:cubicBezTo>
                  <a:pt x="662048" y="105854"/>
                  <a:pt x="661988" y="105612"/>
                  <a:pt x="661988" y="105250"/>
                </a:cubicBezTo>
                <a:cubicBezTo>
                  <a:pt x="661988" y="105130"/>
                  <a:pt x="662018" y="104858"/>
                  <a:pt x="662078" y="104436"/>
                </a:cubicBezTo>
                <a:cubicBezTo>
                  <a:pt x="662138" y="104014"/>
                  <a:pt x="661867" y="103682"/>
                  <a:pt x="661264" y="103441"/>
                </a:cubicBezTo>
                <a:lnTo>
                  <a:pt x="661264" y="104345"/>
                </a:lnTo>
                <a:lnTo>
                  <a:pt x="661264" y="107603"/>
                </a:lnTo>
                <a:lnTo>
                  <a:pt x="660902" y="110680"/>
                </a:lnTo>
                <a:cubicBezTo>
                  <a:pt x="660540" y="112248"/>
                  <a:pt x="660359" y="114721"/>
                  <a:pt x="660359" y="118100"/>
                </a:cubicBezTo>
                <a:lnTo>
                  <a:pt x="660359" y="120995"/>
                </a:lnTo>
                <a:cubicBezTo>
                  <a:pt x="660359" y="122202"/>
                  <a:pt x="660238" y="123891"/>
                  <a:pt x="659997" y="126062"/>
                </a:cubicBezTo>
                <a:lnTo>
                  <a:pt x="659997" y="128777"/>
                </a:lnTo>
                <a:cubicBezTo>
                  <a:pt x="659997" y="129742"/>
                  <a:pt x="659937" y="130466"/>
                  <a:pt x="659816" y="130949"/>
                </a:cubicBezTo>
                <a:cubicBezTo>
                  <a:pt x="659816" y="133121"/>
                  <a:pt x="659695" y="136499"/>
                  <a:pt x="659454" y="141083"/>
                </a:cubicBezTo>
                <a:cubicBezTo>
                  <a:pt x="659454" y="143014"/>
                  <a:pt x="659273" y="144884"/>
                  <a:pt x="658911" y="146694"/>
                </a:cubicBezTo>
                <a:cubicBezTo>
                  <a:pt x="658911" y="146935"/>
                  <a:pt x="658851" y="147508"/>
                  <a:pt x="658730" y="148413"/>
                </a:cubicBezTo>
                <a:cubicBezTo>
                  <a:pt x="658610" y="149318"/>
                  <a:pt x="658308" y="150072"/>
                  <a:pt x="657825" y="150675"/>
                </a:cubicBezTo>
                <a:cubicBezTo>
                  <a:pt x="657343" y="151158"/>
                  <a:pt x="657041" y="151520"/>
                  <a:pt x="656920" y="151761"/>
                </a:cubicBezTo>
                <a:lnTo>
                  <a:pt x="656016" y="151037"/>
                </a:lnTo>
                <a:cubicBezTo>
                  <a:pt x="656016" y="151037"/>
                  <a:pt x="655774" y="151278"/>
                  <a:pt x="655292" y="151761"/>
                </a:cubicBezTo>
                <a:cubicBezTo>
                  <a:pt x="654809" y="151399"/>
                  <a:pt x="654326" y="151580"/>
                  <a:pt x="653844" y="152304"/>
                </a:cubicBezTo>
                <a:lnTo>
                  <a:pt x="653120" y="153390"/>
                </a:lnTo>
                <a:lnTo>
                  <a:pt x="652758" y="153209"/>
                </a:lnTo>
                <a:lnTo>
                  <a:pt x="653120" y="151942"/>
                </a:lnTo>
                <a:lnTo>
                  <a:pt x="652758" y="152123"/>
                </a:lnTo>
                <a:cubicBezTo>
                  <a:pt x="652396" y="152967"/>
                  <a:pt x="651672" y="153269"/>
                  <a:pt x="650586" y="153028"/>
                </a:cubicBezTo>
                <a:cubicBezTo>
                  <a:pt x="650466" y="153028"/>
                  <a:pt x="650345" y="153088"/>
                  <a:pt x="650224" y="153209"/>
                </a:cubicBezTo>
                <a:cubicBezTo>
                  <a:pt x="650104" y="153329"/>
                  <a:pt x="650043" y="153510"/>
                  <a:pt x="650043" y="153752"/>
                </a:cubicBezTo>
                <a:lnTo>
                  <a:pt x="649681" y="155199"/>
                </a:lnTo>
                <a:cubicBezTo>
                  <a:pt x="649681" y="155320"/>
                  <a:pt x="649561" y="155501"/>
                  <a:pt x="649319" y="155742"/>
                </a:cubicBezTo>
                <a:cubicBezTo>
                  <a:pt x="649319" y="155622"/>
                  <a:pt x="649259" y="155531"/>
                  <a:pt x="649138" y="155471"/>
                </a:cubicBezTo>
                <a:cubicBezTo>
                  <a:pt x="649018" y="155411"/>
                  <a:pt x="648958" y="155320"/>
                  <a:pt x="648958" y="155199"/>
                </a:cubicBezTo>
                <a:lnTo>
                  <a:pt x="648958" y="154114"/>
                </a:lnTo>
                <a:cubicBezTo>
                  <a:pt x="648113" y="154355"/>
                  <a:pt x="647691" y="154053"/>
                  <a:pt x="647691" y="153209"/>
                </a:cubicBezTo>
                <a:cubicBezTo>
                  <a:pt x="647087" y="154053"/>
                  <a:pt x="646786" y="154536"/>
                  <a:pt x="646786" y="154657"/>
                </a:cubicBezTo>
                <a:cubicBezTo>
                  <a:pt x="646665" y="155260"/>
                  <a:pt x="646183" y="155561"/>
                  <a:pt x="645338" y="155561"/>
                </a:cubicBezTo>
                <a:cubicBezTo>
                  <a:pt x="644976" y="155561"/>
                  <a:pt x="644765" y="155411"/>
                  <a:pt x="644705" y="155109"/>
                </a:cubicBezTo>
                <a:cubicBezTo>
                  <a:pt x="644644" y="154807"/>
                  <a:pt x="644614" y="154596"/>
                  <a:pt x="644614" y="154476"/>
                </a:cubicBezTo>
                <a:cubicBezTo>
                  <a:pt x="644373" y="153510"/>
                  <a:pt x="643830" y="153390"/>
                  <a:pt x="642985" y="154114"/>
                </a:cubicBezTo>
                <a:lnTo>
                  <a:pt x="642442" y="152666"/>
                </a:lnTo>
                <a:cubicBezTo>
                  <a:pt x="642442" y="152545"/>
                  <a:pt x="642382" y="152364"/>
                  <a:pt x="642261" y="152123"/>
                </a:cubicBezTo>
                <a:cubicBezTo>
                  <a:pt x="642141" y="151882"/>
                  <a:pt x="641900" y="151761"/>
                  <a:pt x="641538" y="151761"/>
                </a:cubicBezTo>
                <a:cubicBezTo>
                  <a:pt x="641417" y="151882"/>
                  <a:pt x="641296" y="151851"/>
                  <a:pt x="641176" y="151670"/>
                </a:cubicBezTo>
                <a:cubicBezTo>
                  <a:pt x="641055" y="151489"/>
                  <a:pt x="640995" y="151339"/>
                  <a:pt x="640995" y="151218"/>
                </a:cubicBezTo>
                <a:cubicBezTo>
                  <a:pt x="640753" y="150012"/>
                  <a:pt x="640633" y="149107"/>
                  <a:pt x="640633" y="148503"/>
                </a:cubicBezTo>
                <a:cubicBezTo>
                  <a:pt x="640633" y="146694"/>
                  <a:pt x="640271" y="144944"/>
                  <a:pt x="639547" y="143255"/>
                </a:cubicBezTo>
                <a:cubicBezTo>
                  <a:pt x="639547" y="143134"/>
                  <a:pt x="639517" y="143044"/>
                  <a:pt x="639456" y="142984"/>
                </a:cubicBezTo>
                <a:cubicBezTo>
                  <a:pt x="639396" y="142923"/>
                  <a:pt x="639426" y="142833"/>
                  <a:pt x="639547" y="142712"/>
                </a:cubicBezTo>
                <a:cubicBezTo>
                  <a:pt x="639788" y="142350"/>
                  <a:pt x="639909" y="141807"/>
                  <a:pt x="639909" y="141083"/>
                </a:cubicBezTo>
                <a:cubicBezTo>
                  <a:pt x="639909" y="140601"/>
                  <a:pt x="639667" y="139756"/>
                  <a:pt x="639185" y="138550"/>
                </a:cubicBezTo>
                <a:cubicBezTo>
                  <a:pt x="638823" y="137705"/>
                  <a:pt x="638763" y="136921"/>
                  <a:pt x="639004" y="136197"/>
                </a:cubicBezTo>
                <a:cubicBezTo>
                  <a:pt x="639124" y="135835"/>
                  <a:pt x="639185" y="135232"/>
                  <a:pt x="639185" y="134387"/>
                </a:cubicBezTo>
                <a:cubicBezTo>
                  <a:pt x="639185" y="133784"/>
                  <a:pt x="639064" y="132879"/>
                  <a:pt x="638823" y="131673"/>
                </a:cubicBezTo>
                <a:cubicBezTo>
                  <a:pt x="638823" y="131190"/>
                  <a:pt x="639064" y="130949"/>
                  <a:pt x="639547" y="130949"/>
                </a:cubicBezTo>
                <a:cubicBezTo>
                  <a:pt x="640029" y="131673"/>
                  <a:pt x="640331" y="132216"/>
                  <a:pt x="640452" y="132578"/>
                </a:cubicBezTo>
                <a:lnTo>
                  <a:pt x="640814" y="132578"/>
                </a:lnTo>
                <a:lnTo>
                  <a:pt x="640995" y="131673"/>
                </a:lnTo>
                <a:cubicBezTo>
                  <a:pt x="640995" y="129139"/>
                  <a:pt x="641115" y="125339"/>
                  <a:pt x="641357" y="120271"/>
                </a:cubicBezTo>
                <a:cubicBezTo>
                  <a:pt x="641357" y="118703"/>
                  <a:pt x="641477" y="116230"/>
                  <a:pt x="641718" y="112851"/>
                </a:cubicBezTo>
                <a:lnTo>
                  <a:pt x="641900" y="106336"/>
                </a:lnTo>
                <a:lnTo>
                  <a:pt x="642442" y="97468"/>
                </a:lnTo>
                <a:cubicBezTo>
                  <a:pt x="642684" y="92884"/>
                  <a:pt x="642804" y="89445"/>
                  <a:pt x="642804" y="87153"/>
                </a:cubicBezTo>
                <a:cubicBezTo>
                  <a:pt x="642925" y="84619"/>
                  <a:pt x="642985" y="80758"/>
                  <a:pt x="642985" y="75570"/>
                </a:cubicBezTo>
                <a:cubicBezTo>
                  <a:pt x="642985" y="74726"/>
                  <a:pt x="642925" y="74032"/>
                  <a:pt x="642804" y="73489"/>
                </a:cubicBezTo>
                <a:cubicBezTo>
                  <a:pt x="642684" y="72946"/>
                  <a:pt x="642563" y="72434"/>
                  <a:pt x="642442" y="71951"/>
                </a:cubicBezTo>
                <a:lnTo>
                  <a:pt x="642080" y="71951"/>
                </a:lnTo>
                <a:cubicBezTo>
                  <a:pt x="641960" y="72072"/>
                  <a:pt x="641839" y="72222"/>
                  <a:pt x="641718" y="72403"/>
                </a:cubicBezTo>
                <a:cubicBezTo>
                  <a:pt x="641598" y="72584"/>
                  <a:pt x="641538" y="72735"/>
                  <a:pt x="641538" y="72856"/>
                </a:cubicBezTo>
                <a:lnTo>
                  <a:pt x="642261" y="63445"/>
                </a:lnTo>
                <a:cubicBezTo>
                  <a:pt x="642261" y="61394"/>
                  <a:pt x="642201" y="59886"/>
                  <a:pt x="642080" y="58921"/>
                </a:cubicBezTo>
                <a:cubicBezTo>
                  <a:pt x="642080" y="58800"/>
                  <a:pt x="641960" y="58679"/>
                  <a:pt x="641718" y="58559"/>
                </a:cubicBezTo>
                <a:cubicBezTo>
                  <a:pt x="641477" y="58438"/>
                  <a:pt x="641296" y="58378"/>
                  <a:pt x="641176" y="58378"/>
                </a:cubicBezTo>
                <a:lnTo>
                  <a:pt x="640452" y="58378"/>
                </a:lnTo>
                <a:cubicBezTo>
                  <a:pt x="639728" y="58378"/>
                  <a:pt x="638883" y="58257"/>
                  <a:pt x="637918" y="58016"/>
                </a:cubicBezTo>
                <a:cubicBezTo>
                  <a:pt x="636953" y="57775"/>
                  <a:pt x="636229" y="57594"/>
                  <a:pt x="635746" y="57473"/>
                </a:cubicBezTo>
                <a:cubicBezTo>
                  <a:pt x="635626" y="57473"/>
                  <a:pt x="635445" y="57382"/>
                  <a:pt x="635203" y="57202"/>
                </a:cubicBezTo>
                <a:cubicBezTo>
                  <a:pt x="634962" y="57021"/>
                  <a:pt x="634781" y="56870"/>
                  <a:pt x="634660" y="56749"/>
                </a:cubicBezTo>
                <a:cubicBezTo>
                  <a:pt x="633575" y="56266"/>
                  <a:pt x="632338" y="55935"/>
                  <a:pt x="630950" y="55754"/>
                </a:cubicBezTo>
                <a:cubicBezTo>
                  <a:pt x="629563" y="55573"/>
                  <a:pt x="628568" y="55422"/>
                  <a:pt x="627964" y="55301"/>
                </a:cubicBezTo>
                <a:cubicBezTo>
                  <a:pt x="627482" y="55181"/>
                  <a:pt x="626758" y="55120"/>
                  <a:pt x="625793" y="55120"/>
                </a:cubicBezTo>
                <a:cubicBezTo>
                  <a:pt x="624707" y="55120"/>
                  <a:pt x="623078" y="55241"/>
                  <a:pt x="620906" y="55482"/>
                </a:cubicBezTo>
                <a:cubicBezTo>
                  <a:pt x="620544" y="55603"/>
                  <a:pt x="620182" y="55633"/>
                  <a:pt x="619820" y="55573"/>
                </a:cubicBezTo>
                <a:cubicBezTo>
                  <a:pt x="619459" y="55512"/>
                  <a:pt x="619157" y="55543"/>
                  <a:pt x="618916" y="55663"/>
                </a:cubicBezTo>
                <a:lnTo>
                  <a:pt x="615658" y="57473"/>
                </a:lnTo>
                <a:cubicBezTo>
                  <a:pt x="615296" y="57714"/>
                  <a:pt x="614753" y="57956"/>
                  <a:pt x="614029" y="58197"/>
                </a:cubicBezTo>
                <a:lnTo>
                  <a:pt x="611315" y="59283"/>
                </a:lnTo>
                <a:cubicBezTo>
                  <a:pt x="610953" y="59283"/>
                  <a:pt x="610350" y="59373"/>
                  <a:pt x="609505" y="59554"/>
                </a:cubicBezTo>
                <a:cubicBezTo>
                  <a:pt x="608660" y="59735"/>
                  <a:pt x="607936" y="59826"/>
                  <a:pt x="607333" y="59826"/>
                </a:cubicBezTo>
                <a:cubicBezTo>
                  <a:pt x="603472" y="59826"/>
                  <a:pt x="600336" y="60550"/>
                  <a:pt x="597923" y="61997"/>
                </a:cubicBezTo>
                <a:cubicBezTo>
                  <a:pt x="597561" y="62239"/>
                  <a:pt x="597078" y="62420"/>
                  <a:pt x="596475" y="62540"/>
                </a:cubicBezTo>
                <a:cubicBezTo>
                  <a:pt x="595872" y="62661"/>
                  <a:pt x="595449" y="62721"/>
                  <a:pt x="595208" y="62721"/>
                </a:cubicBezTo>
                <a:lnTo>
                  <a:pt x="593760" y="63264"/>
                </a:lnTo>
                <a:cubicBezTo>
                  <a:pt x="593278" y="63264"/>
                  <a:pt x="592916" y="63204"/>
                  <a:pt x="592674" y="63083"/>
                </a:cubicBezTo>
                <a:cubicBezTo>
                  <a:pt x="592554" y="63083"/>
                  <a:pt x="592342" y="62993"/>
                  <a:pt x="592041" y="62812"/>
                </a:cubicBezTo>
                <a:cubicBezTo>
                  <a:pt x="591739" y="62631"/>
                  <a:pt x="591528" y="62601"/>
                  <a:pt x="591407" y="62721"/>
                </a:cubicBezTo>
                <a:lnTo>
                  <a:pt x="591046" y="62721"/>
                </a:lnTo>
                <a:cubicBezTo>
                  <a:pt x="590442" y="62721"/>
                  <a:pt x="589779" y="62480"/>
                  <a:pt x="589055" y="61997"/>
                </a:cubicBezTo>
                <a:cubicBezTo>
                  <a:pt x="588331" y="61635"/>
                  <a:pt x="587728" y="61756"/>
                  <a:pt x="587245" y="62359"/>
                </a:cubicBezTo>
                <a:lnTo>
                  <a:pt x="587245" y="62540"/>
                </a:lnTo>
                <a:cubicBezTo>
                  <a:pt x="586883" y="63144"/>
                  <a:pt x="586400" y="63264"/>
                  <a:pt x="585797" y="62902"/>
                </a:cubicBezTo>
                <a:cubicBezTo>
                  <a:pt x="585677" y="62782"/>
                  <a:pt x="585646" y="62601"/>
                  <a:pt x="585707" y="62359"/>
                </a:cubicBezTo>
                <a:cubicBezTo>
                  <a:pt x="585767" y="62118"/>
                  <a:pt x="585797" y="61937"/>
                  <a:pt x="585797" y="61816"/>
                </a:cubicBezTo>
                <a:cubicBezTo>
                  <a:pt x="584953" y="61816"/>
                  <a:pt x="584410" y="61424"/>
                  <a:pt x="584168" y="60640"/>
                </a:cubicBezTo>
                <a:cubicBezTo>
                  <a:pt x="583927" y="59856"/>
                  <a:pt x="583746" y="59343"/>
                  <a:pt x="583626" y="59102"/>
                </a:cubicBezTo>
                <a:lnTo>
                  <a:pt x="582721" y="58016"/>
                </a:lnTo>
                <a:cubicBezTo>
                  <a:pt x="581876" y="57171"/>
                  <a:pt x="581454" y="56749"/>
                  <a:pt x="581454" y="56749"/>
                </a:cubicBezTo>
                <a:lnTo>
                  <a:pt x="580730" y="57292"/>
                </a:lnTo>
                <a:lnTo>
                  <a:pt x="580549" y="57111"/>
                </a:lnTo>
                <a:lnTo>
                  <a:pt x="581092" y="56568"/>
                </a:lnTo>
                <a:cubicBezTo>
                  <a:pt x="581574" y="56327"/>
                  <a:pt x="581695" y="56025"/>
                  <a:pt x="581454" y="55663"/>
                </a:cubicBezTo>
                <a:cubicBezTo>
                  <a:pt x="580971" y="55663"/>
                  <a:pt x="580670" y="55724"/>
                  <a:pt x="580549" y="55844"/>
                </a:cubicBezTo>
                <a:cubicBezTo>
                  <a:pt x="580428" y="55844"/>
                  <a:pt x="580247" y="55965"/>
                  <a:pt x="580006" y="56206"/>
                </a:cubicBezTo>
                <a:lnTo>
                  <a:pt x="578739" y="53672"/>
                </a:lnTo>
                <a:lnTo>
                  <a:pt x="578015" y="53130"/>
                </a:lnTo>
                <a:cubicBezTo>
                  <a:pt x="577412" y="53130"/>
                  <a:pt x="577110" y="52707"/>
                  <a:pt x="577110" y="51863"/>
                </a:cubicBezTo>
                <a:lnTo>
                  <a:pt x="577110" y="51501"/>
                </a:lnTo>
                <a:cubicBezTo>
                  <a:pt x="577110" y="51139"/>
                  <a:pt x="576960" y="50717"/>
                  <a:pt x="576658" y="50234"/>
                </a:cubicBezTo>
                <a:cubicBezTo>
                  <a:pt x="576356" y="49751"/>
                  <a:pt x="576145" y="49329"/>
                  <a:pt x="576025" y="48967"/>
                </a:cubicBezTo>
                <a:cubicBezTo>
                  <a:pt x="575180" y="48605"/>
                  <a:pt x="574758" y="48062"/>
                  <a:pt x="574758" y="47338"/>
                </a:cubicBezTo>
                <a:cubicBezTo>
                  <a:pt x="574758" y="47097"/>
                  <a:pt x="574818" y="46795"/>
                  <a:pt x="574939" y="46433"/>
                </a:cubicBezTo>
                <a:cubicBezTo>
                  <a:pt x="575059" y="46072"/>
                  <a:pt x="575120" y="45770"/>
                  <a:pt x="575120" y="45529"/>
                </a:cubicBezTo>
                <a:cubicBezTo>
                  <a:pt x="575120" y="45046"/>
                  <a:pt x="574999" y="44624"/>
                  <a:pt x="574758" y="44262"/>
                </a:cubicBezTo>
                <a:cubicBezTo>
                  <a:pt x="574516" y="43900"/>
                  <a:pt x="574154" y="43659"/>
                  <a:pt x="573672" y="43538"/>
                </a:cubicBezTo>
                <a:cubicBezTo>
                  <a:pt x="573551" y="43538"/>
                  <a:pt x="573461" y="43478"/>
                  <a:pt x="573400" y="43357"/>
                </a:cubicBezTo>
                <a:cubicBezTo>
                  <a:pt x="573340" y="43236"/>
                  <a:pt x="573310" y="43116"/>
                  <a:pt x="573310" y="42995"/>
                </a:cubicBezTo>
                <a:cubicBezTo>
                  <a:pt x="573551" y="42754"/>
                  <a:pt x="573672" y="42452"/>
                  <a:pt x="573672" y="42090"/>
                </a:cubicBezTo>
                <a:cubicBezTo>
                  <a:pt x="573672" y="41728"/>
                  <a:pt x="573581" y="41396"/>
                  <a:pt x="573400" y="41095"/>
                </a:cubicBezTo>
                <a:cubicBezTo>
                  <a:pt x="573219" y="40793"/>
                  <a:pt x="573069" y="40522"/>
                  <a:pt x="572948" y="40280"/>
                </a:cubicBezTo>
                <a:lnTo>
                  <a:pt x="570776" y="37204"/>
                </a:lnTo>
                <a:cubicBezTo>
                  <a:pt x="570535" y="36721"/>
                  <a:pt x="570414" y="36359"/>
                  <a:pt x="570414" y="36118"/>
                </a:cubicBezTo>
                <a:cubicBezTo>
                  <a:pt x="570414" y="35394"/>
                  <a:pt x="570716" y="34730"/>
                  <a:pt x="571319" y="34127"/>
                </a:cubicBezTo>
                <a:cubicBezTo>
                  <a:pt x="571681" y="33886"/>
                  <a:pt x="572164" y="33645"/>
                  <a:pt x="572767" y="33403"/>
                </a:cubicBezTo>
                <a:cubicBezTo>
                  <a:pt x="573370" y="33162"/>
                  <a:pt x="573792" y="32921"/>
                  <a:pt x="574034" y="32679"/>
                </a:cubicBezTo>
                <a:cubicBezTo>
                  <a:pt x="574758" y="32197"/>
                  <a:pt x="575632" y="31895"/>
                  <a:pt x="576658" y="31775"/>
                </a:cubicBezTo>
                <a:cubicBezTo>
                  <a:pt x="577684" y="31654"/>
                  <a:pt x="578438" y="31533"/>
                  <a:pt x="578920" y="31413"/>
                </a:cubicBezTo>
                <a:lnTo>
                  <a:pt x="579101" y="31413"/>
                </a:lnTo>
                <a:cubicBezTo>
                  <a:pt x="579222" y="31413"/>
                  <a:pt x="579825" y="31594"/>
                  <a:pt x="580911" y="31955"/>
                </a:cubicBezTo>
                <a:cubicBezTo>
                  <a:pt x="580911" y="31955"/>
                  <a:pt x="580941" y="31986"/>
                  <a:pt x="581001" y="32046"/>
                </a:cubicBezTo>
                <a:cubicBezTo>
                  <a:pt x="581062" y="32106"/>
                  <a:pt x="581092" y="32136"/>
                  <a:pt x="581092" y="32136"/>
                </a:cubicBezTo>
                <a:cubicBezTo>
                  <a:pt x="581454" y="32257"/>
                  <a:pt x="581997" y="32529"/>
                  <a:pt x="582721" y="32951"/>
                </a:cubicBezTo>
                <a:cubicBezTo>
                  <a:pt x="583445" y="33373"/>
                  <a:pt x="584168" y="33584"/>
                  <a:pt x="584892" y="33584"/>
                </a:cubicBezTo>
                <a:cubicBezTo>
                  <a:pt x="586823" y="33584"/>
                  <a:pt x="589839" y="33464"/>
                  <a:pt x="593941" y="33222"/>
                </a:cubicBezTo>
                <a:lnTo>
                  <a:pt x="601180" y="32498"/>
                </a:lnTo>
                <a:cubicBezTo>
                  <a:pt x="606609" y="32016"/>
                  <a:pt x="610530" y="31714"/>
                  <a:pt x="612944" y="31594"/>
                </a:cubicBezTo>
                <a:cubicBezTo>
                  <a:pt x="614150" y="31473"/>
                  <a:pt x="615899" y="31413"/>
                  <a:pt x="618192" y="31413"/>
                </a:cubicBezTo>
                <a:lnTo>
                  <a:pt x="631222" y="31594"/>
                </a:lnTo>
                <a:lnTo>
                  <a:pt x="642442" y="31594"/>
                </a:lnTo>
                <a:cubicBezTo>
                  <a:pt x="642201" y="30628"/>
                  <a:pt x="642080" y="30085"/>
                  <a:pt x="642080" y="29965"/>
                </a:cubicBezTo>
                <a:cubicBezTo>
                  <a:pt x="642080" y="29723"/>
                  <a:pt x="642080" y="29452"/>
                  <a:pt x="642080" y="29150"/>
                </a:cubicBezTo>
                <a:cubicBezTo>
                  <a:pt x="642080" y="28849"/>
                  <a:pt x="641960" y="28638"/>
                  <a:pt x="641718" y="28517"/>
                </a:cubicBezTo>
                <a:cubicBezTo>
                  <a:pt x="641598" y="28517"/>
                  <a:pt x="641658" y="28215"/>
                  <a:pt x="641900" y="27612"/>
                </a:cubicBezTo>
                <a:cubicBezTo>
                  <a:pt x="642744" y="25682"/>
                  <a:pt x="643166" y="24113"/>
                  <a:pt x="643166" y="22907"/>
                </a:cubicBezTo>
                <a:lnTo>
                  <a:pt x="643166" y="21097"/>
                </a:lnTo>
                <a:cubicBezTo>
                  <a:pt x="643166" y="20252"/>
                  <a:pt x="643347" y="19649"/>
                  <a:pt x="643709" y="19287"/>
                </a:cubicBezTo>
                <a:cubicBezTo>
                  <a:pt x="643709" y="18925"/>
                  <a:pt x="643649" y="18684"/>
                  <a:pt x="643528" y="18563"/>
                </a:cubicBezTo>
                <a:cubicBezTo>
                  <a:pt x="642925" y="17116"/>
                  <a:pt x="642623" y="15849"/>
                  <a:pt x="642623" y="14763"/>
                </a:cubicBezTo>
                <a:cubicBezTo>
                  <a:pt x="642623" y="14039"/>
                  <a:pt x="642684" y="13496"/>
                  <a:pt x="642804" y="13134"/>
                </a:cubicBezTo>
                <a:cubicBezTo>
                  <a:pt x="642925" y="12893"/>
                  <a:pt x="642985" y="12561"/>
                  <a:pt x="642985" y="12139"/>
                </a:cubicBezTo>
                <a:cubicBezTo>
                  <a:pt x="642985" y="11716"/>
                  <a:pt x="642985" y="11385"/>
                  <a:pt x="642985" y="11143"/>
                </a:cubicBezTo>
                <a:cubicBezTo>
                  <a:pt x="642985" y="10661"/>
                  <a:pt x="643076" y="10208"/>
                  <a:pt x="643257" y="9786"/>
                </a:cubicBezTo>
                <a:cubicBezTo>
                  <a:pt x="643438" y="9364"/>
                  <a:pt x="643589" y="8972"/>
                  <a:pt x="643709" y="8610"/>
                </a:cubicBezTo>
                <a:cubicBezTo>
                  <a:pt x="643950" y="7886"/>
                  <a:pt x="644071" y="7403"/>
                  <a:pt x="644071" y="7162"/>
                </a:cubicBezTo>
                <a:cubicBezTo>
                  <a:pt x="644192" y="6921"/>
                  <a:pt x="644312" y="6529"/>
                  <a:pt x="644433" y="5986"/>
                </a:cubicBezTo>
                <a:cubicBezTo>
                  <a:pt x="644554" y="5443"/>
                  <a:pt x="644735" y="4960"/>
                  <a:pt x="644976" y="4538"/>
                </a:cubicBezTo>
                <a:cubicBezTo>
                  <a:pt x="645217" y="4116"/>
                  <a:pt x="645640" y="3844"/>
                  <a:pt x="646243" y="3723"/>
                </a:cubicBezTo>
                <a:cubicBezTo>
                  <a:pt x="646605" y="3723"/>
                  <a:pt x="646786" y="3603"/>
                  <a:pt x="646786" y="3361"/>
                </a:cubicBezTo>
                <a:cubicBezTo>
                  <a:pt x="647027" y="2517"/>
                  <a:pt x="647540" y="2034"/>
                  <a:pt x="648324" y="1914"/>
                </a:cubicBezTo>
                <a:cubicBezTo>
                  <a:pt x="649108" y="1793"/>
                  <a:pt x="649621" y="1672"/>
                  <a:pt x="649862" y="1552"/>
                </a:cubicBezTo>
                <a:lnTo>
                  <a:pt x="650224" y="1733"/>
                </a:lnTo>
                <a:cubicBezTo>
                  <a:pt x="650828" y="1371"/>
                  <a:pt x="651310" y="1190"/>
                  <a:pt x="651672" y="1190"/>
                </a:cubicBezTo>
                <a:close/>
                <a:moveTo>
                  <a:pt x="825046" y="466"/>
                </a:moveTo>
                <a:cubicBezTo>
                  <a:pt x="825529" y="466"/>
                  <a:pt x="826072" y="647"/>
                  <a:pt x="826675" y="1009"/>
                </a:cubicBezTo>
                <a:cubicBezTo>
                  <a:pt x="827640" y="1491"/>
                  <a:pt x="828364" y="1733"/>
                  <a:pt x="828847" y="1733"/>
                </a:cubicBezTo>
                <a:cubicBezTo>
                  <a:pt x="829329" y="1733"/>
                  <a:pt x="829752" y="1612"/>
                  <a:pt x="830113" y="1371"/>
                </a:cubicBezTo>
                <a:cubicBezTo>
                  <a:pt x="830475" y="1129"/>
                  <a:pt x="830837" y="1129"/>
                  <a:pt x="831199" y="1371"/>
                </a:cubicBezTo>
                <a:cubicBezTo>
                  <a:pt x="833854" y="2698"/>
                  <a:pt x="835784" y="3603"/>
                  <a:pt x="836990" y="4085"/>
                </a:cubicBezTo>
                <a:lnTo>
                  <a:pt x="837534" y="4809"/>
                </a:lnTo>
                <a:lnTo>
                  <a:pt x="838438" y="6619"/>
                </a:lnTo>
                <a:cubicBezTo>
                  <a:pt x="838438" y="6740"/>
                  <a:pt x="838468" y="6830"/>
                  <a:pt x="838529" y="6890"/>
                </a:cubicBezTo>
                <a:cubicBezTo>
                  <a:pt x="838589" y="6951"/>
                  <a:pt x="838559" y="7041"/>
                  <a:pt x="838438" y="7162"/>
                </a:cubicBezTo>
                <a:lnTo>
                  <a:pt x="838438" y="9877"/>
                </a:lnTo>
                <a:cubicBezTo>
                  <a:pt x="838438" y="10118"/>
                  <a:pt x="838468" y="10510"/>
                  <a:pt x="838529" y="11053"/>
                </a:cubicBezTo>
                <a:cubicBezTo>
                  <a:pt x="838589" y="11596"/>
                  <a:pt x="838197" y="12471"/>
                  <a:pt x="837352" y="13677"/>
                </a:cubicBezTo>
                <a:lnTo>
                  <a:pt x="841153" y="13858"/>
                </a:lnTo>
                <a:lnTo>
                  <a:pt x="851468" y="13677"/>
                </a:lnTo>
                <a:lnTo>
                  <a:pt x="863051" y="13496"/>
                </a:lnTo>
                <a:cubicBezTo>
                  <a:pt x="869566" y="13737"/>
                  <a:pt x="874452" y="14039"/>
                  <a:pt x="877710" y="14401"/>
                </a:cubicBezTo>
                <a:cubicBezTo>
                  <a:pt x="879158" y="14522"/>
                  <a:pt x="880817" y="14763"/>
                  <a:pt x="882687" y="15125"/>
                </a:cubicBezTo>
                <a:cubicBezTo>
                  <a:pt x="884557" y="15487"/>
                  <a:pt x="885914" y="15728"/>
                  <a:pt x="886759" y="15849"/>
                </a:cubicBezTo>
                <a:cubicBezTo>
                  <a:pt x="887603" y="15969"/>
                  <a:pt x="888327" y="16150"/>
                  <a:pt x="888930" y="16392"/>
                </a:cubicBezTo>
                <a:cubicBezTo>
                  <a:pt x="889534" y="16633"/>
                  <a:pt x="890076" y="16814"/>
                  <a:pt x="890559" y="16935"/>
                </a:cubicBezTo>
                <a:lnTo>
                  <a:pt x="894179" y="18020"/>
                </a:lnTo>
                <a:cubicBezTo>
                  <a:pt x="895144" y="18262"/>
                  <a:pt x="896049" y="18684"/>
                  <a:pt x="896893" y="19287"/>
                </a:cubicBezTo>
                <a:cubicBezTo>
                  <a:pt x="897134" y="19649"/>
                  <a:pt x="897557" y="20011"/>
                  <a:pt x="898160" y="20373"/>
                </a:cubicBezTo>
                <a:cubicBezTo>
                  <a:pt x="898763" y="20735"/>
                  <a:pt x="899186" y="21037"/>
                  <a:pt x="899427" y="21278"/>
                </a:cubicBezTo>
                <a:cubicBezTo>
                  <a:pt x="899548" y="21519"/>
                  <a:pt x="899759" y="21881"/>
                  <a:pt x="900060" y="22364"/>
                </a:cubicBezTo>
                <a:cubicBezTo>
                  <a:pt x="900362" y="22846"/>
                  <a:pt x="900513" y="23269"/>
                  <a:pt x="900513" y="23631"/>
                </a:cubicBezTo>
                <a:lnTo>
                  <a:pt x="900513" y="24174"/>
                </a:lnTo>
                <a:cubicBezTo>
                  <a:pt x="900995" y="24656"/>
                  <a:pt x="901237" y="25259"/>
                  <a:pt x="901237" y="25983"/>
                </a:cubicBezTo>
                <a:lnTo>
                  <a:pt x="901056" y="27974"/>
                </a:lnTo>
                <a:lnTo>
                  <a:pt x="901237" y="28879"/>
                </a:lnTo>
                <a:lnTo>
                  <a:pt x="901056" y="32317"/>
                </a:lnTo>
                <a:lnTo>
                  <a:pt x="901056" y="36661"/>
                </a:lnTo>
                <a:cubicBezTo>
                  <a:pt x="900814" y="37626"/>
                  <a:pt x="900573" y="38290"/>
                  <a:pt x="900332" y="38652"/>
                </a:cubicBezTo>
                <a:cubicBezTo>
                  <a:pt x="899970" y="39014"/>
                  <a:pt x="899668" y="39556"/>
                  <a:pt x="899427" y="40280"/>
                </a:cubicBezTo>
                <a:cubicBezTo>
                  <a:pt x="899186" y="41004"/>
                  <a:pt x="899005" y="41547"/>
                  <a:pt x="898884" y="41909"/>
                </a:cubicBezTo>
                <a:cubicBezTo>
                  <a:pt x="898401" y="42633"/>
                  <a:pt x="898009" y="43327"/>
                  <a:pt x="897708" y="43990"/>
                </a:cubicBezTo>
                <a:cubicBezTo>
                  <a:pt x="897406" y="44654"/>
                  <a:pt x="897195" y="45167"/>
                  <a:pt x="897074" y="45529"/>
                </a:cubicBezTo>
                <a:lnTo>
                  <a:pt x="895807" y="45348"/>
                </a:lnTo>
                <a:cubicBezTo>
                  <a:pt x="895325" y="46433"/>
                  <a:pt x="894360" y="46976"/>
                  <a:pt x="892912" y="46976"/>
                </a:cubicBezTo>
                <a:lnTo>
                  <a:pt x="891645" y="46976"/>
                </a:lnTo>
                <a:cubicBezTo>
                  <a:pt x="890800" y="46976"/>
                  <a:pt x="890137" y="47459"/>
                  <a:pt x="889654" y="48424"/>
                </a:cubicBezTo>
                <a:lnTo>
                  <a:pt x="888930" y="46795"/>
                </a:lnTo>
                <a:lnTo>
                  <a:pt x="888387" y="44624"/>
                </a:lnTo>
                <a:cubicBezTo>
                  <a:pt x="888026" y="43417"/>
                  <a:pt x="887724" y="42271"/>
                  <a:pt x="887482" y="41185"/>
                </a:cubicBezTo>
                <a:cubicBezTo>
                  <a:pt x="887241" y="40099"/>
                  <a:pt x="886940" y="38953"/>
                  <a:pt x="886578" y="37747"/>
                </a:cubicBezTo>
                <a:cubicBezTo>
                  <a:pt x="885612" y="34368"/>
                  <a:pt x="884949" y="31835"/>
                  <a:pt x="884587" y="30146"/>
                </a:cubicBezTo>
                <a:cubicBezTo>
                  <a:pt x="884587" y="29784"/>
                  <a:pt x="884406" y="29603"/>
                  <a:pt x="884044" y="29603"/>
                </a:cubicBezTo>
                <a:lnTo>
                  <a:pt x="880606" y="29784"/>
                </a:lnTo>
                <a:lnTo>
                  <a:pt x="874271" y="30146"/>
                </a:lnTo>
                <a:lnTo>
                  <a:pt x="866490" y="31413"/>
                </a:lnTo>
                <a:cubicBezTo>
                  <a:pt x="866128" y="31413"/>
                  <a:pt x="865283" y="31714"/>
                  <a:pt x="863956" y="32317"/>
                </a:cubicBezTo>
                <a:cubicBezTo>
                  <a:pt x="862629" y="32800"/>
                  <a:pt x="861362" y="33041"/>
                  <a:pt x="860155" y="33041"/>
                </a:cubicBezTo>
                <a:lnTo>
                  <a:pt x="854726" y="33222"/>
                </a:lnTo>
                <a:lnTo>
                  <a:pt x="847306" y="33222"/>
                </a:lnTo>
                <a:cubicBezTo>
                  <a:pt x="845376" y="33222"/>
                  <a:pt x="843506" y="33041"/>
                  <a:pt x="841696" y="32679"/>
                </a:cubicBezTo>
                <a:cubicBezTo>
                  <a:pt x="841093" y="32559"/>
                  <a:pt x="840127" y="32498"/>
                  <a:pt x="838800" y="32498"/>
                </a:cubicBezTo>
                <a:lnTo>
                  <a:pt x="835724" y="32498"/>
                </a:lnTo>
                <a:lnTo>
                  <a:pt x="830837" y="32679"/>
                </a:lnTo>
                <a:cubicBezTo>
                  <a:pt x="827218" y="32679"/>
                  <a:pt x="824503" y="32740"/>
                  <a:pt x="822694" y="32860"/>
                </a:cubicBezTo>
                <a:lnTo>
                  <a:pt x="817445" y="32860"/>
                </a:lnTo>
                <a:lnTo>
                  <a:pt x="809663" y="33222"/>
                </a:lnTo>
                <a:cubicBezTo>
                  <a:pt x="808698" y="33343"/>
                  <a:pt x="807311" y="33403"/>
                  <a:pt x="805501" y="33403"/>
                </a:cubicBezTo>
                <a:cubicBezTo>
                  <a:pt x="804294" y="33403"/>
                  <a:pt x="802786" y="33705"/>
                  <a:pt x="800976" y="34308"/>
                </a:cubicBezTo>
                <a:cubicBezTo>
                  <a:pt x="798564" y="34911"/>
                  <a:pt x="795728" y="35334"/>
                  <a:pt x="792471" y="35575"/>
                </a:cubicBezTo>
                <a:cubicBezTo>
                  <a:pt x="790540" y="35575"/>
                  <a:pt x="789092" y="35635"/>
                  <a:pt x="788127" y="35756"/>
                </a:cubicBezTo>
                <a:lnTo>
                  <a:pt x="787222" y="35937"/>
                </a:lnTo>
                <a:cubicBezTo>
                  <a:pt x="786378" y="35696"/>
                  <a:pt x="785654" y="35846"/>
                  <a:pt x="785051" y="36389"/>
                </a:cubicBezTo>
                <a:cubicBezTo>
                  <a:pt x="784448" y="36932"/>
                  <a:pt x="784086" y="37264"/>
                  <a:pt x="783965" y="37385"/>
                </a:cubicBezTo>
                <a:cubicBezTo>
                  <a:pt x="783844" y="37626"/>
                  <a:pt x="783301" y="38048"/>
                  <a:pt x="782336" y="38652"/>
                </a:cubicBezTo>
                <a:cubicBezTo>
                  <a:pt x="781492" y="38772"/>
                  <a:pt x="780949" y="39375"/>
                  <a:pt x="780707" y="40461"/>
                </a:cubicBezTo>
                <a:cubicBezTo>
                  <a:pt x="779622" y="44443"/>
                  <a:pt x="778958" y="47157"/>
                  <a:pt x="778717" y="48605"/>
                </a:cubicBezTo>
                <a:cubicBezTo>
                  <a:pt x="777993" y="50898"/>
                  <a:pt x="777570" y="52768"/>
                  <a:pt x="777450" y="54215"/>
                </a:cubicBezTo>
                <a:cubicBezTo>
                  <a:pt x="777329" y="54698"/>
                  <a:pt x="777088" y="55422"/>
                  <a:pt x="776726" y="56387"/>
                </a:cubicBezTo>
                <a:cubicBezTo>
                  <a:pt x="776364" y="57352"/>
                  <a:pt x="776183" y="58137"/>
                  <a:pt x="776183" y="58740"/>
                </a:cubicBezTo>
                <a:cubicBezTo>
                  <a:pt x="776183" y="59222"/>
                  <a:pt x="776062" y="59464"/>
                  <a:pt x="775821" y="59464"/>
                </a:cubicBezTo>
                <a:cubicBezTo>
                  <a:pt x="775218" y="59826"/>
                  <a:pt x="774765" y="60369"/>
                  <a:pt x="774464" y="61092"/>
                </a:cubicBezTo>
                <a:cubicBezTo>
                  <a:pt x="774162" y="61816"/>
                  <a:pt x="773951" y="62299"/>
                  <a:pt x="773830" y="62540"/>
                </a:cubicBezTo>
                <a:lnTo>
                  <a:pt x="773649" y="62721"/>
                </a:lnTo>
                <a:cubicBezTo>
                  <a:pt x="772925" y="63445"/>
                  <a:pt x="772563" y="64109"/>
                  <a:pt x="772563" y="64712"/>
                </a:cubicBezTo>
                <a:lnTo>
                  <a:pt x="772563" y="65074"/>
                </a:lnTo>
                <a:cubicBezTo>
                  <a:pt x="772684" y="65436"/>
                  <a:pt x="772563" y="65647"/>
                  <a:pt x="772202" y="65707"/>
                </a:cubicBezTo>
                <a:cubicBezTo>
                  <a:pt x="771840" y="65768"/>
                  <a:pt x="771538" y="65677"/>
                  <a:pt x="771297" y="65436"/>
                </a:cubicBezTo>
                <a:cubicBezTo>
                  <a:pt x="770573" y="65074"/>
                  <a:pt x="770150" y="65255"/>
                  <a:pt x="770030" y="65979"/>
                </a:cubicBezTo>
                <a:cubicBezTo>
                  <a:pt x="769788" y="66582"/>
                  <a:pt x="769487" y="66914"/>
                  <a:pt x="769125" y="66974"/>
                </a:cubicBezTo>
                <a:cubicBezTo>
                  <a:pt x="768763" y="67034"/>
                  <a:pt x="768401" y="66823"/>
                  <a:pt x="768039" y="66341"/>
                </a:cubicBezTo>
                <a:cubicBezTo>
                  <a:pt x="766832" y="65496"/>
                  <a:pt x="766229" y="64290"/>
                  <a:pt x="766229" y="62721"/>
                </a:cubicBezTo>
                <a:cubicBezTo>
                  <a:pt x="765505" y="59102"/>
                  <a:pt x="765083" y="56206"/>
                  <a:pt x="764962" y="54034"/>
                </a:cubicBezTo>
                <a:cubicBezTo>
                  <a:pt x="764480" y="48846"/>
                  <a:pt x="764178" y="44805"/>
                  <a:pt x="764058" y="41909"/>
                </a:cubicBezTo>
                <a:cubicBezTo>
                  <a:pt x="764058" y="39014"/>
                  <a:pt x="764178" y="34670"/>
                  <a:pt x="764420" y="28879"/>
                </a:cubicBezTo>
                <a:lnTo>
                  <a:pt x="764239" y="27793"/>
                </a:lnTo>
                <a:lnTo>
                  <a:pt x="763153" y="24174"/>
                </a:lnTo>
                <a:cubicBezTo>
                  <a:pt x="762911" y="23570"/>
                  <a:pt x="763002" y="23027"/>
                  <a:pt x="763424" y="22545"/>
                </a:cubicBezTo>
                <a:cubicBezTo>
                  <a:pt x="763846" y="22062"/>
                  <a:pt x="764118" y="21761"/>
                  <a:pt x="764239" y="21640"/>
                </a:cubicBezTo>
                <a:cubicBezTo>
                  <a:pt x="764359" y="21640"/>
                  <a:pt x="764782" y="21761"/>
                  <a:pt x="765505" y="22002"/>
                </a:cubicBezTo>
                <a:cubicBezTo>
                  <a:pt x="765385" y="21881"/>
                  <a:pt x="765355" y="21730"/>
                  <a:pt x="765415" y="21549"/>
                </a:cubicBezTo>
                <a:cubicBezTo>
                  <a:pt x="765475" y="21368"/>
                  <a:pt x="765445" y="21218"/>
                  <a:pt x="765324" y="21097"/>
                </a:cubicBezTo>
                <a:cubicBezTo>
                  <a:pt x="765083" y="20494"/>
                  <a:pt x="765385" y="20252"/>
                  <a:pt x="766229" y="20373"/>
                </a:cubicBezTo>
                <a:cubicBezTo>
                  <a:pt x="766591" y="20494"/>
                  <a:pt x="767044" y="20614"/>
                  <a:pt x="767587" y="20735"/>
                </a:cubicBezTo>
                <a:cubicBezTo>
                  <a:pt x="768130" y="20856"/>
                  <a:pt x="768522" y="20916"/>
                  <a:pt x="768763" y="20916"/>
                </a:cubicBezTo>
                <a:lnTo>
                  <a:pt x="768763" y="20011"/>
                </a:lnTo>
                <a:lnTo>
                  <a:pt x="771297" y="20011"/>
                </a:lnTo>
                <a:cubicBezTo>
                  <a:pt x="771900" y="20976"/>
                  <a:pt x="772744" y="21459"/>
                  <a:pt x="773830" y="21459"/>
                </a:cubicBezTo>
                <a:lnTo>
                  <a:pt x="774735" y="21278"/>
                </a:lnTo>
                <a:lnTo>
                  <a:pt x="778717" y="20192"/>
                </a:lnTo>
                <a:cubicBezTo>
                  <a:pt x="783904" y="18986"/>
                  <a:pt x="787645" y="18262"/>
                  <a:pt x="789937" y="18020"/>
                </a:cubicBezTo>
                <a:cubicBezTo>
                  <a:pt x="793315" y="17417"/>
                  <a:pt x="798624" y="16754"/>
                  <a:pt x="805863" y="16030"/>
                </a:cubicBezTo>
                <a:lnTo>
                  <a:pt x="815092" y="15668"/>
                </a:lnTo>
                <a:lnTo>
                  <a:pt x="821427" y="14944"/>
                </a:lnTo>
                <a:cubicBezTo>
                  <a:pt x="820944" y="12651"/>
                  <a:pt x="820642" y="11143"/>
                  <a:pt x="820522" y="10419"/>
                </a:cubicBezTo>
                <a:cubicBezTo>
                  <a:pt x="820522" y="8610"/>
                  <a:pt x="819979" y="7222"/>
                  <a:pt x="818893" y="6257"/>
                </a:cubicBezTo>
                <a:cubicBezTo>
                  <a:pt x="818410" y="5895"/>
                  <a:pt x="818169" y="5232"/>
                  <a:pt x="818169" y="4266"/>
                </a:cubicBezTo>
                <a:cubicBezTo>
                  <a:pt x="817928" y="3663"/>
                  <a:pt x="818048" y="3241"/>
                  <a:pt x="818531" y="2999"/>
                </a:cubicBezTo>
                <a:cubicBezTo>
                  <a:pt x="818652" y="2879"/>
                  <a:pt x="818742" y="2728"/>
                  <a:pt x="818802" y="2547"/>
                </a:cubicBezTo>
                <a:cubicBezTo>
                  <a:pt x="818863" y="2366"/>
                  <a:pt x="818953" y="2215"/>
                  <a:pt x="819074" y="2095"/>
                </a:cubicBezTo>
                <a:cubicBezTo>
                  <a:pt x="819315" y="1612"/>
                  <a:pt x="819617" y="1431"/>
                  <a:pt x="819979" y="1552"/>
                </a:cubicBezTo>
                <a:cubicBezTo>
                  <a:pt x="820220" y="1552"/>
                  <a:pt x="820642" y="1733"/>
                  <a:pt x="821246" y="2095"/>
                </a:cubicBezTo>
                <a:cubicBezTo>
                  <a:pt x="822211" y="2457"/>
                  <a:pt x="822874" y="2276"/>
                  <a:pt x="823236" y="1552"/>
                </a:cubicBezTo>
                <a:cubicBezTo>
                  <a:pt x="823719" y="828"/>
                  <a:pt x="824322" y="466"/>
                  <a:pt x="825046" y="466"/>
                </a:cubicBezTo>
                <a:close/>
                <a:moveTo>
                  <a:pt x="1248032" y="104"/>
                </a:moveTo>
                <a:cubicBezTo>
                  <a:pt x="1248394" y="-137"/>
                  <a:pt x="1248998" y="44"/>
                  <a:pt x="1249842" y="647"/>
                </a:cubicBezTo>
                <a:cubicBezTo>
                  <a:pt x="1250204" y="888"/>
                  <a:pt x="1250536" y="1160"/>
                  <a:pt x="1250838" y="1461"/>
                </a:cubicBezTo>
                <a:cubicBezTo>
                  <a:pt x="1251139" y="1763"/>
                  <a:pt x="1251471" y="2034"/>
                  <a:pt x="1251833" y="2276"/>
                </a:cubicBezTo>
                <a:cubicBezTo>
                  <a:pt x="1252557" y="2517"/>
                  <a:pt x="1253643" y="2758"/>
                  <a:pt x="1255090" y="2999"/>
                </a:cubicBezTo>
                <a:cubicBezTo>
                  <a:pt x="1255332" y="2999"/>
                  <a:pt x="1255573" y="3120"/>
                  <a:pt x="1255814" y="3361"/>
                </a:cubicBezTo>
                <a:cubicBezTo>
                  <a:pt x="1256538" y="4085"/>
                  <a:pt x="1257443" y="4447"/>
                  <a:pt x="1258529" y="4447"/>
                </a:cubicBezTo>
                <a:cubicBezTo>
                  <a:pt x="1258891" y="4447"/>
                  <a:pt x="1259313" y="4628"/>
                  <a:pt x="1259796" y="4990"/>
                </a:cubicBezTo>
                <a:cubicBezTo>
                  <a:pt x="1260278" y="5352"/>
                  <a:pt x="1260640" y="5593"/>
                  <a:pt x="1260882" y="5714"/>
                </a:cubicBezTo>
                <a:cubicBezTo>
                  <a:pt x="1261606" y="5955"/>
                  <a:pt x="1262178" y="6348"/>
                  <a:pt x="1262601" y="6890"/>
                </a:cubicBezTo>
                <a:cubicBezTo>
                  <a:pt x="1263023" y="7433"/>
                  <a:pt x="1263295" y="7825"/>
                  <a:pt x="1263415" y="8067"/>
                </a:cubicBezTo>
                <a:cubicBezTo>
                  <a:pt x="1263777" y="8549"/>
                  <a:pt x="1263958" y="9273"/>
                  <a:pt x="1263958" y="10238"/>
                </a:cubicBezTo>
                <a:cubicBezTo>
                  <a:pt x="1263958" y="11445"/>
                  <a:pt x="1263596" y="12350"/>
                  <a:pt x="1262872" y="12953"/>
                </a:cubicBezTo>
                <a:lnTo>
                  <a:pt x="1262329" y="13134"/>
                </a:lnTo>
                <a:cubicBezTo>
                  <a:pt x="1261606" y="12772"/>
                  <a:pt x="1260942" y="12802"/>
                  <a:pt x="1260339" y="13225"/>
                </a:cubicBezTo>
                <a:cubicBezTo>
                  <a:pt x="1259735" y="13647"/>
                  <a:pt x="1259374" y="13858"/>
                  <a:pt x="1259253" y="13858"/>
                </a:cubicBezTo>
                <a:cubicBezTo>
                  <a:pt x="1258770" y="14099"/>
                  <a:pt x="1258408" y="14220"/>
                  <a:pt x="1258167" y="14220"/>
                </a:cubicBezTo>
                <a:cubicBezTo>
                  <a:pt x="1257443" y="14220"/>
                  <a:pt x="1256780" y="14522"/>
                  <a:pt x="1256176" y="15125"/>
                </a:cubicBezTo>
                <a:cubicBezTo>
                  <a:pt x="1256176" y="15125"/>
                  <a:pt x="1256056" y="15276"/>
                  <a:pt x="1255814" y="15577"/>
                </a:cubicBezTo>
                <a:cubicBezTo>
                  <a:pt x="1255573" y="15879"/>
                  <a:pt x="1255211" y="15909"/>
                  <a:pt x="1254728" y="15668"/>
                </a:cubicBezTo>
                <a:lnTo>
                  <a:pt x="1254004" y="16030"/>
                </a:lnTo>
                <a:cubicBezTo>
                  <a:pt x="1252436" y="16512"/>
                  <a:pt x="1251471" y="16874"/>
                  <a:pt x="1251109" y="17116"/>
                </a:cubicBezTo>
                <a:cubicBezTo>
                  <a:pt x="1249299" y="17839"/>
                  <a:pt x="1248213" y="18382"/>
                  <a:pt x="1247851" y="18744"/>
                </a:cubicBezTo>
                <a:lnTo>
                  <a:pt x="1241879" y="22726"/>
                </a:lnTo>
                <a:cubicBezTo>
                  <a:pt x="1241638" y="22846"/>
                  <a:pt x="1241336" y="22967"/>
                  <a:pt x="1240974" y="23088"/>
                </a:cubicBezTo>
                <a:cubicBezTo>
                  <a:pt x="1240612" y="23208"/>
                  <a:pt x="1240311" y="23329"/>
                  <a:pt x="1240070" y="23450"/>
                </a:cubicBezTo>
                <a:cubicBezTo>
                  <a:pt x="1238863" y="24415"/>
                  <a:pt x="1237958" y="25078"/>
                  <a:pt x="1237355" y="25440"/>
                </a:cubicBezTo>
                <a:lnTo>
                  <a:pt x="1232650" y="28698"/>
                </a:lnTo>
                <a:lnTo>
                  <a:pt x="1225592" y="32498"/>
                </a:lnTo>
                <a:cubicBezTo>
                  <a:pt x="1224747" y="33102"/>
                  <a:pt x="1223752" y="33614"/>
                  <a:pt x="1222605" y="34037"/>
                </a:cubicBezTo>
                <a:cubicBezTo>
                  <a:pt x="1221459" y="34459"/>
                  <a:pt x="1220705" y="34730"/>
                  <a:pt x="1220343" y="34851"/>
                </a:cubicBezTo>
                <a:cubicBezTo>
                  <a:pt x="1220343" y="34972"/>
                  <a:pt x="1220283" y="35032"/>
                  <a:pt x="1220162" y="35032"/>
                </a:cubicBezTo>
                <a:cubicBezTo>
                  <a:pt x="1219680" y="34911"/>
                  <a:pt x="1219137" y="35032"/>
                  <a:pt x="1218533" y="35394"/>
                </a:cubicBezTo>
                <a:cubicBezTo>
                  <a:pt x="1217930" y="35756"/>
                  <a:pt x="1217387" y="35997"/>
                  <a:pt x="1216905" y="36118"/>
                </a:cubicBezTo>
                <a:lnTo>
                  <a:pt x="1215276" y="36842"/>
                </a:lnTo>
                <a:lnTo>
                  <a:pt x="1210752" y="38833"/>
                </a:lnTo>
                <a:lnTo>
                  <a:pt x="1204960" y="41004"/>
                </a:lnTo>
                <a:cubicBezTo>
                  <a:pt x="1204357" y="41246"/>
                  <a:pt x="1203452" y="41487"/>
                  <a:pt x="1202246" y="41728"/>
                </a:cubicBezTo>
                <a:lnTo>
                  <a:pt x="1202065" y="41728"/>
                </a:lnTo>
                <a:cubicBezTo>
                  <a:pt x="1201462" y="42090"/>
                  <a:pt x="1200918" y="42271"/>
                  <a:pt x="1200436" y="42271"/>
                </a:cubicBezTo>
                <a:cubicBezTo>
                  <a:pt x="1199953" y="42271"/>
                  <a:pt x="1199109" y="42150"/>
                  <a:pt x="1197902" y="41909"/>
                </a:cubicBezTo>
                <a:lnTo>
                  <a:pt x="1197178" y="41366"/>
                </a:lnTo>
                <a:cubicBezTo>
                  <a:pt x="1196937" y="40884"/>
                  <a:pt x="1196937" y="40341"/>
                  <a:pt x="1197178" y="39737"/>
                </a:cubicBezTo>
                <a:cubicBezTo>
                  <a:pt x="1197420" y="39134"/>
                  <a:pt x="1197782" y="38712"/>
                  <a:pt x="1198264" y="38471"/>
                </a:cubicBezTo>
                <a:lnTo>
                  <a:pt x="1205684" y="34127"/>
                </a:lnTo>
                <a:cubicBezTo>
                  <a:pt x="1208821" y="32076"/>
                  <a:pt x="1211838" y="30447"/>
                  <a:pt x="1214733" y="29241"/>
                </a:cubicBezTo>
                <a:cubicBezTo>
                  <a:pt x="1215940" y="28638"/>
                  <a:pt x="1217025" y="28034"/>
                  <a:pt x="1217990" y="27431"/>
                </a:cubicBezTo>
                <a:cubicBezTo>
                  <a:pt x="1218956" y="26828"/>
                  <a:pt x="1219800" y="26345"/>
                  <a:pt x="1220524" y="25983"/>
                </a:cubicBezTo>
                <a:lnTo>
                  <a:pt x="1225410" y="23450"/>
                </a:lnTo>
                <a:lnTo>
                  <a:pt x="1225772" y="23450"/>
                </a:lnTo>
                <a:cubicBezTo>
                  <a:pt x="1225893" y="22967"/>
                  <a:pt x="1226285" y="22545"/>
                  <a:pt x="1226949" y="22183"/>
                </a:cubicBezTo>
                <a:cubicBezTo>
                  <a:pt x="1227612" y="21821"/>
                  <a:pt x="1228125" y="21459"/>
                  <a:pt x="1228487" y="21097"/>
                </a:cubicBezTo>
                <a:cubicBezTo>
                  <a:pt x="1228849" y="20735"/>
                  <a:pt x="1229332" y="20313"/>
                  <a:pt x="1229935" y="19830"/>
                </a:cubicBezTo>
                <a:cubicBezTo>
                  <a:pt x="1230538" y="19348"/>
                  <a:pt x="1231021" y="18865"/>
                  <a:pt x="1231383" y="18382"/>
                </a:cubicBezTo>
                <a:cubicBezTo>
                  <a:pt x="1231865" y="18141"/>
                  <a:pt x="1232227" y="17900"/>
                  <a:pt x="1232469" y="17658"/>
                </a:cubicBezTo>
                <a:lnTo>
                  <a:pt x="1233192" y="17116"/>
                </a:lnTo>
                <a:lnTo>
                  <a:pt x="1233192" y="16754"/>
                </a:lnTo>
                <a:lnTo>
                  <a:pt x="1231745" y="16754"/>
                </a:lnTo>
                <a:cubicBezTo>
                  <a:pt x="1231503" y="16754"/>
                  <a:pt x="1231202" y="16784"/>
                  <a:pt x="1230840" y="16844"/>
                </a:cubicBezTo>
                <a:cubicBezTo>
                  <a:pt x="1230478" y="16904"/>
                  <a:pt x="1230116" y="16874"/>
                  <a:pt x="1229754" y="16754"/>
                </a:cubicBezTo>
                <a:cubicBezTo>
                  <a:pt x="1227462" y="16150"/>
                  <a:pt x="1224566" y="15969"/>
                  <a:pt x="1221067" y="16211"/>
                </a:cubicBezTo>
                <a:cubicBezTo>
                  <a:pt x="1220102" y="16211"/>
                  <a:pt x="1219378" y="16150"/>
                  <a:pt x="1218896" y="16030"/>
                </a:cubicBezTo>
                <a:cubicBezTo>
                  <a:pt x="1218292" y="15909"/>
                  <a:pt x="1217387" y="15849"/>
                  <a:pt x="1216181" y="15849"/>
                </a:cubicBezTo>
                <a:cubicBezTo>
                  <a:pt x="1214733" y="15849"/>
                  <a:pt x="1213587" y="15969"/>
                  <a:pt x="1212742" y="16211"/>
                </a:cubicBezTo>
                <a:lnTo>
                  <a:pt x="1209485" y="16573"/>
                </a:lnTo>
                <a:cubicBezTo>
                  <a:pt x="1209002" y="16573"/>
                  <a:pt x="1208610" y="16633"/>
                  <a:pt x="1208308" y="16754"/>
                </a:cubicBezTo>
                <a:cubicBezTo>
                  <a:pt x="1208007" y="16874"/>
                  <a:pt x="1207735" y="16995"/>
                  <a:pt x="1207494" y="17116"/>
                </a:cubicBezTo>
                <a:cubicBezTo>
                  <a:pt x="1206770" y="17357"/>
                  <a:pt x="1206770" y="17658"/>
                  <a:pt x="1207494" y="18020"/>
                </a:cubicBezTo>
                <a:cubicBezTo>
                  <a:pt x="1205926" y="18744"/>
                  <a:pt x="1205021" y="19227"/>
                  <a:pt x="1204779" y="19468"/>
                </a:cubicBezTo>
                <a:cubicBezTo>
                  <a:pt x="1204176" y="19710"/>
                  <a:pt x="1203573" y="20041"/>
                  <a:pt x="1202970" y="20464"/>
                </a:cubicBezTo>
                <a:cubicBezTo>
                  <a:pt x="1202366" y="20886"/>
                  <a:pt x="1201763" y="21218"/>
                  <a:pt x="1201160" y="21459"/>
                </a:cubicBezTo>
                <a:cubicBezTo>
                  <a:pt x="1200798" y="21580"/>
                  <a:pt x="1200376" y="21821"/>
                  <a:pt x="1199893" y="22183"/>
                </a:cubicBezTo>
                <a:cubicBezTo>
                  <a:pt x="1199410" y="22545"/>
                  <a:pt x="1198928" y="22726"/>
                  <a:pt x="1198445" y="22726"/>
                </a:cubicBezTo>
                <a:lnTo>
                  <a:pt x="1197902" y="22726"/>
                </a:lnTo>
                <a:cubicBezTo>
                  <a:pt x="1197661" y="22605"/>
                  <a:pt x="1197299" y="22635"/>
                  <a:pt x="1196816" y="22816"/>
                </a:cubicBezTo>
                <a:cubicBezTo>
                  <a:pt x="1196334" y="22997"/>
                  <a:pt x="1195912" y="23088"/>
                  <a:pt x="1195550" y="23088"/>
                </a:cubicBezTo>
                <a:lnTo>
                  <a:pt x="1195369" y="23088"/>
                </a:lnTo>
                <a:cubicBezTo>
                  <a:pt x="1194765" y="23088"/>
                  <a:pt x="1194253" y="23208"/>
                  <a:pt x="1193830" y="23450"/>
                </a:cubicBezTo>
                <a:cubicBezTo>
                  <a:pt x="1193408" y="23691"/>
                  <a:pt x="1192986" y="24053"/>
                  <a:pt x="1192564" y="24536"/>
                </a:cubicBezTo>
                <a:cubicBezTo>
                  <a:pt x="1192141" y="25018"/>
                  <a:pt x="1191810" y="25380"/>
                  <a:pt x="1191568" y="25621"/>
                </a:cubicBezTo>
                <a:cubicBezTo>
                  <a:pt x="1191327" y="25863"/>
                  <a:pt x="1191206" y="26104"/>
                  <a:pt x="1191206" y="26345"/>
                </a:cubicBezTo>
                <a:cubicBezTo>
                  <a:pt x="1190965" y="26949"/>
                  <a:pt x="1190724" y="27853"/>
                  <a:pt x="1190482" y="29060"/>
                </a:cubicBezTo>
                <a:lnTo>
                  <a:pt x="1189578" y="29422"/>
                </a:lnTo>
                <a:cubicBezTo>
                  <a:pt x="1189336" y="29542"/>
                  <a:pt x="1188914" y="29482"/>
                  <a:pt x="1188311" y="29241"/>
                </a:cubicBezTo>
                <a:cubicBezTo>
                  <a:pt x="1188069" y="29120"/>
                  <a:pt x="1187738" y="28879"/>
                  <a:pt x="1187315" y="28517"/>
                </a:cubicBezTo>
                <a:cubicBezTo>
                  <a:pt x="1186893" y="28155"/>
                  <a:pt x="1186561" y="27974"/>
                  <a:pt x="1186320" y="27974"/>
                </a:cubicBezTo>
                <a:cubicBezTo>
                  <a:pt x="1185837" y="27974"/>
                  <a:pt x="1185475" y="28095"/>
                  <a:pt x="1185234" y="28336"/>
                </a:cubicBezTo>
                <a:lnTo>
                  <a:pt x="1184148" y="24897"/>
                </a:lnTo>
                <a:lnTo>
                  <a:pt x="1183786" y="24536"/>
                </a:lnTo>
                <a:cubicBezTo>
                  <a:pt x="1183304" y="24415"/>
                  <a:pt x="1182640" y="24053"/>
                  <a:pt x="1181796" y="23450"/>
                </a:cubicBezTo>
                <a:cubicBezTo>
                  <a:pt x="1181434" y="23329"/>
                  <a:pt x="1181192" y="23027"/>
                  <a:pt x="1181072" y="22545"/>
                </a:cubicBezTo>
                <a:cubicBezTo>
                  <a:pt x="1181072" y="22183"/>
                  <a:pt x="1181011" y="22002"/>
                  <a:pt x="1180891" y="22002"/>
                </a:cubicBezTo>
                <a:cubicBezTo>
                  <a:pt x="1180167" y="21881"/>
                  <a:pt x="1179744" y="21459"/>
                  <a:pt x="1179624" y="20735"/>
                </a:cubicBezTo>
                <a:cubicBezTo>
                  <a:pt x="1179503" y="20011"/>
                  <a:pt x="1179383" y="19529"/>
                  <a:pt x="1179262" y="19287"/>
                </a:cubicBezTo>
                <a:cubicBezTo>
                  <a:pt x="1179141" y="19046"/>
                  <a:pt x="1179020" y="18774"/>
                  <a:pt x="1178900" y="18473"/>
                </a:cubicBezTo>
                <a:cubicBezTo>
                  <a:pt x="1178779" y="18171"/>
                  <a:pt x="1178659" y="17900"/>
                  <a:pt x="1178538" y="17658"/>
                </a:cubicBezTo>
                <a:cubicBezTo>
                  <a:pt x="1178176" y="17055"/>
                  <a:pt x="1177995" y="16573"/>
                  <a:pt x="1177995" y="16211"/>
                </a:cubicBezTo>
                <a:cubicBezTo>
                  <a:pt x="1177995" y="15487"/>
                  <a:pt x="1178417" y="14703"/>
                  <a:pt x="1179262" y="13858"/>
                </a:cubicBezTo>
                <a:cubicBezTo>
                  <a:pt x="1179624" y="13496"/>
                  <a:pt x="1180197" y="12983"/>
                  <a:pt x="1180981" y="12320"/>
                </a:cubicBezTo>
                <a:cubicBezTo>
                  <a:pt x="1181766" y="11656"/>
                  <a:pt x="1182338" y="11023"/>
                  <a:pt x="1182700" y="10419"/>
                </a:cubicBezTo>
                <a:cubicBezTo>
                  <a:pt x="1183304" y="9454"/>
                  <a:pt x="1184450" y="8489"/>
                  <a:pt x="1186139" y="7524"/>
                </a:cubicBezTo>
                <a:cubicBezTo>
                  <a:pt x="1186742" y="7162"/>
                  <a:pt x="1187707" y="6860"/>
                  <a:pt x="1189034" y="6619"/>
                </a:cubicBezTo>
                <a:lnTo>
                  <a:pt x="1190663" y="6257"/>
                </a:lnTo>
                <a:lnTo>
                  <a:pt x="1191568" y="6257"/>
                </a:lnTo>
                <a:lnTo>
                  <a:pt x="1192473" y="6257"/>
                </a:lnTo>
                <a:lnTo>
                  <a:pt x="1193378" y="5895"/>
                </a:lnTo>
                <a:cubicBezTo>
                  <a:pt x="1193981" y="5895"/>
                  <a:pt x="1194464" y="5835"/>
                  <a:pt x="1194826" y="5714"/>
                </a:cubicBezTo>
                <a:lnTo>
                  <a:pt x="1196274" y="5171"/>
                </a:lnTo>
                <a:lnTo>
                  <a:pt x="1196997" y="6619"/>
                </a:lnTo>
                <a:cubicBezTo>
                  <a:pt x="1197359" y="6981"/>
                  <a:pt x="1197721" y="7162"/>
                  <a:pt x="1198083" y="7162"/>
                </a:cubicBezTo>
                <a:cubicBezTo>
                  <a:pt x="1199290" y="7162"/>
                  <a:pt x="1200436" y="6981"/>
                  <a:pt x="1201522" y="6619"/>
                </a:cubicBezTo>
                <a:lnTo>
                  <a:pt x="1208037" y="5533"/>
                </a:lnTo>
                <a:cubicBezTo>
                  <a:pt x="1209485" y="5292"/>
                  <a:pt x="1211415" y="5051"/>
                  <a:pt x="1213828" y="4809"/>
                </a:cubicBezTo>
                <a:lnTo>
                  <a:pt x="1219800" y="3723"/>
                </a:lnTo>
                <a:cubicBezTo>
                  <a:pt x="1220404" y="3723"/>
                  <a:pt x="1221158" y="3693"/>
                  <a:pt x="1222062" y="3633"/>
                </a:cubicBezTo>
                <a:cubicBezTo>
                  <a:pt x="1222967" y="3573"/>
                  <a:pt x="1224023" y="3422"/>
                  <a:pt x="1225230" y="3180"/>
                </a:cubicBezTo>
                <a:cubicBezTo>
                  <a:pt x="1225350" y="3180"/>
                  <a:pt x="1226315" y="2999"/>
                  <a:pt x="1228125" y="2638"/>
                </a:cubicBezTo>
                <a:lnTo>
                  <a:pt x="1233012" y="2638"/>
                </a:lnTo>
                <a:lnTo>
                  <a:pt x="1243508" y="2819"/>
                </a:lnTo>
                <a:lnTo>
                  <a:pt x="1244594" y="2819"/>
                </a:lnTo>
                <a:cubicBezTo>
                  <a:pt x="1245076" y="2819"/>
                  <a:pt x="1245378" y="2638"/>
                  <a:pt x="1245499" y="2276"/>
                </a:cubicBezTo>
                <a:cubicBezTo>
                  <a:pt x="1245861" y="2034"/>
                  <a:pt x="1246253" y="1702"/>
                  <a:pt x="1246675" y="1280"/>
                </a:cubicBezTo>
                <a:cubicBezTo>
                  <a:pt x="1247097" y="858"/>
                  <a:pt x="1247550" y="466"/>
                  <a:pt x="1248032" y="104"/>
                </a:cubicBezTo>
                <a:close/>
              </a:path>
            </a:pathLst>
          </a:custGeom>
          <a:solidFill>
            <a:schemeClr val="bg1"/>
          </a:solidFill>
          <a:ln>
            <a:noFill/>
          </a:ln>
          <a:effectLst/>
        </p:spPr>
        <p:txBody>
          <a:bodyPr rot="0" spcFirstLastPara="0" vertOverflow="overflow" horzOverflow="overflow" vert="horz" wrap="square" lIns="68580" tIns="34290" rIns="68580" bIns="34290" numCol="1" spcCol="0" rtlCol="0" fromWordArt="0" anchor="t" anchorCtr="0" forceAA="0" compatLnSpc="1">
            <a:noAutofit/>
          </a:bodyPr>
          <a:lstStyle/>
          <a:p>
            <a:pPr algn="ctr"/>
            <a:endParaRPr lang="zh-CN" altLang="en-US" sz="1050" dirty="0">
              <a:solidFill>
                <a:srgbClr val="222222">
                  <a:alpha val="20000"/>
                </a:srgbClr>
              </a:solidFill>
              <a:latin typeface="演示佛系体" panose="00000500000000000000" pitchFamily="2" charset="-122"/>
              <a:ea typeface="演示佛系体" panose="00000500000000000000" pitchFamily="2" charset="-122"/>
              <a:cs typeface="方正颜宋简体_准" panose="02000000000000000000" pitchFamily="2" charset="-122"/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团队介绍dark">
    <p:bg>
      <p:bgPr>
        <a:gradFill>
          <a:gsLst>
            <a:gs pos="0">
              <a:srgbClr val="222222">
                <a:alpha val="95000"/>
              </a:srgbClr>
            </a:gs>
            <a:gs pos="100000">
              <a:srgbClr val="222222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" name="矩形 28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rgbClr val="222222">
                  <a:alpha val="1000"/>
                </a:srgbClr>
              </a:gs>
              <a:gs pos="0">
                <a:srgbClr val="222222">
                  <a:alpha val="4000"/>
                </a:srgbClr>
              </a:gs>
              <a:gs pos="100000">
                <a:srgbClr val="222222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30" name="图片 29" descr="建筑与房屋的城市空拍图黑白照&#10;&#10;描述已自动生成"/>
          <p:cNvPicPr>
            <a:picLocks noChangeAspect="1"/>
          </p:cNvPicPr>
          <p:nvPr userDrawn="1"/>
        </p:nvPicPr>
        <p:blipFill rotWithShape="1">
          <a:blip r:embed="rId2" cstate="print">
            <a:alphaModFix amt="7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700"/>
                    </a14:imgEffect>
                    <a14:imgEffect>
                      <a14:saturation sat="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0" y="1"/>
            <a:ext cx="9144000" cy="6857999"/>
          </a:xfrm>
          <a:prstGeom prst="rect">
            <a:avLst/>
          </a:prstGeom>
          <a:gradFill>
            <a:gsLst>
              <a:gs pos="0">
                <a:sysClr val="windowText" lastClr="000000">
                  <a:alpha val="95000"/>
                  <a:lumMod val="95000"/>
                  <a:lumOff val="5000"/>
                </a:sysClr>
              </a:gs>
              <a:gs pos="100000">
                <a:sysClr val="windowText" lastClr="000000">
                  <a:alpha val="85000"/>
                </a:sysClr>
              </a:gs>
            </a:gsLst>
            <a:lin ang="5400000" scaled="1"/>
          </a:gradFill>
        </p:spPr>
      </p:pic>
      <p:grpSp>
        <p:nvGrpSpPr>
          <p:cNvPr id="31" name="图形 24"/>
          <p:cNvGrpSpPr/>
          <p:nvPr userDrawn="1"/>
        </p:nvGrpSpPr>
        <p:grpSpPr>
          <a:xfrm>
            <a:off x="415811" y="549274"/>
            <a:ext cx="846058" cy="343014"/>
            <a:chOff x="334963" y="549274"/>
            <a:chExt cx="1439862" cy="437818"/>
          </a:xfrm>
          <a:solidFill>
            <a:srgbClr val="F8F8F8"/>
          </a:solidFill>
        </p:grpSpPr>
        <p:sp>
          <p:nvSpPr>
            <p:cNvPr id="32" name="任意多边形: 形状 31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33" name="任意多边形: 形状 32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grpSp>
        <p:nvGrpSpPr>
          <p:cNvPr id="37" name="组合 36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38" name="平行四边形 37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39" name="平行四边形 38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40" name="平行四边形 39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cxnSp>
        <p:nvCxnSpPr>
          <p:cNvPr id="41" name="直接连接符 40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  <a:alpha val="80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图片占位符 3"/>
          <p:cNvSpPr>
            <a:spLocks noGrp="1"/>
          </p:cNvSpPr>
          <p:nvPr>
            <p:ph type="pic" sz="quarter" idx="12"/>
          </p:nvPr>
        </p:nvSpPr>
        <p:spPr>
          <a:xfrm>
            <a:off x="616172" y="2767738"/>
            <a:ext cx="991896" cy="1322526"/>
          </a:xfrm>
          <a:prstGeom prst="ellipse">
            <a:avLst/>
          </a:prstGeom>
          <a:gradFill>
            <a:gsLst>
              <a:gs pos="0">
                <a:srgbClr val="003399">
                  <a:alpha val="6000"/>
                </a:srgbClr>
              </a:gs>
              <a:gs pos="100000">
                <a:srgbClr val="003399">
                  <a:alpha val="2000"/>
                </a:srgbClr>
              </a:gs>
            </a:gsLst>
            <a:lin ang="5400000" scaled="1"/>
          </a:gradFill>
          <a:ln w="50800">
            <a:solidFill>
              <a:schemeClr val="bg1"/>
            </a:solidFill>
          </a:ln>
          <a:effectLst>
            <a:outerShdw blurRad="279400" sx="102000" sy="102000" algn="ctr" rotWithShape="0">
              <a:srgbClr val="224EA7">
                <a:alpha val="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>
              <a:defRPr lang="zh-CN" altLang="en-US" sz="1800">
                <a:solidFill>
                  <a:schemeClr val="lt1"/>
                </a:solidFill>
              </a:defRPr>
            </a:lvl1pPr>
          </a:lstStyle>
          <a:p>
            <a:pPr marL="0" lvl="0" algn="ctr"/>
            <a:endParaRPr lang="zh-CN" altLang="en-US" dirty="0"/>
          </a:p>
        </p:txBody>
      </p:sp>
      <p:sp>
        <p:nvSpPr>
          <p:cNvPr id="52" name="图片占位符 3"/>
          <p:cNvSpPr>
            <a:spLocks noGrp="1"/>
          </p:cNvSpPr>
          <p:nvPr>
            <p:ph type="pic" sz="quarter" idx="11"/>
          </p:nvPr>
        </p:nvSpPr>
        <p:spPr>
          <a:xfrm>
            <a:off x="2290419" y="2767738"/>
            <a:ext cx="991896" cy="1322526"/>
          </a:xfrm>
          <a:prstGeom prst="ellipse">
            <a:avLst/>
          </a:prstGeom>
          <a:gradFill>
            <a:gsLst>
              <a:gs pos="0">
                <a:srgbClr val="003399">
                  <a:alpha val="6000"/>
                </a:srgbClr>
              </a:gs>
              <a:gs pos="100000">
                <a:srgbClr val="003399">
                  <a:alpha val="2000"/>
                </a:srgbClr>
              </a:gs>
            </a:gsLst>
            <a:lin ang="5400000" scaled="1"/>
          </a:gradFill>
          <a:ln w="50800">
            <a:solidFill>
              <a:schemeClr val="bg1"/>
            </a:solidFill>
          </a:ln>
          <a:effectLst>
            <a:outerShdw blurRad="279400" sx="102000" sy="102000" algn="ctr" rotWithShape="0">
              <a:srgbClr val="224EA7">
                <a:alpha val="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>
              <a:defRPr lang="zh-CN" altLang="en-US" sz="1800">
                <a:solidFill>
                  <a:schemeClr val="lt1"/>
                </a:solidFill>
              </a:defRPr>
            </a:lvl1pPr>
          </a:lstStyle>
          <a:p>
            <a:pPr marL="0" lvl="0" algn="ctr"/>
            <a:endParaRPr lang="zh-CN" altLang="en-US" dirty="0"/>
          </a:p>
        </p:txBody>
      </p:sp>
      <p:sp>
        <p:nvSpPr>
          <p:cNvPr id="4" name="图片占位符 3"/>
          <p:cNvSpPr>
            <a:spLocks noGrp="1"/>
          </p:cNvSpPr>
          <p:nvPr>
            <p:ph type="pic" sz="quarter" idx="10"/>
          </p:nvPr>
        </p:nvSpPr>
        <p:spPr>
          <a:xfrm>
            <a:off x="3963465" y="2617622"/>
            <a:ext cx="1217070" cy="1622758"/>
          </a:xfrm>
          <a:prstGeom prst="ellipse">
            <a:avLst/>
          </a:prstGeom>
          <a:gradFill>
            <a:gsLst>
              <a:gs pos="0">
                <a:srgbClr val="003399">
                  <a:alpha val="6000"/>
                </a:srgbClr>
              </a:gs>
              <a:gs pos="100000">
                <a:srgbClr val="003399">
                  <a:alpha val="2000"/>
                </a:srgbClr>
              </a:gs>
            </a:gsLst>
            <a:lin ang="5400000" scaled="1"/>
          </a:gradFill>
          <a:ln w="50800">
            <a:solidFill>
              <a:schemeClr val="bg1"/>
            </a:solidFill>
          </a:ln>
          <a:effectLst>
            <a:outerShdw blurRad="279400" sx="102000" sy="102000" algn="ctr" rotWithShape="0">
              <a:srgbClr val="224EA7">
                <a:alpha val="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>
              <a:defRPr lang="zh-CN" altLang="en-US" sz="1800">
                <a:solidFill>
                  <a:schemeClr val="lt1"/>
                </a:solidFill>
              </a:defRPr>
            </a:lvl1pPr>
          </a:lstStyle>
          <a:p>
            <a:pPr marL="0" lvl="0" algn="ctr"/>
            <a:endParaRPr lang="zh-CN" altLang="en-US" dirty="0"/>
          </a:p>
        </p:txBody>
      </p:sp>
      <p:sp>
        <p:nvSpPr>
          <p:cNvPr id="54" name="图片占位符 3"/>
          <p:cNvSpPr>
            <a:spLocks noGrp="1"/>
          </p:cNvSpPr>
          <p:nvPr>
            <p:ph type="pic" sz="quarter" idx="13"/>
          </p:nvPr>
        </p:nvSpPr>
        <p:spPr>
          <a:xfrm>
            <a:off x="5989419" y="2767738"/>
            <a:ext cx="991896" cy="1322526"/>
          </a:xfrm>
          <a:prstGeom prst="ellipse">
            <a:avLst/>
          </a:prstGeom>
          <a:gradFill>
            <a:gsLst>
              <a:gs pos="0">
                <a:srgbClr val="003399">
                  <a:alpha val="6000"/>
                </a:srgbClr>
              </a:gs>
              <a:gs pos="100000">
                <a:srgbClr val="003399">
                  <a:alpha val="2000"/>
                </a:srgbClr>
              </a:gs>
            </a:gsLst>
            <a:lin ang="5400000" scaled="1"/>
          </a:gradFill>
          <a:ln w="50800">
            <a:solidFill>
              <a:schemeClr val="bg1"/>
            </a:solidFill>
          </a:ln>
          <a:effectLst>
            <a:outerShdw blurRad="279400" sx="102000" sy="102000" algn="ctr" rotWithShape="0">
              <a:srgbClr val="224EA7">
                <a:alpha val="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>
              <a:defRPr lang="zh-CN" altLang="en-US" sz="1800">
                <a:solidFill>
                  <a:schemeClr val="lt1"/>
                </a:solidFill>
              </a:defRPr>
            </a:lvl1pPr>
          </a:lstStyle>
          <a:p>
            <a:pPr marL="0" lvl="0" algn="ctr"/>
            <a:endParaRPr lang="zh-CN" altLang="en-US" dirty="0"/>
          </a:p>
        </p:txBody>
      </p:sp>
      <p:sp>
        <p:nvSpPr>
          <p:cNvPr id="55" name="图片占位符 3"/>
          <p:cNvSpPr>
            <a:spLocks noGrp="1"/>
          </p:cNvSpPr>
          <p:nvPr>
            <p:ph type="pic" sz="quarter" idx="14"/>
          </p:nvPr>
        </p:nvSpPr>
        <p:spPr>
          <a:xfrm>
            <a:off x="7663667" y="2767738"/>
            <a:ext cx="991896" cy="1322526"/>
          </a:xfrm>
          <a:prstGeom prst="ellipse">
            <a:avLst/>
          </a:prstGeom>
          <a:gradFill>
            <a:gsLst>
              <a:gs pos="0">
                <a:srgbClr val="003399">
                  <a:alpha val="6000"/>
                </a:srgbClr>
              </a:gs>
              <a:gs pos="100000">
                <a:srgbClr val="003399">
                  <a:alpha val="2000"/>
                </a:srgbClr>
              </a:gs>
            </a:gsLst>
            <a:lin ang="5400000" scaled="1"/>
          </a:gradFill>
          <a:ln w="50800">
            <a:solidFill>
              <a:schemeClr val="bg1"/>
            </a:solidFill>
          </a:ln>
          <a:effectLst>
            <a:outerShdw blurRad="279400" sx="102000" sy="102000" algn="ctr" rotWithShape="0">
              <a:srgbClr val="224EA7">
                <a:alpha val="8000"/>
              </a:srgb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>
            <a:lvl1pPr>
              <a:defRPr lang="zh-CN" altLang="en-US" sz="1800">
                <a:solidFill>
                  <a:schemeClr val="lt1"/>
                </a:solidFill>
              </a:defRPr>
            </a:lvl1pPr>
          </a:lstStyle>
          <a:p>
            <a:pPr marL="0" lvl="0" algn="ctr"/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摘要与关键词Dark">
    <p:bg>
      <p:bgPr>
        <a:gradFill>
          <a:gsLst>
            <a:gs pos="0">
              <a:srgbClr val="222222">
                <a:alpha val="95000"/>
              </a:srgbClr>
            </a:gs>
            <a:gs pos="100000">
              <a:srgbClr val="222222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" name="矩形 38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rgbClr val="222222">
                  <a:alpha val="1000"/>
                </a:srgbClr>
              </a:gs>
              <a:gs pos="0">
                <a:srgbClr val="222222">
                  <a:alpha val="4000"/>
                </a:srgbClr>
              </a:gs>
              <a:gs pos="100000">
                <a:srgbClr val="222222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40" name="图片 39" descr="建筑与房屋的城市空拍图黑白照&#10;&#10;描述已自动生成"/>
          <p:cNvPicPr>
            <a:picLocks noChangeAspect="1"/>
          </p:cNvPicPr>
          <p:nvPr userDrawn="1"/>
        </p:nvPicPr>
        <p:blipFill rotWithShape="1">
          <a:blip r:embed="rId2" cstate="print">
            <a:alphaModFix amt="7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700"/>
                    </a14:imgEffect>
                    <a14:imgEffect>
                      <a14:saturation sat="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0" y="1"/>
            <a:ext cx="9144000" cy="6857999"/>
          </a:xfrm>
          <a:prstGeom prst="rect">
            <a:avLst/>
          </a:prstGeom>
          <a:gradFill>
            <a:gsLst>
              <a:gs pos="0">
                <a:sysClr val="windowText" lastClr="000000">
                  <a:alpha val="95000"/>
                  <a:lumMod val="95000"/>
                  <a:lumOff val="5000"/>
                </a:sysClr>
              </a:gs>
              <a:gs pos="100000">
                <a:sysClr val="windowText" lastClr="000000">
                  <a:alpha val="85000"/>
                </a:sysClr>
              </a:gs>
            </a:gsLst>
            <a:lin ang="5400000" scaled="1"/>
          </a:gradFill>
        </p:spPr>
      </p:pic>
      <p:grpSp>
        <p:nvGrpSpPr>
          <p:cNvPr id="41" name="图形 24"/>
          <p:cNvGrpSpPr/>
          <p:nvPr userDrawn="1"/>
        </p:nvGrpSpPr>
        <p:grpSpPr>
          <a:xfrm>
            <a:off x="415811" y="549274"/>
            <a:ext cx="846058" cy="343014"/>
            <a:chOff x="334963" y="549274"/>
            <a:chExt cx="1439862" cy="437818"/>
          </a:xfrm>
          <a:solidFill>
            <a:srgbClr val="F8F8F8"/>
          </a:solidFill>
        </p:grpSpPr>
        <p:sp>
          <p:nvSpPr>
            <p:cNvPr id="42" name="任意多边形: 形状 41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43" name="任意多边形: 形状 42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grpSp>
        <p:nvGrpSpPr>
          <p:cNvPr id="47" name="组合 46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48" name="平行四边形 47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49" name="平行四边形 48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50" name="平行四边形 49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cxnSp>
        <p:nvCxnSpPr>
          <p:cNvPr id="51" name="直接连接符 50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  <a:alpha val="80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7" name="组合 26"/>
          <p:cNvGrpSpPr/>
          <p:nvPr userDrawn="1"/>
        </p:nvGrpSpPr>
        <p:grpSpPr>
          <a:xfrm>
            <a:off x="251222" y="1989137"/>
            <a:ext cx="8667750" cy="3173170"/>
            <a:chOff x="334963" y="1989137"/>
            <a:chExt cx="11557000" cy="3173170"/>
          </a:xfrm>
        </p:grpSpPr>
        <p:sp>
          <p:nvSpPr>
            <p:cNvPr id="28" name="矩形 27"/>
            <p:cNvSpPr/>
            <p:nvPr/>
          </p:nvSpPr>
          <p:spPr>
            <a:xfrm>
              <a:off x="334963" y="1989137"/>
              <a:ext cx="11557000" cy="3173170"/>
            </a:xfrm>
            <a:prstGeom prst="rect">
              <a:avLst/>
            </a:prstGeom>
            <a:gradFill>
              <a:gsLst>
                <a:gs pos="0">
                  <a:schemeClr val="bg1">
                    <a:alpha val="16000"/>
                  </a:schemeClr>
                </a:gs>
                <a:gs pos="100000">
                  <a:schemeClr val="bg1">
                    <a:alpha val="5000"/>
                  </a:schemeClr>
                </a:gs>
              </a:gsLst>
              <a:lin ang="5400000" scaled="1"/>
            </a:gradFill>
            <a:ln w="3175">
              <a:solidFill>
                <a:schemeClr val="bg1">
                  <a:lumMod val="95000"/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zh-CN" altLang="en-US" sz="1350" dirty="0">
                <a:gradFill>
                  <a:gsLst>
                    <a:gs pos="0">
                      <a:schemeClr val="bg1">
                        <a:alpha val="6000"/>
                      </a:schemeClr>
                    </a:gs>
                    <a:gs pos="100000">
                      <a:schemeClr val="bg1">
                        <a:alpha val="2000"/>
                      </a:schemeClr>
                    </a:gs>
                  </a:gsLst>
                  <a:lin ang="5400000" scaled="1"/>
                </a:gradFill>
              </a:endParaRPr>
            </a:p>
          </p:txBody>
        </p:sp>
        <p:grpSp>
          <p:nvGrpSpPr>
            <p:cNvPr id="29" name="组合 28"/>
            <p:cNvGrpSpPr/>
            <p:nvPr/>
          </p:nvGrpSpPr>
          <p:grpSpPr>
            <a:xfrm>
              <a:off x="11696711" y="4967445"/>
              <a:ext cx="195250" cy="194857"/>
              <a:chOff x="11210925" y="5238982"/>
              <a:chExt cx="293760" cy="293167"/>
            </a:xfrm>
          </p:grpSpPr>
          <p:sp>
            <p:nvSpPr>
              <p:cNvPr id="30" name="直角三角形 29"/>
              <p:cNvSpPr/>
              <p:nvPr/>
            </p:nvSpPr>
            <p:spPr>
              <a:xfrm rot="16200000">
                <a:off x="11210925" y="5238982"/>
                <a:ext cx="293156" cy="293156"/>
              </a:xfrm>
              <a:prstGeom prst="rtTriangl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350"/>
              </a:p>
            </p:txBody>
          </p:sp>
          <p:sp>
            <p:nvSpPr>
              <p:cNvPr id="31" name="直角三角形 30"/>
              <p:cNvSpPr/>
              <p:nvPr/>
            </p:nvSpPr>
            <p:spPr>
              <a:xfrm rot="16200000">
                <a:off x="11302735" y="5330199"/>
                <a:ext cx="201950" cy="201950"/>
              </a:xfrm>
              <a:prstGeom prst="rtTriangle">
                <a:avLst/>
              </a:prstGeom>
              <a:gradFill>
                <a:gsLst>
                  <a:gs pos="0">
                    <a:srgbClr val="0099FF"/>
                  </a:gs>
                  <a:gs pos="100000">
                    <a:srgbClr val="224EA7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350"/>
              </a:p>
            </p:txBody>
          </p:sp>
        </p:grpSp>
      </p:grpSp>
      <p:grpSp>
        <p:nvGrpSpPr>
          <p:cNvPr id="32" name="组合 31"/>
          <p:cNvGrpSpPr/>
          <p:nvPr userDrawn="1"/>
        </p:nvGrpSpPr>
        <p:grpSpPr>
          <a:xfrm>
            <a:off x="251222" y="5162309"/>
            <a:ext cx="8667750" cy="1146416"/>
            <a:chOff x="334963" y="5162309"/>
            <a:chExt cx="11557000" cy="1146416"/>
          </a:xfrm>
        </p:grpSpPr>
        <p:sp>
          <p:nvSpPr>
            <p:cNvPr id="33" name="矩形 32"/>
            <p:cNvSpPr/>
            <p:nvPr/>
          </p:nvSpPr>
          <p:spPr>
            <a:xfrm>
              <a:off x="334963" y="5162309"/>
              <a:ext cx="11557000" cy="1141187"/>
            </a:xfrm>
            <a:prstGeom prst="rect">
              <a:avLst/>
            </a:prstGeom>
            <a:gradFill>
              <a:gsLst>
                <a:gs pos="0">
                  <a:schemeClr val="bg1">
                    <a:alpha val="16000"/>
                  </a:schemeClr>
                </a:gs>
                <a:gs pos="100000">
                  <a:schemeClr val="bg1">
                    <a:alpha val="5000"/>
                  </a:schemeClr>
                </a:gs>
              </a:gsLst>
              <a:lin ang="5400000" scaled="1"/>
            </a:gradFill>
            <a:ln w="3175">
              <a:solidFill>
                <a:schemeClr val="bg1">
                  <a:lumMod val="95000"/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zh-CN" altLang="en-US" sz="1350">
                <a:gradFill>
                  <a:gsLst>
                    <a:gs pos="0">
                      <a:schemeClr val="bg1">
                        <a:alpha val="6000"/>
                      </a:schemeClr>
                    </a:gs>
                    <a:gs pos="100000">
                      <a:schemeClr val="bg1">
                        <a:alpha val="2000"/>
                      </a:schemeClr>
                    </a:gs>
                  </a:gsLst>
                  <a:lin ang="5400000" scaled="1"/>
                </a:gradFill>
              </a:endParaRPr>
            </a:p>
          </p:txBody>
        </p:sp>
        <p:grpSp>
          <p:nvGrpSpPr>
            <p:cNvPr id="34" name="组合 33"/>
            <p:cNvGrpSpPr/>
            <p:nvPr/>
          </p:nvGrpSpPr>
          <p:grpSpPr>
            <a:xfrm>
              <a:off x="11696700" y="6113874"/>
              <a:ext cx="195263" cy="194851"/>
              <a:chOff x="11210925" y="5238982"/>
              <a:chExt cx="293780" cy="293157"/>
            </a:xfrm>
          </p:grpSpPr>
          <p:sp>
            <p:nvSpPr>
              <p:cNvPr id="35" name="直角三角形 34"/>
              <p:cNvSpPr/>
              <p:nvPr/>
            </p:nvSpPr>
            <p:spPr>
              <a:xfrm rot="16200000">
                <a:off x="11210925" y="5238982"/>
                <a:ext cx="293156" cy="293156"/>
              </a:xfrm>
              <a:prstGeom prst="rtTriangle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350"/>
              </a:p>
            </p:txBody>
          </p:sp>
          <p:sp>
            <p:nvSpPr>
              <p:cNvPr id="36" name="直角三角形 35"/>
              <p:cNvSpPr/>
              <p:nvPr/>
            </p:nvSpPr>
            <p:spPr>
              <a:xfrm rot="16200000">
                <a:off x="11302755" y="5330189"/>
                <a:ext cx="201950" cy="201950"/>
              </a:xfrm>
              <a:prstGeom prst="rtTriangle">
                <a:avLst/>
              </a:prstGeom>
              <a:gradFill>
                <a:gsLst>
                  <a:gs pos="0">
                    <a:srgbClr val="0099FF"/>
                  </a:gs>
                  <a:gs pos="100000">
                    <a:srgbClr val="224EA7"/>
                  </a:gs>
                </a:gsLst>
                <a:lin ang="5400000" scaled="1"/>
              </a:gra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350"/>
              </a:p>
            </p:txBody>
          </p:sp>
        </p:grp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WOT分析Dark">
    <p:bg>
      <p:bgPr>
        <a:gradFill>
          <a:gsLst>
            <a:gs pos="0">
              <a:sysClr val="windowText" lastClr="000000">
                <a:alpha val="95000"/>
                <a:lumMod val="95000"/>
                <a:lumOff val="5000"/>
              </a:sysClr>
            </a:gs>
            <a:gs pos="100000">
              <a:sysClr val="windowText" lastClr="000000">
                <a:alpha val="85000"/>
              </a:sysClr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" name="矩形 51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rgbClr val="222222">
                  <a:alpha val="1000"/>
                </a:srgbClr>
              </a:gs>
              <a:gs pos="0">
                <a:srgbClr val="222222">
                  <a:alpha val="4000"/>
                </a:srgbClr>
              </a:gs>
              <a:gs pos="100000">
                <a:srgbClr val="222222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53" name="图片 52" descr="建筑与房屋的城市空拍图黑白照&#10;&#10;描述已自动生成"/>
          <p:cNvPicPr>
            <a:picLocks noChangeAspect="1"/>
          </p:cNvPicPr>
          <p:nvPr userDrawn="1"/>
        </p:nvPicPr>
        <p:blipFill rotWithShape="1">
          <a:blip r:embed="rId2" cstate="print">
            <a:alphaModFix amt="7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700"/>
                    </a14:imgEffect>
                    <a14:imgEffect>
                      <a14:saturation sat="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0" y="1"/>
            <a:ext cx="9144000" cy="6857999"/>
          </a:xfrm>
          <a:prstGeom prst="rect">
            <a:avLst/>
          </a:prstGeom>
          <a:gradFill>
            <a:gsLst>
              <a:gs pos="0">
                <a:sysClr val="windowText" lastClr="000000">
                  <a:alpha val="95000"/>
                  <a:lumMod val="95000"/>
                  <a:lumOff val="5000"/>
                </a:sysClr>
              </a:gs>
              <a:gs pos="100000">
                <a:sysClr val="windowText" lastClr="000000">
                  <a:alpha val="85000"/>
                </a:sysClr>
              </a:gs>
            </a:gsLst>
            <a:lin ang="5400000" scaled="1"/>
          </a:gradFill>
        </p:spPr>
      </p:pic>
      <p:grpSp>
        <p:nvGrpSpPr>
          <p:cNvPr id="54" name="图形 24"/>
          <p:cNvGrpSpPr/>
          <p:nvPr userDrawn="1"/>
        </p:nvGrpSpPr>
        <p:grpSpPr>
          <a:xfrm>
            <a:off x="415811" y="549274"/>
            <a:ext cx="846058" cy="343014"/>
            <a:chOff x="334963" y="549274"/>
            <a:chExt cx="1439862" cy="437818"/>
          </a:xfrm>
          <a:solidFill>
            <a:srgbClr val="F8F8F8"/>
          </a:solidFill>
        </p:grpSpPr>
        <p:sp>
          <p:nvSpPr>
            <p:cNvPr id="55" name="任意多边形: 形状 54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56" name="任意多边形: 形状 55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grpSp>
        <p:nvGrpSpPr>
          <p:cNvPr id="60" name="组合 59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61" name="平行四边形 60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62" name="平行四边形 61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63" name="平行四边形 62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cxnSp>
        <p:nvCxnSpPr>
          <p:cNvPr id="64" name="直接连接符 63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  <a:alpha val="80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37" name="组合 36"/>
          <p:cNvGrpSpPr/>
          <p:nvPr userDrawn="1"/>
        </p:nvGrpSpPr>
        <p:grpSpPr>
          <a:xfrm>
            <a:off x="480776" y="1989138"/>
            <a:ext cx="4091225" cy="4266877"/>
            <a:chOff x="641034" y="1989138"/>
            <a:chExt cx="5454966" cy="4266877"/>
          </a:xfrm>
        </p:grpSpPr>
        <p:sp>
          <p:nvSpPr>
            <p:cNvPr id="38" name="矩形 37"/>
            <p:cNvSpPr/>
            <p:nvPr/>
          </p:nvSpPr>
          <p:spPr>
            <a:xfrm>
              <a:off x="641034" y="1989138"/>
              <a:ext cx="5454966" cy="2131848"/>
            </a:xfrm>
            <a:prstGeom prst="rect">
              <a:avLst/>
            </a:prstGeom>
            <a:gradFill>
              <a:gsLst>
                <a:gs pos="0">
                  <a:schemeClr val="bg1">
                    <a:alpha val="16000"/>
                  </a:schemeClr>
                </a:gs>
                <a:gs pos="100000">
                  <a:schemeClr val="bg1">
                    <a:alpha val="5000"/>
                  </a:schemeClr>
                </a:gs>
              </a:gsLst>
              <a:lin ang="5400000" scaled="1"/>
            </a:gradFill>
            <a:ln w="3175">
              <a:solidFill>
                <a:schemeClr val="bg1">
                  <a:lumMod val="95000"/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zh-CN" altLang="en-US" sz="1350">
                <a:gradFill>
                  <a:gsLst>
                    <a:gs pos="0">
                      <a:schemeClr val="bg1">
                        <a:alpha val="6000"/>
                      </a:schemeClr>
                    </a:gs>
                    <a:gs pos="100000">
                      <a:schemeClr val="bg1">
                        <a:alpha val="2000"/>
                      </a:schemeClr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39" name="矩形 38"/>
            <p:cNvSpPr/>
            <p:nvPr/>
          </p:nvSpPr>
          <p:spPr>
            <a:xfrm>
              <a:off x="641034" y="4124167"/>
              <a:ext cx="5454966" cy="2131848"/>
            </a:xfrm>
            <a:prstGeom prst="rect">
              <a:avLst/>
            </a:prstGeom>
            <a:gradFill>
              <a:gsLst>
                <a:gs pos="0">
                  <a:schemeClr val="bg1">
                    <a:alpha val="16000"/>
                  </a:schemeClr>
                </a:gs>
                <a:gs pos="100000">
                  <a:schemeClr val="bg1">
                    <a:alpha val="5000"/>
                  </a:schemeClr>
                </a:gs>
              </a:gsLst>
              <a:lin ang="5400000" scaled="1"/>
            </a:gradFill>
            <a:ln w="3175">
              <a:solidFill>
                <a:schemeClr val="bg1">
                  <a:lumMod val="95000"/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zh-CN" altLang="en-US" sz="1350">
                <a:gradFill>
                  <a:gsLst>
                    <a:gs pos="0">
                      <a:schemeClr val="bg1">
                        <a:alpha val="6000"/>
                      </a:schemeClr>
                    </a:gs>
                    <a:gs pos="100000">
                      <a:schemeClr val="bg1">
                        <a:alpha val="2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grpSp>
        <p:nvGrpSpPr>
          <p:cNvPr id="40" name="组合 39"/>
          <p:cNvGrpSpPr/>
          <p:nvPr userDrawn="1"/>
        </p:nvGrpSpPr>
        <p:grpSpPr>
          <a:xfrm>
            <a:off x="4572000" y="1987547"/>
            <a:ext cx="4091225" cy="4266877"/>
            <a:chOff x="641034" y="1989138"/>
            <a:chExt cx="5454966" cy="4266877"/>
          </a:xfrm>
        </p:grpSpPr>
        <p:sp>
          <p:nvSpPr>
            <p:cNvPr id="41" name="矩形 40"/>
            <p:cNvSpPr/>
            <p:nvPr/>
          </p:nvSpPr>
          <p:spPr>
            <a:xfrm>
              <a:off x="641034" y="1989138"/>
              <a:ext cx="5454966" cy="2131848"/>
            </a:xfrm>
            <a:prstGeom prst="rect">
              <a:avLst/>
            </a:prstGeom>
            <a:gradFill>
              <a:gsLst>
                <a:gs pos="0">
                  <a:schemeClr val="bg1">
                    <a:alpha val="16000"/>
                  </a:schemeClr>
                </a:gs>
                <a:gs pos="100000">
                  <a:schemeClr val="bg1">
                    <a:alpha val="5000"/>
                  </a:schemeClr>
                </a:gs>
              </a:gsLst>
              <a:lin ang="5400000" scaled="1"/>
            </a:gradFill>
            <a:ln w="3175">
              <a:solidFill>
                <a:schemeClr val="bg1">
                  <a:lumMod val="95000"/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zh-CN" altLang="en-US" sz="1350">
                <a:gradFill>
                  <a:gsLst>
                    <a:gs pos="0">
                      <a:schemeClr val="bg1">
                        <a:alpha val="6000"/>
                      </a:schemeClr>
                    </a:gs>
                    <a:gs pos="100000">
                      <a:schemeClr val="bg1">
                        <a:alpha val="2000"/>
                      </a:schemeClr>
                    </a:gs>
                  </a:gsLst>
                  <a:lin ang="5400000" scaled="1"/>
                </a:gradFill>
              </a:endParaRPr>
            </a:p>
          </p:txBody>
        </p:sp>
        <p:sp>
          <p:nvSpPr>
            <p:cNvPr id="42" name="矩形 41"/>
            <p:cNvSpPr/>
            <p:nvPr/>
          </p:nvSpPr>
          <p:spPr>
            <a:xfrm>
              <a:off x="641034" y="4124167"/>
              <a:ext cx="5454966" cy="2131848"/>
            </a:xfrm>
            <a:prstGeom prst="rect">
              <a:avLst/>
            </a:prstGeom>
            <a:gradFill>
              <a:gsLst>
                <a:gs pos="0">
                  <a:schemeClr val="bg1">
                    <a:alpha val="16000"/>
                  </a:schemeClr>
                </a:gs>
                <a:gs pos="100000">
                  <a:schemeClr val="bg1">
                    <a:alpha val="5000"/>
                  </a:schemeClr>
                </a:gs>
              </a:gsLst>
              <a:lin ang="5400000" scaled="1"/>
            </a:gradFill>
            <a:ln w="3175">
              <a:solidFill>
                <a:schemeClr val="bg1">
                  <a:lumMod val="95000"/>
                  <a:alpha val="2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lvl="0" algn="ctr"/>
              <a:endParaRPr lang="zh-CN" altLang="en-US" sz="1350">
                <a:gradFill>
                  <a:gsLst>
                    <a:gs pos="0">
                      <a:schemeClr val="bg1">
                        <a:alpha val="6000"/>
                      </a:schemeClr>
                    </a:gs>
                    <a:gs pos="100000">
                      <a:schemeClr val="bg1">
                        <a:alpha val="2000"/>
                      </a:schemeClr>
                    </a:gs>
                  </a:gsLst>
                  <a:lin ang="5400000" scaled="1"/>
                </a:gradFill>
              </a:endParaRPr>
            </a:p>
          </p:txBody>
        </p:sp>
      </p:grpSp>
      <p:cxnSp>
        <p:nvCxnSpPr>
          <p:cNvPr id="43" name="直接箭头连接符 42"/>
          <p:cNvCxnSpPr/>
          <p:nvPr userDrawn="1"/>
        </p:nvCxnSpPr>
        <p:spPr>
          <a:xfrm>
            <a:off x="1331119" y="4120988"/>
            <a:ext cx="6481763" cy="0"/>
          </a:xfrm>
          <a:prstGeom prst="straightConnector1">
            <a:avLst/>
          </a:prstGeom>
          <a:ln w="25400">
            <a:solidFill>
              <a:schemeClr val="bg1"/>
            </a:solidFill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44" name="直接箭头连接符 43"/>
          <p:cNvCxnSpPr/>
          <p:nvPr userDrawn="1"/>
        </p:nvCxnSpPr>
        <p:spPr>
          <a:xfrm flipV="1">
            <a:off x="4572000" y="1989139"/>
            <a:ext cx="0" cy="4314358"/>
          </a:xfrm>
          <a:prstGeom prst="straightConnector1">
            <a:avLst/>
          </a:prstGeom>
          <a:ln w="25400">
            <a:solidFill>
              <a:schemeClr val="bg1"/>
            </a:solidFill>
            <a:tailEnd type="arrow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样机MockUp dark">
    <p:bg>
      <p:bgPr>
        <a:gradFill>
          <a:gsLst>
            <a:gs pos="0">
              <a:srgbClr val="222222">
                <a:alpha val="95000"/>
              </a:srgbClr>
            </a:gs>
            <a:gs pos="100000">
              <a:srgbClr val="222222"/>
            </a:gs>
          </a:gsLst>
          <a:lin ang="5400000" scaled="1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" name="矩形 26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rgbClr val="222222">
                  <a:alpha val="1000"/>
                </a:srgbClr>
              </a:gs>
              <a:gs pos="0">
                <a:srgbClr val="222222">
                  <a:alpha val="4000"/>
                </a:srgbClr>
              </a:gs>
              <a:gs pos="100000">
                <a:srgbClr val="222222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28" name="图片 27" descr="建筑与房屋的城市空拍图黑白照&#10;&#10;描述已自动生成"/>
          <p:cNvPicPr>
            <a:picLocks noChangeAspect="1"/>
          </p:cNvPicPr>
          <p:nvPr userDrawn="1"/>
        </p:nvPicPr>
        <p:blipFill rotWithShape="1">
          <a:blip r:embed="rId2" cstate="print">
            <a:alphaModFix amt="7000"/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colorTemperature colorTemp="4700"/>
                    </a14:imgEffect>
                    <a14:imgEffect>
                      <a14:saturation sat="0"/>
                    </a14:imgEffect>
                  </a14:imgLayer>
                </a14:imgProps>
              </a:ext>
            </a:extLst>
          </a:blip>
          <a:srcRect/>
          <a:stretch>
            <a:fillRect/>
          </a:stretch>
        </p:blipFill>
        <p:spPr>
          <a:xfrm>
            <a:off x="0" y="1"/>
            <a:ext cx="9144000" cy="6857999"/>
          </a:xfrm>
          <a:prstGeom prst="rect">
            <a:avLst/>
          </a:prstGeom>
          <a:gradFill>
            <a:gsLst>
              <a:gs pos="0">
                <a:sysClr val="windowText" lastClr="000000">
                  <a:alpha val="95000"/>
                  <a:lumMod val="95000"/>
                  <a:lumOff val="5000"/>
                </a:sysClr>
              </a:gs>
              <a:gs pos="100000">
                <a:sysClr val="windowText" lastClr="000000">
                  <a:alpha val="85000"/>
                </a:sysClr>
              </a:gs>
            </a:gsLst>
            <a:lin ang="5400000" scaled="1"/>
          </a:gradFill>
        </p:spPr>
      </p:pic>
      <p:grpSp>
        <p:nvGrpSpPr>
          <p:cNvPr id="29" name="图形 24"/>
          <p:cNvGrpSpPr/>
          <p:nvPr userDrawn="1"/>
        </p:nvGrpSpPr>
        <p:grpSpPr>
          <a:xfrm>
            <a:off x="415811" y="549274"/>
            <a:ext cx="846058" cy="343014"/>
            <a:chOff x="334963" y="549274"/>
            <a:chExt cx="1439862" cy="437818"/>
          </a:xfrm>
          <a:solidFill>
            <a:srgbClr val="F8F8F8"/>
          </a:solidFill>
        </p:grpSpPr>
        <p:sp>
          <p:nvSpPr>
            <p:cNvPr id="31" name="任意多边形: 形状 30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32" name="任意多边形: 形状 31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grpSp>
        <p:nvGrpSpPr>
          <p:cNvPr id="36" name="组合 35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37" name="平行四边形 36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38" name="平行四边形 37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39" name="平行四边形 38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cxnSp>
        <p:nvCxnSpPr>
          <p:cNvPr id="40" name="直接连接符 39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  <a:alpha val="80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3" name="图片 2" descr="图片包含 黑暗, 黑色, 桌子, 亮&#10;&#10;描述已自动生成"/>
          <p:cNvPicPr>
            <a:picLocks noChangeAspect="1"/>
          </p:cNvPicPr>
          <p:nvPr userDrawn="1"/>
        </p:nvPicPr>
        <p:blipFill rotWithShape="1"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brightnessContrast bright="1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25396" b="792"/>
          <a:stretch>
            <a:fillRect/>
          </a:stretch>
        </p:blipFill>
        <p:spPr>
          <a:xfrm>
            <a:off x="5245347" y="773531"/>
            <a:ext cx="3436453" cy="6012453"/>
          </a:xfrm>
          <a:prstGeom prst="rect">
            <a:avLst/>
          </a:prstGeom>
        </p:spPr>
      </p:pic>
      <p:sp>
        <p:nvSpPr>
          <p:cNvPr id="30" name="图片占位符 29"/>
          <p:cNvSpPr>
            <a:spLocks noGrp="1"/>
          </p:cNvSpPr>
          <p:nvPr>
            <p:ph type="pic" sz="quarter" idx="10"/>
          </p:nvPr>
        </p:nvSpPr>
        <p:spPr>
          <a:xfrm>
            <a:off x="6136803" y="1591214"/>
            <a:ext cx="1607820" cy="4652070"/>
          </a:xfrm>
          <a:custGeom>
            <a:avLst/>
            <a:gdLst>
              <a:gd name="connsiteX0" fmla="*/ 189658 w 2143760"/>
              <a:gd name="connsiteY0" fmla="*/ 0 h 4652070"/>
              <a:gd name="connsiteX1" fmla="*/ 1954102 w 2143760"/>
              <a:gd name="connsiteY1" fmla="*/ 0 h 4652070"/>
              <a:gd name="connsiteX2" fmla="*/ 2143760 w 2143760"/>
              <a:gd name="connsiteY2" fmla="*/ 189658 h 4652070"/>
              <a:gd name="connsiteX3" fmla="*/ 2143760 w 2143760"/>
              <a:gd name="connsiteY3" fmla="*/ 4462412 h 4652070"/>
              <a:gd name="connsiteX4" fmla="*/ 1954102 w 2143760"/>
              <a:gd name="connsiteY4" fmla="*/ 4652070 h 4652070"/>
              <a:gd name="connsiteX5" fmla="*/ 189658 w 2143760"/>
              <a:gd name="connsiteY5" fmla="*/ 4652070 h 4652070"/>
              <a:gd name="connsiteX6" fmla="*/ 0 w 2143760"/>
              <a:gd name="connsiteY6" fmla="*/ 4462412 h 4652070"/>
              <a:gd name="connsiteX7" fmla="*/ 0 w 2143760"/>
              <a:gd name="connsiteY7" fmla="*/ 189658 h 4652070"/>
              <a:gd name="connsiteX8" fmla="*/ 189658 w 2143760"/>
              <a:gd name="connsiteY8" fmla="*/ 0 h 465207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2143760" h="4652070">
                <a:moveTo>
                  <a:pt x="189658" y="0"/>
                </a:moveTo>
                <a:lnTo>
                  <a:pt x="1954102" y="0"/>
                </a:lnTo>
                <a:cubicBezTo>
                  <a:pt x="2058847" y="0"/>
                  <a:pt x="2143760" y="84913"/>
                  <a:pt x="2143760" y="189658"/>
                </a:cubicBezTo>
                <a:lnTo>
                  <a:pt x="2143760" y="4462412"/>
                </a:lnTo>
                <a:cubicBezTo>
                  <a:pt x="2143760" y="4567157"/>
                  <a:pt x="2058847" y="4652070"/>
                  <a:pt x="1954102" y="4652070"/>
                </a:cubicBezTo>
                <a:lnTo>
                  <a:pt x="189658" y="4652070"/>
                </a:lnTo>
                <a:cubicBezTo>
                  <a:pt x="84913" y="4652070"/>
                  <a:pt x="0" y="4567157"/>
                  <a:pt x="0" y="4462412"/>
                </a:cubicBezTo>
                <a:lnTo>
                  <a:pt x="0" y="189658"/>
                </a:lnTo>
                <a:cubicBezTo>
                  <a:pt x="0" y="84913"/>
                  <a:pt x="84913" y="0"/>
                  <a:pt x="189658" y="0"/>
                </a:cubicBezTo>
                <a:close/>
              </a:path>
            </a:pathLst>
          </a:custGeom>
          <a:ln w="25400">
            <a:solidFill>
              <a:schemeClr val="bg1"/>
            </a:solidFill>
          </a:ln>
          <a:effectLst>
            <a:outerShdw blurRad="101600" sx="102000" sy="102000" algn="ctr" rotWithShape="0">
              <a:prstClr val="black">
                <a:alpha val="22000"/>
              </a:prstClr>
            </a:outerShdw>
          </a:effectLst>
        </p:spPr>
        <p:txBody>
          <a:bodyPr wrap="square">
            <a:noAutofit/>
          </a:bodyPr>
          <a:lstStyle/>
          <a:p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iSlide 图示库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title" hasCustomPrompt="1"/>
          </p:nvPr>
        </p:nvSpPr>
        <p:spPr>
          <a:xfrm>
            <a:off x="0" y="-1346713"/>
            <a:ext cx="7886700" cy="1325563"/>
          </a:xfrm>
        </p:spPr>
        <p:txBody>
          <a:bodyPr anchor="b">
            <a:normAutofit/>
          </a:bodyPr>
          <a:lstStyle>
            <a:lvl1pPr>
              <a:defRPr sz="1400">
                <a:latin typeface="+mn-ea"/>
                <a:ea typeface="+mn-ea"/>
              </a:defRPr>
            </a:lvl1pPr>
          </a:lstStyle>
          <a:p>
            <a:r>
              <a:rPr lang="en-US" altLang="zh-CN" dirty="0" err="1"/>
              <a:t>iSlide</a:t>
            </a:r>
            <a:r>
              <a:rPr lang="zh-CN" altLang="en-US" dirty="0"/>
              <a:t>让设计更简单</a:t>
            </a:r>
            <a:endParaRPr lang="zh-CN" altLang="en-US" dirty="0"/>
          </a:p>
        </p:txBody>
      </p:sp>
      <p:sp>
        <p:nvSpPr>
          <p:cNvPr id="3" name="日期占位符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4" name="页脚占位符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 dirty="0"/>
          </a:p>
        </p:txBody>
      </p:sp>
      <p:sp>
        <p:nvSpPr>
          <p:cNvPr id="6" name="矩形 5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grpSp>
        <p:nvGrpSpPr>
          <p:cNvPr id="7" name="组合 6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8" name="平行四边形 7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9" name="平行四边形 8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10" name="平行四边形 9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grpSp>
        <p:nvGrpSpPr>
          <p:cNvPr id="11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12" name="任意多边形: 形状 11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13" name="任意多边形: 形状 12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cxnSp>
        <p:nvCxnSpPr>
          <p:cNvPr id="14" name="直接连接符 13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矩形 14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1">
                  <a:alpha val="1000"/>
                </a:schemeClr>
              </a:gs>
              <a:gs pos="0">
                <a:schemeClr val="accent1">
                  <a:alpha val="4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16" name="矩形 15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自定义版式">
    <p:bg>
      <p:bgPr>
        <a:solidFill>
          <a:schemeClr val="tx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 dirty="0"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3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143000" y="1122363"/>
            <a:ext cx="6858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 smtClean="0"/>
              <a:t>单击此处编辑母版标题样式</a:t>
            </a:r>
            <a:endParaRPr lang="zh-CN" altLang="en-US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 smtClean="0"/>
              <a:t>单击此处编辑母版副标题样式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3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ADA50DE-FB8D-4D9F-8F73-CE46DC0042F4}" type="datetimeFigureOut">
              <a:rPr lang="zh-CN" altLang="en-US" smtClean="0"/>
            </a:fld>
            <a:endParaRPr lang="zh-CN" altLang="en-US"/>
          </a:p>
        </p:txBody>
      </p:sp>
      <p:sp>
        <p:nvSpPr>
          <p:cNvPr id="3" name="页脚占位符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A791C6-E282-4FAD-BE81-1F685267EBAF}" type="slidenum">
              <a:rPr lang="zh-CN" altLang="en-US" smtClean="0"/>
            </a:fld>
            <a:endParaRPr lang="zh-CN" altLang="en-US"/>
          </a:p>
        </p:txBody>
      </p:sp>
      <p:sp>
        <p:nvSpPr>
          <p:cNvPr id="5" name="矩形 4"/>
          <p:cNvSpPr/>
          <p:nvPr userDrawn="1"/>
        </p:nvSpPr>
        <p:spPr>
          <a:xfrm>
            <a:off x="0" y="908050"/>
            <a:ext cx="9144000" cy="5949950"/>
          </a:xfrm>
          <a:prstGeom prst="rect">
            <a:avLst/>
          </a:prstGeom>
          <a:solidFill>
            <a:srgbClr val="F6F6F6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目录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图片 9" descr="教堂的建筑&#10;&#10;描述已自动生成"/>
          <p:cNvPicPr>
            <a:picLocks noChangeAspect="1"/>
          </p:cNvPicPr>
          <p:nvPr userDrawn="1"/>
        </p:nvPicPr>
        <p:blipFill>
          <a:blip r:embed="rId2">
            <a:alphaModFix amt="4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457950" y="6356350"/>
            <a:ext cx="20574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  <p:sp>
        <p:nvSpPr>
          <p:cNvPr id="7" name="矩形 6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grpSp>
        <p:nvGrpSpPr>
          <p:cNvPr id="22" name="组合 21"/>
          <p:cNvGrpSpPr/>
          <p:nvPr userDrawn="1"/>
        </p:nvGrpSpPr>
        <p:grpSpPr>
          <a:xfrm>
            <a:off x="708029" y="1899432"/>
            <a:ext cx="7727943" cy="3400584"/>
            <a:chOff x="944038" y="1899432"/>
            <a:chExt cx="10303924" cy="3400584"/>
          </a:xfrm>
        </p:grpSpPr>
        <p:cxnSp>
          <p:nvCxnSpPr>
            <p:cNvPr id="19" name="直接连接符 18"/>
            <p:cNvCxnSpPr/>
            <p:nvPr/>
          </p:nvCxnSpPr>
          <p:spPr>
            <a:xfrm>
              <a:off x="944038" y="5277157"/>
              <a:ext cx="10260222" cy="0"/>
            </a:xfrm>
            <a:prstGeom prst="line">
              <a:avLst/>
            </a:prstGeom>
            <a:ln>
              <a:gradFill flip="none" rotWithShape="1">
                <a:gsLst>
                  <a:gs pos="0">
                    <a:schemeClr val="accent1">
                      <a:alpha val="90000"/>
                    </a:schemeClr>
                  </a:gs>
                  <a:gs pos="100000">
                    <a:schemeClr val="accent1">
                      <a:alpha val="70000"/>
                    </a:schemeClr>
                  </a:gs>
                </a:gsLst>
                <a:lin ang="0" scaled="1"/>
                <a:tileRect/>
              </a:gra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" name="椭圆 19"/>
            <p:cNvSpPr/>
            <p:nvPr/>
          </p:nvSpPr>
          <p:spPr>
            <a:xfrm>
              <a:off x="11202243" y="5254297"/>
              <a:ext cx="45719" cy="45719"/>
            </a:xfrm>
            <a:prstGeom prst="ellipse">
              <a:avLst/>
            </a:prstGeom>
            <a:gradFill>
              <a:gsLst>
                <a:gs pos="0">
                  <a:schemeClr val="accent1"/>
                </a:gs>
                <a:gs pos="100000">
                  <a:schemeClr val="accent1">
                    <a:alpha val="70000"/>
                  </a:scheme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1" name="椭圆 20"/>
            <p:cNvSpPr/>
            <p:nvPr/>
          </p:nvSpPr>
          <p:spPr>
            <a:xfrm>
              <a:off x="944038" y="5254297"/>
              <a:ext cx="45719" cy="45719"/>
            </a:xfrm>
            <a:prstGeom prst="ellipse">
              <a:avLst/>
            </a:prstGeom>
            <a:gradFill>
              <a:gsLst>
                <a:gs pos="0">
                  <a:schemeClr val="accent1"/>
                </a:gs>
                <a:gs pos="100000">
                  <a:schemeClr val="accent1">
                    <a:alpha val="70000"/>
                  </a:schemeClr>
                </a:gs>
              </a:gsLst>
              <a:lin ang="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grpSp>
          <p:nvGrpSpPr>
            <p:cNvPr id="14" name="组合 13"/>
            <p:cNvGrpSpPr/>
            <p:nvPr/>
          </p:nvGrpSpPr>
          <p:grpSpPr>
            <a:xfrm>
              <a:off x="10549608" y="1899432"/>
              <a:ext cx="511474" cy="179412"/>
              <a:chOff x="10407368" y="1899432"/>
              <a:chExt cx="511474" cy="179412"/>
            </a:xfrm>
          </p:grpSpPr>
          <p:sp>
            <p:nvSpPr>
              <p:cNvPr id="16" name="平行四边形 15"/>
              <p:cNvSpPr/>
              <p:nvPr/>
            </p:nvSpPr>
            <p:spPr>
              <a:xfrm>
                <a:off x="10407368" y="1899432"/>
                <a:ext cx="195244" cy="179412"/>
              </a:xfrm>
              <a:prstGeom prst="parallelogram">
                <a:avLst>
                  <a:gd name="adj" fmla="val 45174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350"/>
              </a:p>
            </p:txBody>
          </p:sp>
          <p:sp>
            <p:nvSpPr>
              <p:cNvPr id="17" name="平行四边形 16"/>
              <p:cNvSpPr/>
              <p:nvPr/>
            </p:nvSpPr>
            <p:spPr>
              <a:xfrm>
                <a:off x="10565483" y="1899432"/>
                <a:ext cx="195244" cy="179412"/>
              </a:xfrm>
              <a:prstGeom prst="parallelogram">
                <a:avLst>
                  <a:gd name="adj" fmla="val 45174"/>
                </a:avLst>
              </a:prstGeom>
              <a:solidFill>
                <a:schemeClr val="bg1">
                  <a:lumMod val="85000"/>
                </a:schemeClr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350"/>
              </a:p>
            </p:txBody>
          </p:sp>
          <p:sp>
            <p:nvSpPr>
              <p:cNvPr id="18" name="平行四边形 17"/>
              <p:cNvSpPr/>
              <p:nvPr/>
            </p:nvSpPr>
            <p:spPr>
              <a:xfrm>
                <a:off x="10723598" y="1899432"/>
                <a:ext cx="195244" cy="179412"/>
              </a:xfrm>
              <a:prstGeom prst="parallelogram">
                <a:avLst>
                  <a:gd name="adj" fmla="val 45174"/>
                </a:avLst>
              </a:prstGeom>
              <a:solidFill>
                <a:schemeClr val="accent2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zh-CN" altLang="en-US" sz="1350"/>
              </a:p>
            </p:txBody>
          </p:sp>
        </p:grpSp>
        <p:cxnSp>
          <p:nvCxnSpPr>
            <p:cNvPr id="15" name="直接连接符 14"/>
            <p:cNvCxnSpPr/>
            <p:nvPr/>
          </p:nvCxnSpPr>
          <p:spPr>
            <a:xfrm flipV="1">
              <a:off x="5293247" y="1991880"/>
              <a:ext cx="5123928" cy="0"/>
            </a:xfrm>
            <a:prstGeom prst="line">
              <a:avLst/>
            </a:prstGeom>
            <a:ln>
              <a:gradFill flip="none" rotWithShape="1">
                <a:gsLst>
                  <a:gs pos="0">
                    <a:schemeClr val="accent1">
                      <a:alpha val="30000"/>
                    </a:schemeClr>
                  </a:gs>
                  <a:gs pos="100000">
                    <a:schemeClr val="accent1">
                      <a:alpha val="10000"/>
                    </a:schemeClr>
                  </a:gs>
                </a:gsLst>
                <a:lin ang="0" scaled="1"/>
                <a:tileRect/>
              </a:gradFill>
              <a:prstDash val="dash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6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27" name="任意多边形: 形状 26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28" name="任意多边形: 形状 27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sp>
        <p:nvSpPr>
          <p:cNvPr id="29" name="矩形 28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1">
                  <a:alpha val="1000"/>
                </a:schemeClr>
              </a:gs>
              <a:gs pos="0">
                <a:schemeClr val="accent1">
                  <a:alpha val="4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30" name="矩形 29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40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目录页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椭圆 45"/>
          <p:cNvSpPr/>
          <p:nvPr userDrawn="1"/>
        </p:nvSpPr>
        <p:spPr>
          <a:xfrm>
            <a:off x="-207400" y="-595467"/>
            <a:ext cx="6036701" cy="8048934"/>
          </a:xfrm>
          <a:prstGeom prst="ellipse">
            <a:avLst/>
          </a:prstGeom>
          <a:gradFill>
            <a:gsLst>
              <a:gs pos="0">
                <a:schemeClr val="accent1">
                  <a:alpha val="2000"/>
                </a:schemeClr>
              </a:gs>
              <a:gs pos="19000">
                <a:schemeClr val="accent1">
                  <a:alpha val="0"/>
                </a:schemeClr>
              </a:gs>
            </a:gsLst>
            <a:lin ang="10800000" scaled="1"/>
          </a:gradFill>
          <a:ln w="3175">
            <a:gradFill flip="none" rotWithShape="1">
              <a:gsLst>
                <a:gs pos="0">
                  <a:srgbClr val="224EA7">
                    <a:alpha val="6000"/>
                  </a:srgbClr>
                </a:gs>
                <a:gs pos="19000">
                  <a:srgbClr val="224EA7">
                    <a:alpha val="0"/>
                  </a:srgbClr>
                </a:gs>
              </a:gsLst>
              <a:lin ang="1080000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10" name="图片 9" descr="教堂的建筑&#10;&#10;描述已自动生成"/>
          <p:cNvPicPr>
            <a:picLocks noChangeAspect="1"/>
          </p:cNvPicPr>
          <p:nvPr userDrawn="1"/>
        </p:nvPicPr>
        <p:blipFill>
          <a:blip r:embed="rId2">
            <a:alphaModFix amt="4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457950" y="6356350"/>
            <a:ext cx="20574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  <p:sp>
        <p:nvSpPr>
          <p:cNvPr id="7" name="矩形 6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12" name="椭圆 11"/>
          <p:cNvSpPr/>
          <p:nvPr userDrawn="1"/>
        </p:nvSpPr>
        <p:spPr>
          <a:xfrm>
            <a:off x="1331119" y="1439863"/>
            <a:ext cx="2983706" cy="3978274"/>
          </a:xfrm>
          <a:prstGeom prst="ellipse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35" name="文本占位符 34"/>
          <p:cNvSpPr>
            <a:spLocks noGrp="1"/>
          </p:cNvSpPr>
          <p:nvPr>
            <p:ph type="body" sz="quarter" idx="18" hasCustomPrompt="1"/>
          </p:nvPr>
        </p:nvSpPr>
        <p:spPr>
          <a:xfrm>
            <a:off x="2065552" y="2378076"/>
            <a:ext cx="1514838" cy="1212255"/>
          </a:xfrm>
        </p:spPr>
        <p:txBody>
          <a:bodyPr wrap="none" lIns="0" rIns="0">
            <a:spAutoFit/>
          </a:bodyPr>
          <a:lstStyle>
            <a:lvl1pPr marL="0" indent="0" algn="ctr">
              <a:buNone/>
              <a:defRPr sz="8000">
                <a:solidFill>
                  <a:schemeClr val="bg1"/>
                </a:solidFill>
                <a:latin typeface="+mj-ea"/>
                <a:ea typeface="+mj-ea"/>
              </a:defRPr>
            </a:lvl1pPr>
          </a:lstStyle>
          <a:p>
            <a:pPr lvl="0"/>
            <a:r>
              <a:rPr lang="zh-CN" altLang="en-US" dirty="0"/>
              <a:t>目录</a:t>
            </a:r>
            <a:endParaRPr lang="zh-CN" altLang="en-US" dirty="0"/>
          </a:p>
        </p:txBody>
      </p:sp>
      <p:sp>
        <p:nvSpPr>
          <p:cNvPr id="36" name="文本占位符 34"/>
          <p:cNvSpPr>
            <a:spLocks noGrp="1"/>
          </p:cNvSpPr>
          <p:nvPr>
            <p:ph type="body" sz="quarter" idx="19" hasCustomPrompt="1"/>
          </p:nvPr>
        </p:nvSpPr>
        <p:spPr>
          <a:xfrm>
            <a:off x="1770881" y="3755763"/>
            <a:ext cx="2104182" cy="652294"/>
          </a:xfrm>
        </p:spPr>
        <p:txBody>
          <a:bodyPr wrap="none">
            <a:spAutoFit/>
          </a:bodyPr>
          <a:lstStyle>
            <a:lvl1pPr marL="0" indent="0" algn="ctr">
              <a:buNone/>
              <a:defRPr sz="4000">
                <a:solidFill>
                  <a:schemeClr val="bg1"/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en-US" altLang="zh-CN" dirty="0"/>
              <a:t>CONTENTS</a:t>
            </a:r>
            <a:endParaRPr lang="zh-CN" altLang="en-US" dirty="0"/>
          </a:p>
        </p:txBody>
      </p:sp>
      <p:sp>
        <p:nvSpPr>
          <p:cNvPr id="38" name="椭圆 37"/>
          <p:cNvSpPr/>
          <p:nvPr userDrawn="1"/>
        </p:nvSpPr>
        <p:spPr>
          <a:xfrm>
            <a:off x="562719" y="431359"/>
            <a:ext cx="4496462" cy="5995282"/>
          </a:xfrm>
          <a:prstGeom prst="ellipse">
            <a:avLst/>
          </a:prstGeom>
          <a:gradFill>
            <a:gsLst>
              <a:gs pos="0">
                <a:schemeClr val="accent1">
                  <a:alpha val="13000"/>
                </a:schemeClr>
              </a:gs>
              <a:gs pos="19000">
                <a:schemeClr val="accent1">
                  <a:alpha val="0"/>
                </a:schemeClr>
              </a:gs>
            </a:gsLst>
            <a:lin ang="10800000" scaled="1"/>
          </a:gradFill>
          <a:ln>
            <a:gradFill flip="none" rotWithShape="1">
              <a:gsLst>
                <a:gs pos="0">
                  <a:schemeClr val="accent1"/>
                </a:gs>
                <a:gs pos="19000">
                  <a:schemeClr val="accent1">
                    <a:alpha val="0"/>
                  </a:schemeClr>
                </a:gs>
              </a:gsLst>
              <a:lin ang="10800000" scaled="1"/>
              <a:tileRect/>
            </a:gra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grpSp>
        <p:nvGrpSpPr>
          <p:cNvPr id="22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23" name="任意多边形: 形状 22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24" name="任意多边形: 形状 23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sp>
        <p:nvSpPr>
          <p:cNvPr id="25" name="矩形 24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1">
                  <a:alpha val="1000"/>
                </a:schemeClr>
              </a:gs>
              <a:gs pos="0">
                <a:schemeClr val="accent1">
                  <a:alpha val="4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26" name="矩形 25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仅有底部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457950" y="6356350"/>
            <a:ext cx="20574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  <p:sp>
        <p:nvSpPr>
          <p:cNvPr id="7" name="矩形 6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10" name="矩形 9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1">
                  <a:alpha val="1000"/>
                </a:schemeClr>
              </a:gs>
              <a:gs pos="0">
                <a:schemeClr val="accent1">
                  <a:alpha val="4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11" name="矩形 10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过渡页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 descr="一群人骑着马走在街道上&#10;&#10;描述已自动生成"/>
          <p:cNvPicPr>
            <a:picLocks noChangeAspect="1"/>
          </p:cNvPicPr>
          <p:nvPr userDrawn="1"/>
        </p:nvPicPr>
        <p:blipFill rotWithShape="1">
          <a:blip r:embed="rId2">
            <a:alphaModFix amt="7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754" b="7754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14" name="矩形 13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15" name="矩形 14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1">
                  <a:alpha val="1000"/>
                </a:schemeClr>
              </a:gs>
              <a:gs pos="0">
                <a:schemeClr val="accent1">
                  <a:alpha val="4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457950" y="6356350"/>
            <a:ext cx="20574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  <p:sp>
        <p:nvSpPr>
          <p:cNvPr id="8" name="矩形 7"/>
          <p:cNvSpPr/>
          <p:nvPr userDrawn="1"/>
        </p:nvSpPr>
        <p:spPr>
          <a:xfrm>
            <a:off x="1331119" y="1989138"/>
            <a:ext cx="2160984" cy="2879725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grpSp>
        <p:nvGrpSpPr>
          <p:cNvPr id="9" name="PA-组合 18"/>
          <p:cNvGrpSpPr/>
          <p:nvPr userDrawn="1">
            <p:custDataLst>
              <p:tags r:id="rId3"/>
            </p:custDataLst>
          </p:nvPr>
        </p:nvGrpSpPr>
        <p:grpSpPr>
          <a:xfrm>
            <a:off x="1331120" y="1987148"/>
            <a:ext cx="6481762" cy="2883705"/>
            <a:chOff x="1774826" y="1989138"/>
            <a:chExt cx="8642349" cy="2883705"/>
          </a:xfrm>
        </p:grpSpPr>
        <p:pic>
          <p:nvPicPr>
            <p:cNvPr id="10" name="PA-图片 6" descr="有钟表的建筑&#10;&#10;描述已自动生成"/>
            <p:cNvPicPr>
              <a:picLocks noChangeAspect="1"/>
            </p:cNvPicPr>
            <p:nvPr>
              <p:custDataLst>
                <p:tags r:id="rId4"/>
              </p:custDataLst>
            </p:nvPr>
          </p:nvPicPr>
          <p:blipFill rotWithShape="1">
            <a:blip r:embed="rId5">
              <a:alphaModFix amt="5000"/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saturation sat="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7536" t="215" r="19452"/>
            <a:stretch>
              <a:fillRect/>
            </a:stretch>
          </p:blipFill>
          <p:spPr>
            <a:xfrm>
              <a:off x="1774826" y="1989138"/>
              <a:ext cx="2881311" cy="2883705"/>
            </a:xfrm>
            <a:prstGeom prst="rect">
              <a:avLst/>
            </a:prstGeom>
          </p:spPr>
        </p:pic>
        <p:sp>
          <p:nvSpPr>
            <p:cNvPr id="11" name="PA-矩形 38"/>
            <p:cNvSpPr/>
            <p:nvPr>
              <p:custDataLst>
                <p:tags r:id="rId7"/>
              </p:custDataLst>
            </p:nvPr>
          </p:nvSpPr>
          <p:spPr>
            <a:xfrm>
              <a:off x="4656137" y="1989138"/>
              <a:ext cx="5761038" cy="2879725"/>
            </a:xfrm>
            <a:prstGeom prst="rect">
              <a:avLst/>
            </a:prstGeom>
            <a:gradFill>
              <a:gsLst>
                <a:gs pos="0">
                  <a:schemeClr val="accent1">
                    <a:alpha val="6000"/>
                  </a:schemeClr>
                </a:gs>
                <a:gs pos="100000">
                  <a:schemeClr val="accent1">
                    <a:alpha val="2000"/>
                  </a:schemeClr>
                </a:gs>
              </a:gsLst>
              <a:lin ang="5400000" scaled="1"/>
            </a:gra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12" name="PA-big-right-arrow_21506"/>
            <p:cNvSpPr>
              <a:spLocks noChangeAspect="1"/>
            </p:cNvSpPr>
            <p:nvPr>
              <p:custDataLst>
                <p:tags r:id="rId8"/>
              </p:custDataLst>
            </p:nvPr>
          </p:nvSpPr>
          <p:spPr bwMode="auto">
            <a:xfrm>
              <a:off x="9494520" y="4116778"/>
              <a:ext cx="447688" cy="444380"/>
            </a:xfrm>
            <a:custGeom>
              <a:avLst/>
              <a:gdLst>
                <a:gd name="T0" fmla="*/ 836 w 847"/>
                <a:gd name="T1" fmla="*/ 433 h 842"/>
                <a:gd name="T2" fmla="*/ 847 w 847"/>
                <a:gd name="T3" fmla="*/ 422 h 842"/>
                <a:gd name="T4" fmla="*/ 836 w 847"/>
                <a:gd name="T5" fmla="*/ 411 h 842"/>
                <a:gd name="T6" fmla="*/ 836 w 847"/>
                <a:gd name="T7" fmla="*/ 411 h 842"/>
                <a:gd name="T8" fmla="*/ 431 w 847"/>
                <a:gd name="T9" fmla="*/ 6 h 842"/>
                <a:gd name="T10" fmla="*/ 409 w 847"/>
                <a:gd name="T11" fmla="*/ 6 h 842"/>
                <a:gd name="T12" fmla="*/ 409 w 847"/>
                <a:gd name="T13" fmla="*/ 28 h 842"/>
                <a:gd name="T14" fmla="*/ 788 w 847"/>
                <a:gd name="T15" fmla="*/ 406 h 842"/>
                <a:gd name="T16" fmla="*/ 16 w 847"/>
                <a:gd name="T17" fmla="*/ 406 h 842"/>
                <a:gd name="T18" fmla="*/ 0 w 847"/>
                <a:gd name="T19" fmla="*/ 422 h 842"/>
                <a:gd name="T20" fmla="*/ 16 w 847"/>
                <a:gd name="T21" fmla="*/ 437 h 842"/>
                <a:gd name="T22" fmla="*/ 788 w 847"/>
                <a:gd name="T23" fmla="*/ 437 h 842"/>
                <a:gd name="T24" fmla="*/ 409 w 847"/>
                <a:gd name="T25" fmla="*/ 816 h 842"/>
                <a:gd name="T26" fmla="*/ 409 w 847"/>
                <a:gd name="T27" fmla="*/ 838 h 842"/>
                <a:gd name="T28" fmla="*/ 420 w 847"/>
                <a:gd name="T29" fmla="*/ 842 h 842"/>
                <a:gd name="T30" fmla="*/ 432 w 847"/>
                <a:gd name="T31" fmla="*/ 838 h 842"/>
                <a:gd name="T32" fmla="*/ 836 w 847"/>
                <a:gd name="T33" fmla="*/ 433 h 842"/>
                <a:gd name="T34" fmla="*/ 836 w 847"/>
                <a:gd name="T35" fmla="*/ 433 h 84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</a:cxnLst>
              <a:rect l="0" t="0" r="r" b="b"/>
              <a:pathLst>
                <a:path w="847" h="842">
                  <a:moveTo>
                    <a:pt x="836" y="433"/>
                  </a:moveTo>
                  <a:lnTo>
                    <a:pt x="847" y="422"/>
                  </a:lnTo>
                  <a:lnTo>
                    <a:pt x="836" y="411"/>
                  </a:lnTo>
                  <a:lnTo>
                    <a:pt x="836" y="411"/>
                  </a:lnTo>
                  <a:lnTo>
                    <a:pt x="431" y="6"/>
                  </a:lnTo>
                  <a:cubicBezTo>
                    <a:pt x="425" y="0"/>
                    <a:pt x="415" y="0"/>
                    <a:pt x="409" y="6"/>
                  </a:cubicBezTo>
                  <a:cubicBezTo>
                    <a:pt x="403" y="12"/>
                    <a:pt x="403" y="22"/>
                    <a:pt x="409" y="28"/>
                  </a:cubicBezTo>
                  <a:lnTo>
                    <a:pt x="788" y="406"/>
                  </a:lnTo>
                  <a:lnTo>
                    <a:pt x="16" y="406"/>
                  </a:lnTo>
                  <a:cubicBezTo>
                    <a:pt x="7" y="406"/>
                    <a:pt x="0" y="413"/>
                    <a:pt x="0" y="422"/>
                  </a:cubicBezTo>
                  <a:cubicBezTo>
                    <a:pt x="0" y="430"/>
                    <a:pt x="7" y="437"/>
                    <a:pt x="16" y="437"/>
                  </a:cubicBezTo>
                  <a:lnTo>
                    <a:pt x="788" y="437"/>
                  </a:lnTo>
                  <a:lnTo>
                    <a:pt x="409" y="816"/>
                  </a:lnTo>
                  <a:cubicBezTo>
                    <a:pt x="403" y="822"/>
                    <a:pt x="403" y="831"/>
                    <a:pt x="409" y="838"/>
                  </a:cubicBezTo>
                  <a:cubicBezTo>
                    <a:pt x="413" y="841"/>
                    <a:pt x="416" y="842"/>
                    <a:pt x="420" y="842"/>
                  </a:cubicBezTo>
                  <a:cubicBezTo>
                    <a:pt x="424" y="842"/>
                    <a:pt x="428" y="841"/>
                    <a:pt x="432" y="838"/>
                  </a:cubicBezTo>
                  <a:lnTo>
                    <a:pt x="836" y="433"/>
                  </a:lnTo>
                  <a:cubicBezTo>
                    <a:pt x="836" y="433"/>
                    <a:pt x="836" y="433"/>
                    <a:pt x="836" y="433"/>
                  </a:cubicBezTo>
                  <a:close/>
                </a:path>
              </a:pathLst>
            </a:custGeom>
            <a:solidFill>
              <a:schemeClr val="accent2"/>
            </a:solidFill>
            <a:ln>
              <a:solidFill>
                <a:schemeClr val="accent2"/>
              </a:solidFill>
            </a:ln>
          </p:spPr>
        </p:sp>
      </p:grpSp>
      <p:sp>
        <p:nvSpPr>
          <p:cNvPr id="13" name="矩形 12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  <p:grpSp>
        <p:nvGrpSpPr>
          <p:cNvPr id="16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17" name="任意多边形: 形状 16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18" name="任意多边形: 形状 17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过渡页0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图片 6" descr="一群人骑着马走在街道上&#10;&#10;描述已自动生成"/>
          <p:cNvPicPr>
            <a:picLocks noChangeAspect="1"/>
          </p:cNvPicPr>
          <p:nvPr userDrawn="1"/>
        </p:nvPicPr>
        <p:blipFill rotWithShape="1">
          <a:blip r:embed="rId2">
            <a:alphaModFix amt="7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754" b="7754"/>
          <a:stretch>
            <a:fillRect/>
          </a:stretch>
        </p:blipFill>
        <p:spPr>
          <a:xfrm>
            <a:off x="0" y="0"/>
            <a:ext cx="9144000" cy="6858000"/>
          </a:xfrm>
          <a:prstGeom prst="rect">
            <a:avLst/>
          </a:prstGeom>
        </p:spPr>
      </p:pic>
      <p:sp>
        <p:nvSpPr>
          <p:cNvPr id="14" name="矩形 13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15" name="矩形 14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rgbClr val="003399">
                  <a:alpha val="1000"/>
                </a:srgbClr>
              </a:gs>
              <a:gs pos="0">
                <a:srgbClr val="003399">
                  <a:alpha val="4000"/>
                </a:srgbClr>
              </a:gs>
              <a:gs pos="100000">
                <a:srgbClr val="003399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12"/>
          </p:nvPr>
        </p:nvSpPr>
        <p:spPr>
          <a:xfrm>
            <a:off x="6457950" y="6356350"/>
            <a:ext cx="2057400" cy="365125"/>
          </a:xfrm>
          <a:prstGeom prst="rect">
            <a:avLst/>
          </a:prstGeom>
        </p:spPr>
        <p:txBody>
          <a:bodyPr/>
          <a:lstStyle/>
          <a:p>
            <a:fld id="{565CE74E-AB26-4998-AD42-012C4C1AD076}" type="slidenum">
              <a:rPr lang="zh-CN" altLang="en-US" smtClean="0"/>
            </a:fld>
            <a:endParaRPr lang="zh-CN" altLang="en-US"/>
          </a:p>
        </p:txBody>
      </p:sp>
      <p:sp>
        <p:nvSpPr>
          <p:cNvPr id="13" name="矩形 12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  <p:sp>
        <p:nvSpPr>
          <p:cNvPr id="18" name="任意多边形: 形状 17"/>
          <p:cNvSpPr/>
          <p:nvPr/>
        </p:nvSpPr>
        <p:spPr>
          <a:xfrm>
            <a:off x="2412207" y="549267"/>
            <a:ext cx="4319588" cy="5759466"/>
          </a:xfrm>
          <a:custGeom>
            <a:avLst/>
            <a:gdLst>
              <a:gd name="connsiteX0" fmla="*/ 44645 w 438125"/>
              <a:gd name="connsiteY0" fmla="*/ 300553 h 438126"/>
              <a:gd name="connsiteX1" fmla="*/ 37461 w 438125"/>
              <a:gd name="connsiteY1" fmla="*/ 282547 h 438126"/>
              <a:gd name="connsiteX2" fmla="*/ 38664 w 438125"/>
              <a:gd name="connsiteY2" fmla="*/ 281961 h 438126"/>
              <a:gd name="connsiteX3" fmla="*/ 41993 w 438125"/>
              <a:gd name="connsiteY3" fmla="*/ 284088 h 438126"/>
              <a:gd name="connsiteX4" fmla="*/ 56885 w 438125"/>
              <a:gd name="connsiteY4" fmla="*/ 277922 h 438126"/>
              <a:gd name="connsiteX5" fmla="*/ 57810 w 438125"/>
              <a:gd name="connsiteY5" fmla="*/ 273975 h 438126"/>
              <a:gd name="connsiteX6" fmla="*/ 59013 w 438125"/>
              <a:gd name="connsiteY6" fmla="*/ 273359 h 438126"/>
              <a:gd name="connsiteX7" fmla="*/ 63576 w 438125"/>
              <a:gd name="connsiteY7" fmla="*/ 284582 h 438126"/>
              <a:gd name="connsiteX8" fmla="*/ 62373 w 438125"/>
              <a:gd name="connsiteY8" fmla="*/ 285198 h 438126"/>
              <a:gd name="connsiteX9" fmla="*/ 59013 w 438125"/>
              <a:gd name="connsiteY9" fmla="*/ 283071 h 438126"/>
              <a:gd name="connsiteX10" fmla="*/ 44121 w 438125"/>
              <a:gd name="connsiteY10" fmla="*/ 289237 h 438126"/>
              <a:gd name="connsiteX11" fmla="*/ 42589 w 438125"/>
              <a:gd name="connsiteY11" fmla="*/ 291139 h 438126"/>
              <a:gd name="connsiteX12" fmla="*/ 42918 w 438125"/>
              <a:gd name="connsiteY12" fmla="*/ 291981 h 438126"/>
              <a:gd name="connsiteX13" fmla="*/ 52322 w 438125"/>
              <a:gd name="connsiteY13" fmla="*/ 295620 h 438126"/>
              <a:gd name="connsiteX14" fmla="*/ 52939 w 438125"/>
              <a:gd name="connsiteY14" fmla="*/ 296853 h 438126"/>
              <a:gd name="connsiteX15" fmla="*/ 62127 w 438125"/>
              <a:gd name="connsiteY15" fmla="*/ 312331 h 438126"/>
              <a:gd name="connsiteX16" fmla="*/ 66690 w 438125"/>
              <a:gd name="connsiteY16" fmla="*/ 305948 h 438126"/>
              <a:gd name="connsiteX17" fmla="*/ 59074 w 438125"/>
              <a:gd name="connsiteY17" fmla="*/ 307182 h 438126"/>
              <a:gd name="connsiteX18" fmla="*/ 62158 w 438125"/>
              <a:gd name="connsiteY18" fmla="*/ 312331 h 438126"/>
              <a:gd name="connsiteX19" fmla="*/ 51490 w 438125"/>
              <a:gd name="connsiteY19" fmla="*/ 313256 h 438126"/>
              <a:gd name="connsiteX20" fmla="*/ 46711 w 438125"/>
              <a:gd name="connsiteY20" fmla="*/ 305363 h 438126"/>
              <a:gd name="connsiteX21" fmla="*/ 47944 w 438125"/>
              <a:gd name="connsiteY21" fmla="*/ 304746 h 438126"/>
              <a:gd name="connsiteX22" fmla="*/ 53710 w 438125"/>
              <a:gd name="connsiteY22" fmla="*/ 306257 h 438126"/>
              <a:gd name="connsiteX23" fmla="*/ 72918 w 438125"/>
              <a:gd name="connsiteY23" fmla="*/ 303636 h 438126"/>
              <a:gd name="connsiteX24" fmla="*/ 73812 w 438125"/>
              <a:gd name="connsiteY24" fmla="*/ 305178 h 438126"/>
              <a:gd name="connsiteX25" fmla="*/ 61048 w 438125"/>
              <a:gd name="connsiteY25" fmla="*/ 322783 h 438126"/>
              <a:gd name="connsiteX26" fmla="*/ 60739 w 438125"/>
              <a:gd name="connsiteY26" fmla="*/ 326729 h 438126"/>
              <a:gd name="connsiteX27" fmla="*/ 59537 w 438125"/>
              <a:gd name="connsiteY27" fmla="*/ 327346 h 438126"/>
              <a:gd name="connsiteX28" fmla="*/ 53370 w 438125"/>
              <a:gd name="connsiteY28" fmla="*/ 317017 h 438126"/>
              <a:gd name="connsiteX29" fmla="*/ 54573 w 438125"/>
              <a:gd name="connsiteY29" fmla="*/ 316401 h 438126"/>
              <a:gd name="connsiteX30" fmla="*/ 55190 w 438125"/>
              <a:gd name="connsiteY30" fmla="*/ 317634 h 438126"/>
              <a:gd name="connsiteX31" fmla="*/ 57317 w 438125"/>
              <a:gd name="connsiteY31" fmla="*/ 318836 h 438126"/>
              <a:gd name="connsiteX32" fmla="*/ 57934 w 438125"/>
              <a:gd name="connsiteY32" fmla="*/ 318220 h 438126"/>
              <a:gd name="connsiteX33" fmla="*/ 58240 w 438125"/>
              <a:gd name="connsiteY33" fmla="*/ 317975 h 438126"/>
              <a:gd name="connsiteX34" fmla="*/ 58242 w 438125"/>
              <a:gd name="connsiteY34" fmla="*/ 317942 h 438126"/>
              <a:gd name="connsiteX35" fmla="*/ 60647 w 438125"/>
              <a:gd name="connsiteY35" fmla="*/ 314582 h 438126"/>
              <a:gd name="connsiteX36" fmla="*/ 57009 w 438125"/>
              <a:gd name="connsiteY36" fmla="*/ 308199 h 438126"/>
              <a:gd name="connsiteX37" fmla="*/ 54265 w 438125"/>
              <a:gd name="connsiteY37" fmla="*/ 308508 h 438126"/>
              <a:gd name="connsiteX38" fmla="*/ 52137 w 438125"/>
              <a:gd name="connsiteY38" fmla="*/ 309124 h 438126"/>
              <a:gd name="connsiteX39" fmla="*/ 51690 w 438125"/>
              <a:gd name="connsiteY39" fmla="*/ 311347 h 438126"/>
              <a:gd name="connsiteX40" fmla="*/ 51860 w 438125"/>
              <a:gd name="connsiteY40" fmla="*/ 311560 h 438126"/>
              <a:gd name="connsiteX41" fmla="*/ 52877 w 438125"/>
              <a:gd name="connsiteY41" fmla="*/ 312886 h 438126"/>
              <a:gd name="connsiteX42" fmla="*/ 79239 w 438125"/>
              <a:gd name="connsiteY42" fmla="*/ 316586 h 438126"/>
              <a:gd name="connsiteX43" fmla="*/ 80133 w 438125"/>
              <a:gd name="connsiteY43" fmla="*/ 315691 h 438126"/>
              <a:gd name="connsiteX44" fmla="*/ 85066 w 438125"/>
              <a:gd name="connsiteY44" fmla="*/ 322135 h 438126"/>
              <a:gd name="connsiteX45" fmla="*/ 79886 w 438125"/>
              <a:gd name="connsiteY45" fmla="*/ 340974 h 438126"/>
              <a:gd name="connsiteX46" fmla="*/ 79886 w 438125"/>
              <a:gd name="connsiteY46" fmla="*/ 340974 h 438126"/>
              <a:gd name="connsiteX47" fmla="*/ 89136 w 438125"/>
              <a:gd name="connsiteY47" fmla="*/ 333358 h 438126"/>
              <a:gd name="connsiteX48" fmla="*/ 88827 w 438125"/>
              <a:gd name="connsiteY48" fmla="*/ 328795 h 438126"/>
              <a:gd name="connsiteX49" fmla="*/ 89752 w 438125"/>
              <a:gd name="connsiteY49" fmla="*/ 327901 h 438126"/>
              <a:gd name="connsiteX50" fmla="*/ 95086 w 438125"/>
              <a:gd name="connsiteY50" fmla="*/ 334468 h 438126"/>
              <a:gd name="connsiteX51" fmla="*/ 94161 w 438125"/>
              <a:gd name="connsiteY51" fmla="*/ 335362 h 438126"/>
              <a:gd name="connsiteX52" fmla="*/ 90215 w 438125"/>
              <a:gd name="connsiteY52" fmla="*/ 334746 h 438126"/>
              <a:gd name="connsiteX53" fmla="*/ 75323 w 438125"/>
              <a:gd name="connsiteY53" fmla="*/ 347079 h 438126"/>
              <a:gd name="connsiteX54" fmla="*/ 73196 w 438125"/>
              <a:gd name="connsiteY54" fmla="*/ 344643 h 438126"/>
              <a:gd name="connsiteX55" fmla="*/ 78992 w 438125"/>
              <a:gd name="connsiteY55" fmla="*/ 323369 h 438126"/>
              <a:gd name="connsiteX56" fmla="*/ 78992 w 438125"/>
              <a:gd name="connsiteY56" fmla="*/ 323369 h 438126"/>
              <a:gd name="connsiteX57" fmla="*/ 67738 w 438125"/>
              <a:gd name="connsiteY57" fmla="*/ 332618 h 438126"/>
              <a:gd name="connsiteX58" fmla="*/ 68663 w 438125"/>
              <a:gd name="connsiteY58" fmla="*/ 337151 h 438126"/>
              <a:gd name="connsiteX59" fmla="*/ 67738 w 438125"/>
              <a:gd name="connsiteY59" fmla="*/ 338076 h 438126"/>
              <a:gd name="connsiteX60" fmla="*/ 62127 w 438125"/>
              <a:gd name="connsiteY60" fmla="*/ 330861 h 438126"/>
              <a:gd name="connsiteX61" fmla="*/ 63021 w 438125"/>
              <a:gd name="connsiteY61" fmla="*/ 329967 h 438126"/>
              <a:gd name="connsiteX62" fmla="*/ 66967 w 438125"/>
              <a:gd name="connsiteY62" fmla="*/ 331169 h 438126"/>
              <a:gd name="connsiteX63" fmla="*/ 79300 w 438125"/>
              <a:gd name="connsiteY63" fmla="*/ 320840 h 438126"/>
              <a:gd name="connsiteX64" fmla="*/ 78992 w 438125"/>
              <a:gd name="connsiteY64" fmla="*/ 316586 h 438126"/>
              <a:gd name="connsiteX65" fmla="*/ 101099 w 438125"/>
              <a:gd name="connsiteY65" fmla="*/ 358826 h 438126"/>
              <a:gd name="connsiteX66" fmla="*/ 94932 w 438125"/>
              <a:gd name="connsiteY66" fmla="*/ 365208 h 438126"/>
              <a:gd name="connsiteX67" fmla="*/ 81428 w 438125"/>
              <a:gd name="connsiteY67" fmla="*/ 352968 h 438126"/>
              <a:gd name="connsiteX68" fmla="*/ 82630 w 438125"/>
              <a:gd name="connsiteY68" fmla="*/ 351734 h 438126"/>
              <a:gd name="connsiteX69" fmla="*/ 105107 w 438125"/>
              <a:gd name="connsiteY69" fmla="*/ 345352 h 438126"/>
              <a:gd name="connsiteX70" fmla="*/ 103596 w 438125"/>
              <a:gd name="connsiteY70" fmla="*/ 343841 h 438126"/>
              <a:gd name="connsiteX71" fmla="*/ 93576 w 438125"/>
              <a:gd name="connsiteY71" fmla="*/ 343533 h 438126"/>
              <a:gd name="connsiteX72" fmla="*/ 92342 w 438125"/>
              <a:gd name="connsiteY72" fmla="*/ 342639 h 438126"/>
              <a:gd name="connsiteX73" fmla="*/ 98108 w 438125"/>
              <a:gd name="connsiteY73" fmla="*/ 336842 h 438126"/>
              <a:gd name="connsiteX74" fmla="*/ 110441 w 438125"/>
              <a:gd name="connsiteY74" fmla="*/ 348404 h 438126"/>
              <a:gd name="connsiteX75" fmla="*/ 108899 w 438125"/>
              <a:gd name="connsiteY75" fmla="*/ 350224 h 438126"/>
              <a:gd name="connsiteX76" fmla="*/ 87317 w 438125"/>
              <a:gd name="connsiteY76" fmla="*/ 356390 h 438126"/>
              <a:gd name="connsiteX77" fmla="*/ 100050 w 438125"/>
              <a:gd name="connsiteY77" fmla="*/ 357901 h 438126"/>
              <a:gd name="connsiteX78" fmla="*/ 114480 w 438125"/>
              <a:gd name="connsiteY78" fmla="*/ 363975 h 438126"/>
              <a:gd name="connsiteX79" fmla="*/ 120646 w 438125"/>
              <a:gd name="connsiteY79" fmla="*/ 368230 h 438126"/>
              <a:gd name="connsiteX80" fmla="*/ 124593 w 438125"/>
              <a:gd name="connsiteY80" fmla="*/ 362772 h 438126"/>
              <a:gd name="connsiteX81" fmla="*/ 123390 w 438125"/>
              <a:gd name="connsiteY81" fmla="*/ 359442 h 438126"/>
              <a:gd name="connsiteX82" fmla="*/ 123976 w 438125"/>
              <a:gd name="connsiteY82" fmla="*/ 358209 h 438126"/>
              <a:gd name="connsiteX83" fmla="*/ 133719 w 438125"/>
              <a:gd name="connsiteY83" fmla="*/ 364900 h 438126"/>
              <a:gd name="connsiteX84" fmla="*/ 133102 w 438125"/>
              <a:gd name="connsiteY84" fmla="*/ 366102 h 438126"/>
              <a:gd name="connsiteX85" fmla="*/ 129156 w 438125"/>
              <a:gd name="connsiteY85" fmla="*/ 366102 h 438126"/>
              <a:gd name="connsiteX86" fmla="*/ 119906 w 438125"/>
              <a:gd name="connsiteY86" fmla="*/ 379483 h 438126"/>
              <a:gd name="connsiteX87" fmla="*/ 121417 w 438125"/>
              <a:gd name="connsiteY87" fmla="*/ 383122 h 438126"/>
              <a:gd name="connsiteX88" fmla="*/ 120831 w 438125"/>
              <a:gd name="connsiteY88" fmla="*/ 384355 h 438126"/>
              <a:gd name="connsiteX89" fmla="*/ 110872 w 438125"/>
              <a:gd name="connsiteY89" fmla="*/ 377633 h 438126"/>
              <a:gd name="connsiteX90" fmla="*/ 111489 w 438125"/>
              <a:gd name="connsiteY90" fmla="*/ 376400 h 438126"/>
              <a:gd name="connsiteX91" fmla="*/ 115127 w 438125"/>
              <a:gd name="connsiteY91" fmla="*/ 376123 h 438126"/>
              <a:gd name="connsiteX92" fmla="*/ 119690 w 438125"/>
              <a:gd name="connsiteY92" fmla="*/ 369740 h 438126"/>
              <a:gd name="connsiteX93" fmla="*/ 113524 w 438125"/>
              <a:gd name="connsiteY93" fmla="*/ 365486 h 438126"/>
              <a:gd name="connsiteX94" fmla="*/ 108961 w 438125"/>
              <a:gd name="connsiteY94" fmla="*/ 371868 h 438126"/>
              <a:gd name="connsiteX95" fmla="*/ 110194 w 438125"/>
              <a:gd name="connsiteY95" fmla="*/ 375198 h 438126"/>
              <a:gd name="connsiteX96" fmla="*/ 109578 w 438125"/>
              <a:gd name="connsiteY96" fmla="*/ 376400 h 438126"/>
              <a:gd name="connsiteX97" fmla="*/ 99865 w 438125"/>
              <a:gd name="connsiteY97" fmla="*/ 369740 h 438126"/>
              <a:gd name="connsiteX98" fmla="*/ 100451 w 438125"/>
              <a:gd name="connsiteY98" fmla="*/ 368507 h 438126"/>
              <a:gd name="connsiteX99" fmla="*/ 104398 w 438125"/>
              <a:gd name="connsiteY99" fmla="*/ 368507 h 438126"/>
              <a:gd name="connsiteX100" fmla="*/ 113647 w 438125"/>
              <a:gd name="connsiteY100" fmla="*/ 355157 h 438126"/>
              <a:gd name="connsiteX101" fmla="*/ 112445 w 438125"/>
              <a:gd name="connsiteY101" fmla="*/ 351488 h 438126"/>
              <a:gd name="connsiteX102" fmla="*/ 113031 w 438125"/>
              <a:gd name="connsiteY102" fmla="*/ 350285 h 438126"/>
              <a:gd name="connsiteX103" fmla="*/ 122774 w 438125"/>
              <a:gd name="connsiteY103" fmla="*/ 356976 h 438126"/>
              <a:gd name="connsiteX104" fmla="*/ 122157 w 438125"/>
              <a:gd name="connsiteY104" fmla="*/ 358178 h 438126"/>
              <a:gd name="connsiteX105" fmla="*/ 118519 w 438125"/>
              <a:gd name="connsiteY105" fmla="*/ 358487 h 438126"/>
              <a:gd name="connsiteX106" fmla="*/ 136124 w 438125"/>
              <a:gd name="connsiteY106" fmla="*/ 379175 h 438126"/>
              <a:gd name="connsiteX107" fmla="*/ 136741 w 438125"/>
              <a:gd name="connsiteY107" fmla="*/ 391015 h 438126"/>
              <a:gd name="connsiteX108" fmla="*/ 145990 w 438125"/>
              <a:gd name="connsiteY108" fmla="*/ 384047 h 438126"/>
              <a:gd name="connsiteX109" fmla="*/ 145713 w 438125"/>
              <a:gd name="connsiteY109" fmla="*/ 372207 h 438126"/>
              <a:gd name="connsiteX110" fmla="*/ 135970 w 438125"/>
              <a:gd name="connsiteY110" fmla="*/ 379175 h 438126"/>
              <a:gd name="connsiteX111" fmla="*/ 130667 w 438125"/>
              <a:gd name="connsiteY111" fmla="*/ 376431 h 438126"/>
              <a:gd name="connsiteX112" fmla="*/ 146266 w 438125"/>
              <a:gd name="connsiteY112" fmla="*/ 370590 h 438126"/>
              <a:gd name="connsiteX113" fmla="*/ 152106 w 438125"/>
              <a:gd name="connsiteY113" fmla="*/ 386189 h 438126"/>
              <a:gd name="connsiteX114" fmla="*/ 136507 w 438125"/>
              <a:gd name="connsiteY114" fmla="*/ 392030 h 438126"/>
              <a:gd name="connsiteX115" fmla="*/ 136124 w 438125"/>
              <a:gd name="connsiteY115" fmla="*/ 391847 h 438126"/>
              <a:gd name="connsiteX116" fmla="*/ 130414 w 438125"/>
              <a:gd name="connsiteY116" fmla="*/ 376898 h 438126"/>
              <a:gd name="connsiteX117" fmla="*/ 130636 w 438125"/>
              <a:gd name="connsiteY117" fmla="*/ 376431 h 438126"/>
              <a:gd name="connsiteX118" fmla="*/ 158909 w 438125"/>
              <a:gd name="connsiteY118" fmla="*/ 377048 h 438126"/>
              <a:gd name="connsiteX119" fmla="*/ 170039 w 438125"/>
              <a:gd name="connsiteY119" fmla="*/ 380408 h 438126"/>
              <a:gd name="connsiteX120" fmla="*/ 169731 w 438125"/>
              <a:gd name="connsiteY120" fmla="*/ 381611 h 438126"/>
              <a:gd name="connsiteX121" fmla="*/ 165785 w 438125"/>
              <a:gd name="connsiteY121" fmla="*/ 382813 h 438126"/>
              <a:gd name="connsiteX122" fmla="*/ 161931 w 438125"/>
              <a:gd name="connsiteY122" fmla="*/ 396133 h 438126"/>
              <a:gd name="connsiteX123" fmla="*/ 164852 w 438125"/>
              <a:gd name="connsiteY123" fmla="*/ 401789 h 438126"/>
              <a:gd name="connsiteX124" fmla="*/ 165260 w 438125"/>
              <a:gd name="connsiteY124" fmla="*/ 401898 h 438126"/>
              <a:gd name="connsiteX125" fmla="*/ 172182 w 438125"/>
              <a:gd name="connsiteY125" fmla="*/ 399245 h 438126"/>
              <a:gd name="connsiteX126" fmla="*/ 172568 w 438125"/>
              <a:gd name="connsiteY126" fmla="*/ 397952 h 438126"/>
              <a:gd name="connsiteX127" fmla="*/ 176206 w 438125"/>
              <a:gd name="connsiteY127" fmla="*/ 386174 h 438126"/>
              <a:gd name="connsiteX128" fmla="*/ 173462 w 438125"/>
              <a:gd name="connsiteY128" fmla="*/ 382536 h 438126"/>
              <a:gd name="connsiteX129" fmla="*/ 173770 w 438125"/>
              <a:gd name="connsiteY129" fmla="*/ 381303 h 438126"/>
              <a:gd name="connsiteX130" fmla="*/ 181971 w 438125"/>
              <a:gd name="connsiteY130" fmla="*/ 383738 h 438126"/>
              <a:gd name="connsiteX131" fmla="*/ 181663 w 438125"/>
              <a:gd name="connsiteY131" fmla="*/ 384941 h 438126"/>
              <a:gd name="connsiteX132" fmla="*/ 177717 w 438125"/>
              <a:gd name="connsiteY132" fmla="*/ 386482 h 438126"/>
              <a:gd name="connsiteX133" fmla="*/ 174387 w 438125"/>
              <a:gd name="connsiteY133" fmla="*/ 398014 h 438126"/>
              <a:gd name="connsiteX134" fmla="*/ 163750 w 438125"/>
              <a:gd name="connsiteY134" fmla="*/ 402577 h 438126"/>
              <a:gd name="connsiteX135" fmla="*/ 157367 w 438125"/>
              <a:gd name="connsiteY135" fmla="*/ 393759 h 438126"/>
              <a:gd name="connsiteX136" fmla="*/ 161314 w 438125"/>
              <a:gd name="connsiteY136" fmla="*/ 380994 h 438126"/>
              <a:gd name="connsiteX137" fmla="*/ 158878 w 438125"/>
              <a:gd name="connsiteY137" fmla="*/ 377911 h 438126"/>
              <a:gd name="connsiteX138" fmla="*/ 206637 w 438125"/>
              <a:gd name="connsiteY138" fmla="*/ 387376 h 438126"/>
              <a:gd name="connsiteX139" fmla="*/ 218446 w 438125"/>
              <a:gd name="connsiteY139" fmla="*/ 387376 h 438126"/>
              <a:gd name="connsiteX140" fmla="*/ 218446 w 438125"/>
              <a:gd name="connsiteY140" fmla="*/ 388610 h 438126"/>
              <a:gd name="connsiteX141" fmla="*/ 215085 w 438125"/>
              <a:gd name="connsiteY141" fmla="*/ 390737 h 438126"/>
              <a:gd name="connsiteX142" fmla="*/ 215085 w 438125"/>
              <a:gd name="connsiteY142" fmla="*/ 404704 h 438126"/>
              <a:gd name="connsiteX143" fmla="*/ 219957 w 438125"/>
              <a:gd name="connsiteY143" fmla="*/ 409267 h 438126"/>
              <a:gd name="connsiteX144" fmla="*/ 225722 w 438125"/>
              <a:gd name="connsiteY144" fmla="*/ 404820 h 438126"/>
              <a:gd name="connsiteX145" fmla="*/ 225722 w 438125"/>
              <a:gd name="connsiteY145" fmla="*/ 403502 h 438126"/>
              <a:gd name="connsiteX146" fmla="*/ 225722 w 438125"/>
              <a:gd name="connsiteY146" fmla="*/ 391323 h 438126"/>
              <a:gd name="connsiteX147" fmla="*/ 222084 w 438125"/>
              <a:gd name="connsiteY147" fmla="*/ 388610 h 438126"/>
              <a:gd name="connsiteX148" fmla="*/ 222084 w 438125"/>
              <a:gd name="connsiteY148" fmla="*/ 387376 h 438126"/>
              <a:gd name="connsiteX149" fmla="*/ 230594 w 438125"/>
              <a:gd name="connsiteY149" fmla="*/ 387376 h 438126"/>
              <a:gd name="connsiteX150" fmla="*/ 230594 w 438125"/>
              <a:gd name="connsiteY150" fmla="*/ 388610 h 438126"/>
              <a:gd name="connsiteX151" fmla="*/ 227511 w 438125"/>
              <a:gd name="connsiteY151" fmla="*/ 391323 h 438126"/>
              <a:gd name="connsiteX152" fmla="*/ 227511 w 438125"/>
              <a:gd name="connsiteY152" fmla="*/ 403193 h 438126"/>
              <a:gd name="connsiteX153" fmla="*/ 218723 w 438125"/>
              <a:gd name="connsiteY153" fmla="*/ 410470 h 438126"/>
              <a:gd name="connsiteX154" fmla="*/ 209936 w 438125"/>
              <a:gd name="connsiteY154" fmla="*/ 404088 h 438126"/>
              <a:gd name="connsiteX155" fmla="*/ 209936 w 438125"/>
              <a:gd name="connsiteY155" fmla="*/ 390737 h 438126"/>
              <a:gd name="connsiteX156" fmla="*/ 206853 w 438125"/>
              <a:gd name="connsiteY156" fmla="*/ 388610 h 438126"/>
              <a:gd name="connsiteX157" fmla="*/ 231827 w 438125"/>
              <a:gd name="connsiteY157" fmla="*/ 388918 h 438126"/>
              <a:gd name="connsiteX158" fmla="*/ 231550 w 438125"/>
              <a:gd name="connsiteY158" fmla="*/ 387685 h 438126"/>
              <a:gd name="connsiteX159" fmla="*/ 239751 w 438125"/>
              <a:gd name="connsiteY159" fmla="*/ 386482 h 438126"/>
              <a:gd name="connsiteX160" fmla="*/ 253101 w 438125"/>
              <a:gd name="connsiteY160" fmla="*/ 400449 h 438126"/>
              <a:gd name="connsiteX161" fmla="*/ 253101 w 438125"/>
              <a:gd name="connsiteY161" fmla="*/ 400449 h 438126"/>
              <a:gd name="connsiteX162" fmla="*/ 251282 w 438125"/>
              <a:gd name="connsiteY162" fmla="*/ 388610 h 438126"/>
              <a:gd name="connsiteX163" fmla="*/ 247336 w 438125"/>
              <a:gd name="connsiteY163" fmla="*/ 386482 h 438126"/>
              <a:gd name="connsiteX164" fmla="*/ 247027 w 438125"/>
              <a:gd name="connsiteY164" fmla="*/ 385249 h 438126"/>
              <a:gd name="connsiteX165" fmla="*/ 255537 w 438125"/>
              <a:gd name="connsiteY165" fmla="*/ 384047 h 438126"/>
              <a:gd name="connsiteX166" fmla="*/ 255845 w 438125"/>
              <a:gd name="connsiteY166" fmla="*/ 385249 h 438126"/>
              <a:gd name="connsiteX167" fmla="*/ 253101 w 438125"/>
              <a:gd name="connsiteY167" fmla="*/ 388332 h 438126"/>
              <a:gd name="connsiteX168" fmla="*/ 255845 w 438125"/>
              <a:gd name="connsiteY168" fmla="*/ 407479 h 438126"/>
              <a:gd name="connsiteX169" fmla="*/ 252762 w 438125"/>
              <a:gd name="connsiteY169" fmla="*/ 408065 h 438126"/>
              <a:gd name="connsiteX170" fmla="*/ 237346 w 438125"/>
              <a:gd name="connsiteY170" fmla="*/ 392279 h 438126"/>
              <a:gd name="connsiteX171" fmla="*/ 237346 w 438125"/>
              <a:gd name="connsiteY171" fmla="*/ 392279 h 438126"/>
              <a:gd name="connsiteX172" fmla="*/ 239473 w 438125"/>
              <a:gd name="connsiteY172" fmla="*/ 406554 h 438126"/>
              <a:gd name="connsiteX173" fmla="*/ 243728 w 438125"/>
              <a:gd name="connsiteY173" fmla="*/ 408065 h 438126"/>
              <a:gd name="connsiteX174" fmla="*/ 244037 w 438125"/>
              <a:gd name="connsiteY174" fmla="*/ 409298 h 438126"/>
              <a:gd name="connsiteX175" fmla="*/ 234787 w 438125"/>
              <a:gd name="connsiteY175" fmla="*/ 410501 h 438126"/>
              <a:gd name="connsiteX176" fmla="*/ 234479 w 438125"/>
              <a:gd name="connsiteY176" fmla="*/ 409298 h 438126"/>
              <a:gd name="connsiteX177" fmla="*/ 237562 w 438125"/>
              <a:gd name="connsiteY177" fmla="*/ 406554 h 438126"/>
              <a:gd name="connsiteX178" fmla="*/ 235126 w 438125"/>
              <a:gd name="connsiteY178" fmla="*/ 390768 h 438126"/>
              <a:gd name="connsiteX179" fmla="*/ 231704 w 438125"/>
              <a:gd name="connsiteY179" fmla="*/ 388918 h 438126"/>
              <a:gd name="connsiteX180" fmla="*/ 276472 w 438125"/>
              <a:gd name="connsiteY180" fmla="*/ 402299 h 438126"/>
              <a:gd name="connsiteX181" fmla="*/ 264632 w 438125"/>
              <a:gd name="connsiteY181" fmla="*/ 405660 h 438126"/>
              <a:gd name="connsiteX182" fmla="*/ 264324 w 438125"/>
              <a:gd name="connsiteY182" fmla="*/ 404427 h 438126"/>
              <a:gd name="connsiteX183" fmla="*/ 266760 w 438125"/>
              <a:gd name="connsiteY183" fmla="*/ 401343 h 438126"/>
              <a:gd name="connsiteX184" fmla="*/ 262505 w 438125"/>
              <a:gd name="connsiteY184" fmla="*/ 385927 h 438126"/>
              <a:gd name="connsiteX185" fmla="*/ 258836 w 438125"/>
              <a:gd name="connsiteY185" fmla="*/ 384725 h 438126"/>
              <a:gd name="connsiteX186" fmla="*/ 258559 w 438125"/>
              <a:gd name="connsiteY186" fmla="*/ 383492 h 438126"/>
              <a:gd name="connsiteX187" fmla="*/ 270398 w 438125"/>
              <a:gd name="connsiteY187" fmla="*/ 380162 h 438126"/>
              <a:gd name="connsiteX188" fmla="*/ 270706 w 438125"/>
              <a:gd name="connsiteY188" fmla="*/ 381364 h 438126"/>
              <a:gd name="connsiteX189" fmla="*/ 268271 w 438125"/>
              <a:gd name="connsiteY189" fmla="*/ 384447 h 438126"/>
              <a:gd name="connsiteX190" fmla="*/ 272526 w 438125"/>
              <a:gd name="connsiteY190" fmla="*/ 399864 h 438126"/>
              <a:gd name="connsiteX191" fmla="*/ 276164 w 438125"/>
              <a:gd name="connsiteY191" fmla="*/ 401097 h 438126"/>
              <a:gd name="connsiteX192" fmla="*/ 273142 w 438125"/>
              <a:gd name="connsiteY192" fmla="*/ 380439 h 438126"/>
              <a:gd name="connsiteX193" fmla="*/ 272526 w 438125"/>
              <a:gd name="connsiteY193" fmla="*/ 379206 h 438126"/>
              <a:gd name="connsiteX194" fmla="*/ 282854 w 438125"/>
              <a:gd name="connsiteY194" fmla="*/ 374951 h 438126"/>
              <a:gd name="connsiteX195" fmla="*/ 283471 w 438125"/>
              <a:gd name="connsiteY195" fmla="*/ 376184 h 438126"/>
              <a:gd name="connsiteX196" fmla="*/ 281035 w 438125"/>
              <a:gd name="connsiteY196" fmla="*/ 378589 h 438126"/>
              <a:gd name="connsiteX197" fmla="*/ 290285 w 438125"/>
              <a:gd name="connsiteY197" fmla="*/ 390151 h 438126"/>
              <a:gd name="connsiteX198" fmla="*/ 290285 w 438125"/>
              <a:gd name="connsiteY198" fmla="*/ 390151 h 438126"/>
              <a:gd name="connsiteX199" fmla="*/ 290285 w 438125"/>
              <a:gd name="connsiteY199" fmla="*/ 388024 h 438126"/>
              <a:gd name="connsiteX200" fmla="*/ 289699 w 438125"/>
              <a:gd name="connsiteY200" fmla="*/ 375876 h 438126"/>
              <a:gd name="connsiteX201" fmla="*/ 286338 w 438125"/>
              <a:gd name="connsiteY201" fmla="*/ 375259 h 438126"/>
              <a:gd name="connsiteX202" fmla="*/ 285722 w 438125"/>
              <a:gd name="connsiteY202" fmla="*/ 374057 h 438126"/>
              <a:gd name="connsiteX203" fmla="*/ 292721 w 438125"/>
              <a:gd name="connsiteY203" fmla="*/ 371313 h 438126"/>
              <a:gd name="connsiteX204" fmla="*/ 293337 w 438125"/>
              <a:gd name="connsiteY204" fmla="*/ 372515 h 438126"/>
              <a:gd name="connsiteX205" fmla="*/ 291518 w 438125"/>
              <a:gd name="connsiteY205" fmla="*/ 375876 h 438126"/>
              <a:gd name="connsiteX206" fmla="*/ 292104 w 438125"/>
              <a:gd name="connsiteY206" fmla="*/ 396842 h 438126"/>
              <a:gd name="connsiteX207" fmla="*/ 289699 w 438125"/>
              <a:gd name="connsiteY207" fmla="*/ 397736 h 438126"/>
              <a:gd name="connsiteX208" fmla="*/ 276626 w 438125"/>
              <a:gd name="connsiteY208" fmla="*/ 381950 h 438126"/>
              <a:gd name="connsiteX209" fmla="*/ 273401 w 438125"/>
              <a:gd name="connsiteY209" fmla="*/ 380308 h 438126"/>
              <a:gd name="connsiteX210" fmla="*/ 273142 w 438125"/>
              <a:gd name="connsiteY210" fmla="*/ 380408 h 438126"/>
              <a:gd name="connsiteX211" fmla="*/ 312022 w 438125"/>
              <a:gd name="connsiteY211" fmla="*/ 360367 h 438126"/>
              <a:gd name="connsiteX212" fmla="*/ 316276 w 438125"/>
              <a:gd name="connsiteY212" fmla="*/ 367366 h 438126"/>
              <a:gd name="connsiteX213" fmla="*/ 315074 w 438125"/>
              <a:gd name="connsiteY213" fmla="*/ 367983 h 438126"/>
              <a:gd name="connsiteX214" fmla="*/ 304714 w 438125"/>
              <a:gd name="connsiteY214" fmla="*/ 366133 h 438126"/>
              <a:gd name="connsiteX215" fmla="*/ 303512 w 438125"/>
              <a:gd name="connsiteY215" fmla="*/ 369494 h 438126"/>
              <a:gd name="connsiteX216" fmla="*/ 306842 w 438125"/>
              <a:gd name="connsiteY216" fmla="*/ 375259 h 438126"/>
              <a:gd name="connsiteX217" fmla="*/ 309810 w 438125"/>
              <a:gd name="connsiteY217" fmla="*/ 369677 h 438126"/>
              <a:gd name="connsiteX218" fmla="*/ 309586 w 438125"/>
              <a:gd name="connsiteY218" fmla="*/ 369093 h 438126"/>
              <a:gd name="connsiteX219" fmla="*/ 310819 w 438125"/>
              <a:gd name="connsiteY219" fmla="*/ 368476 h 438126"/>
              <a:gd name="connsiteX220" fmla="*/ 315351 w 438125"/>
              <a:gd name="connsiteY220" fmla="*/ 376678 h 438126"/>
              <a:gd name="connsiteX221" fmla="*/ 314149 w 438125"/>
              <a:gd name="connsiteY221" fmla="*/ 377294 h 438126"/>
              <a:gd name="connsiteX222" fmla="*/ 307458 w 438125"/>
              <a:gd name="connsiteY222" fmla="*/ 376369 h 438126"/>
              <a:gd name="connsiteX223" fmla="*/ 311405 w 438125"/>
              <a:gd name="connsiteY223" fmla="*/ 383060 h 438126"/>
              <a:gd name="connsiteX224" fmla="*/ 314766 w 438125"/>
              <a:gd name="connsiteY224" fmla="*/ 383368 h 438126"/>
              <a:gd name="connsiteX225" fmla="*/ 318404 w 438125"/>
              <a:gd name="connsiteY225" fmla="*/ 372731 h 438126"/>
              <a:gd name="connsiteX226" fmla="*/ 319606 w 438125"/>
              <a:gd name="connsiteY226" fmla="*/ 372145 h 438126"/>
              <a:gd name="connsiteX227" fmla="*/ 323861 w 438125"/>
              <a:gd name="connsiteY227" fmla="*/ 380038 h 438126"/>
              <a:gd name="connsiteX228" fmla="*/ 305362 w 438125"/>
              <a:gd name="connsiteY228" fmla="*/ 390675 h 438126"/>
              <a:gd name="connsiteX229" fmla="*/ 304745 w 438125"/>
              <a:gd name="connsiteY229" fmla="*/ 389442 h 438126"/>
              <a:gd name="connsiteX230" fmla="*/ 306595 w 438125"/>
              <a:gd name="connsiteY230" fmla="*/ 385804 h 438126"/>
              <a:gd name="connsiteX231" fmla="*/ 298671 w 438125"/>
              <a:gd name="connsiteY231" fmla="*/ 371837 h 438126"/>
              <a:gd name="connsiteX232" fmla="*/ 294725 w 438125"/>
              <a:gd name="connsiteY232" fmla="*/ 371529 h 438126"/>
              <a:gd name="connsiteX233" fmla="*/ 294139 w 438125"/>
              <a:gd name="connsiteY233" fmla="*/ 370295 h 438126"/>
              <a:gd name="connsiteX234" fmla="*/ 324354 w 438125"/>
              <a:gd name="connsiteY234" fmla="*/ 355527 h 438126"/>
              <a:gd name="connsiteX235" fmla="*/ 328918 w 438125"/>
              <a:gd name="connsiteY235" fmla="*/ 361292 h 438126"/>
              <a:gd name="connsiteX236" fmla="*/ 330737 w 438125"/>
              <a:gd name="connsiteY236" fmla="*/ 353985 h 438126"/>
              <a:gd name="connsiteX237" fmla="*/ 324971 w 438125"/>
              <a:gd name="connsiteY237" fmla="*/ 352783 h 438126"/>
              <a:gd name="connsiteX238" fmla="*/ 324354 w 438125"/>
              <a:gd name="connsiteY238" fmla="*/ 355527 h 438126"/>
              <a:gd name="connsiteX239" fmla="*/ 343316 w 438125"/>
              <a:gd name="connsiteY239" fmla="*/ 359134 h 438126"/>
              <a:gd name="connsiteX240" fmla="*/ 344241 w 438125"/>
              <a:gd name="connsiteY240" fmla="*/ 358209 h 438126"/>
              <a:gd name="connsiteX241" fmla="*/ 344651 w 438125"/>
              <a:gd name="connsiteY241" fmla="*/ 364649 h 438126"/>
              <a:gd name="connsiteX242" fmla="*/ 343624 w 438125"/>
              <a:gd name="connsiteY242" fmla="*/ 365516 h 438126"/>
              <a:gd name="connsiteX243" fmla="*/ 337259 w 438125"/>
              <a:gd name="connsiteY243" fmla="*/ 365607 h 438126"/>
              <a:gd name="connsiteX244" fmla="*/ 336317 w 438125"/>
              <a:gd name="connsiteY244" fmla="*/ 364283 h 438126"/>
              <a:gd name="connsiteX245" fmla="*/ 332987 w 438125"/>
              <a:gd name="connsiteY245" fmla="*/ 361570 h 438126"/>
              <a:gd name="connsiteX246" fmla="*/ 329658 w 438125"/>
              <a:gd name="connsiteY246" fmla="*/ 362464 h 438126"/>
              <a:gd name="connsiteX247" fmla="*/ 333882 w 438125"/>
              <a:gd name="connsiteY247" fmla="*/ 367952 h 438126"/>
              <a:gd name="connsiteX248" fmla="*/ 338136 w 438125"/>
              <a:gd name="connsiteY248" fmla="*/ 367952 h 438126"/>
              <a:gd name="connsiteX249" fmla="*/ 339061 w 438125"/>
              <a:gd name="connsiteY249" fmla="*/ 368846 h 438126"/>
              <a:gd name="connsiteX250" fmla="*/ 329812 w 438125"/>
              <a:gd name="connsiteY250" fmla="*/ 376431 h 438126"/>
              <a:gd name="connsiteX251" fmla="*/ 328887 w 438125"/>
              <a:gd name="connsiteY251" fmla="*/ 375537 h 438126"/>
              <a:gd name="connsiteX252" fmla="*/ 330089 w 438125"/>
              <a:gd name="connsiteY252" fmla="*/ 371590 h 438126"/>
              <a:gd name="connsiteX253" fmla="*/ 320069 w 438125"/>
              <a:gd name="connsiteY253" fmla="*/ 358826 h 438126"/>
              <a:gd name="connsiteX254" fmla="*/ 316122 w 438125"/>
              <a:gd name="connsiteY254" fmla="*/ 359134 h 438126"/>
              <a:gd name="connsiteX255" fmla="*/ 315228 w 438125"/>
              <a:gd name="connsiteY255" fmla="*/ 358209 h 438126"/>
              <a:gd name="connsiteX256" fmla="*/ 324478 w 438125"/>
              <a:gd name="connsiteY256" fmla="*/ 350933 h 438126"/>
              <a:gd name="connsiteX257" fmla="*/ 335115 w 438125"/>
              <a:gd name="connsiteY257" fmla="*/ 350316 h 438126"/>
              <a:gd name="connsiteX258" fmla="*/ 332032 w 438125"/>
              <a:gd name="connsiteY258" fmla="*/ 359720 h 438126"/>
              <a:gd name="connsiteX259" fmla="*/ 332032 w 438125"/>
              <a:gd name="connsiteY259" fmla="*/ 359720 h 438126"/>
              <a:gd name="connsiteX260" fmla="*/ 339955 w 438125"/>
              <a:gd name="connsiteY260" fmla="*/ 360028 h 438126"/>
              <a:gd name="connsiteX261" fmla="*/ 343902 w 438125"/>
              <a:gd name="connsiteY261" fmla="*/ 361570 h 438126"/>
              <a:gd name="connsiteX262" fmla="*/ 343316 w 438125"/>
              <a:gd name="connsiteY262" fmla="*/ 359134 h 438126"/>
              <a:gd name="connsiteX263" fmla="*/ 352134 w 438125"/>
              <a:gd name="connsiteY263" fmla="*/ 357901 h 438126"/>
              <a:gd name="connsiteX264" fmla="*/ 345752 w 438125"/>
              <a:gd name="connsiteY264" fmla="*/ 351734 h 438126"/>
              <a:gd name="connsiteX265" fmla="*/ 346646 w 438125"/>
              <a:gd name="connsiteY265" fmla="*/ 350840 h 438126"/>
              <a:gd name="connsiteX266" fmla="*/ 357283 w 438125"/>
              <a:gd name="connsiteY266" fmla="*/ 350840 h 438126"/>
              <a:gd name="connsiteX267" fmla="*/ 357591 w 438125"/>
              <a:gd name="connsiteY267" fmla="*/ 345044 h 438126"/>
              <a:gd name="connsiteX268" fmla="*/ 350901 w 438125"/>
              <a:gd name="connsiteY268" fmla="*/ 346277 h 438126"/>
              <a:gd name="connsiteX269" fmla="*/ 340880 w 438125"/>
              <a:gd name="connsiteY269" fmla="*/ 346894 h 438126"/>
              <a:gd name="connsiteX270" fmla="*/ 340880 w 438125"/>
              <a:gd name="connsiteY270" fmla="*/ 335948 h 438126"/>
              <a:gd name="connsiteX271" fmla="*/ 345135 w 438125"/>
              <a:gd name="connsiteY271" fmla="*/ 333513 h 438126"/>
              <a:gd name="connsiteX272" fmla="*/ 346369 w 438125"/>
              <a:gd name="connsiteY272" fmla="*/ 332896 h 438126"/>
              <a:gd name="connsiteX273" fmla="*/ 346369 w 438125"/>
              <a:gd name="connsiteY273" fmla="*/ 331077 h 438126"/>
              <a:gd name="connsiteX274" fmla="*/ 347263 w 438125"/>
              <a:gd name="connsiteY274" fmla="*/ 330183 h 438126"/>
              <a:gd name="connsiteX275" fmla="*/ 353028 w 438125"/>
              <a:gd name="connsiteY275" fmla="*/ 335640 h 438126"/>
              <a:gd name="connsiteX276" fmla="*/ 352134 w 438125"/>
              <a:gd name="connsiteY276" fmla="*/ 336565 h 438126"/>
              <a:gd name="connsiteX277" fmla="*/ 342700 w 438125"/>
              <a:gd name="connsiteY277" fmla="*/ 336565 h 438126"/>
              <a:gd name="connsiteX278" fmla="*/ 342391 w 438125"/>
              <a:gd name="connsiteY278" fmla="*/ 341714 h 438126"/>
              <a:gd name="connsiteX279" fmla="*/ 349082 w 438125"/>
              <a:gd name="connsiteY279" fmla="*/ 340820 h 438126"/>
              <a:gd name="connsiteX280" fmla="*/ 360027 w 438125"/>
              <a:gd name="connsiteY280" fmla="*/ 340203 h 438126"/>
              <a:gd name="connsiteX281" fmla="*/ 359719 w 438125"/>
              <a:gd name="connsiteY281" fmla="*/ 351149 h 438126"/>
              <a:gd name="connsiteX282" fmla="*/ 355156 w 438125"/>
              <a:gd name="connsiteY282" fmla="*/ 354478 h 438126"/>
              <a:gd name="connsiteX283" fmla="*/ 353953 w 438125"/>
              <a:gd name="connsiteY283" fmla="*/ 355095 h 438126"/>
              <a:gd name="connsiteX284" fmla="*/ 353953 w 438125"/>
              <a:gd name="connsiteY284" fmla="*/ 356914 h 438126"/>
              <a:gd name="connsiteX285" fmla="*/ 376122 w 438125"/>
              <a:gd name="connsiteY285" fmla="*/ 329967 h 438126"/>
              <a:gd name="connsiteX286" fmla="*/ 368537 w 438125"/>
              <a:gd name="connsiteY286" fmla="*/ 339679 h 438126"/>
              <a:gd name="connsiteX287" fmla="*/ 367612 w 438125"/>
              <a:gd name="connsiteY287" fmla="*/ 338785 h 438126"/>
              <a:gd name="connsiteX288" fmla="*/ 367920 w 438125"/>
              <a:gd name="connsiteY288" fmla="*/ 334807 h 438126"/>
              <a:gd name="connsiteX289" fmla="*/ 355032 w 438125"/>
              <a:gd name="connsiteY289" fmla="*/ 325219 h 438126"/>
              <a:gd name="connsiteX290" fmla="*/ 351394 w 438125"/>
              <a:gd name="connsiteY290" fmla="*/ 326452 h 438126"/>
              <a:gd name="connsiteX291" fmla="*/ 350469 w 438125"/>
              <a:gd name="connsiteY291" fmla="*/ 325527 h 438126"/>
              <a:gd name="connsiteX292" fmla="*/ 358085 w 438125"/>
              <a:gd name="connsiteY292" fmla="*/ 315815 h 438126"/>
              <a:gd name="connsiteX293" fmla="*/ 358979 w 438125"/>
              <a:gd name="connsiteY293" fmla="*/ 316709 h 438126"/>
              <a:gd name="connsiteX294" fmla="*/ 358701 w 438125"/>
              <a:gd name="connsiteY294" fmla="*/ 320655 h 438126"/>
              <a:gd name="connsiteX295" fmla="*/ 371435 w 438125"/>
              <a:gd name="connsiteY295" fmla="*/ 330398 h 438126"/>
              <a:gd name="connsiteX296" fmla="*/ 375104 w 438125"/>
              <a:gd name="connsiteY296" fmla="*/ 329165 h 438126"/>
              <a:gd name="connsiteX297" fmla="*/ 359719 w 438125"/>
              <a:gd name="connsiteY297" fmla="*/ 313564 h 438126"/>
              <a:gd name="connsiteX298" fmla="*/ 370664 w 438125"/>
              <a:gd name="connsiteY298" fmla="*/ 294726 h 438126"/>
              <a:gd name="connsiteX299" fmla="*/ 377663 w 438125"/>
              <a:gd name="connsiteY299" fmla="*/ 298672 h 438126"/>
              <a:gd name="connsiteX300" fmla="*/ 377047 w 438125"/>
              <a:gd name="connsiteY300" fmla="*/ 300183 h 438126"/>
              <a:gd name="connsiteX301" fmla="*/ 367797 w 438125"/>
              <a:gd name="connsiteY301" fmla="*/ 302619 h 438126"/>
              <a:gd name="connsiteX302" fmla="*/ 383213 w 438125"/>
              <a:gd name="connsiteY302" fmla="*/ 311868 h 438126"/>
              <a:gd name="connsiteX303" fmla="*/ 387159 w 438125"/>
              <a:gd name="connsiteY303" fmla="*/ 309772 h 438126"/>
              <a:gd name="connsiteX304" fmla="*/ 388362 w 438125"/>
              <a:gd name="connsiteY304" fmla="*/ 310357 h 438126"/>
              <a:gd name="connsiteX305" fmla="*/ 381671 w 438125"/>
              <a:gd name="connsiteY305" fmla="*/ 321611 h 438126"/>
              <a:gd name="connsiteX306" fmla="*/ 380469 w 438125"/>
              <a:gd name="connsiteY306" fmla="*/ 320995 h 438126"/>
              <a:gd name="connsiteX307" fmla="*/ 380469 w 438125"/>
              <a:gd name="connsiteY307" fmla="*/ 316431 h 438126"/>
              <a:gd name="connsiteX308" fmla="*/ 365053 w 438125"/>
              <a:gd name="connsiteY308" fmla="*/ 307336 h 438126"/>
              <a:gd name="connsiteX309" fmla="*/ 367489 w 438125"/>
              <a:gd name="connsiteY309" fmla="*/ 316431 h 438126"/>
              <a:gd name="connsiteX310" fmla="*/ 366594 w 438125"/>
              <a:gd name="connsiteY310" fmla="*/ 317665 h 438126"/>
              <a:gd name="connsiteX311" fmla="*/ 372792 w 438125"/>
              <a:gd name="connsiteY311" fmla="*/ 293801 h 438126"/>
              <a:gd name="connsiteX312" fmla="*/ 371558 w 438125"/>
              <a:gd name="connsiteY312" fmla="*/ 293184 h 438126"/>
              <a:gd name="connsiteX313" fmla="*/ 375813 w 438125"/>
              <a:gd name="connsiteY313" fmla="*/ 282855 h 438126"/>
              <a:gd name="connsiteX314" fmla="*/ 377047 w 438125"/>
              <a:gd name="connsiteY314" fmla="*/ 283472 h 438126"/>
              <a:gd name="connsiteX315" fmla="*/ 377047 w 438125"/>
              <a:gd name="connsiteY315" fmla="*/ 286216 h 438126"/>
              <a:gd name="connsiteX316" fmla="*/ 378557 w 438125"/>
              <a:gd name="connsiteY316" fmla="*/ 286524 h 438126"/>
              <a:gd name="connsiteX317" fmla="*/ 379174 w 438125"/>
              <a:gd name="connsiteY317" fmla="*/ 286524 h 438126"/>
              <a:gd name="connsiteX318" fmla="*/ 386759 w 438125"/>
              <a:gd name="connsiteY318" fmla="*/ 285908 h 438126"/>
              <a:gd name="connsiteX319" fmla="*/ 382196 w 438125"/>
              <a:gd name="connsiteY319" fmla="*/ 280419 h 438126"/>
              <a:gd name="connsiteX320" fmla="*/ 380685 w 438125"/>
              <a:gd name="connsiteY320" fmla="*/ 279217 h 438126"/>
              <a:gd name="connsiteX321" fmla="*/ 378249 w 438125"/>
              <a:gd name="connsiteY321" fmla="*/ 281344 h 438126"/>
              <a:gd name="connsiteX322" fmla="*/ 377047 w 438125"/>
              <a:gd name="connsiteY322" fmla="*/ 280728 h 438126"/>
              <a:gd name="connsiteX323" fmla="*/ 380376 w 438125"/>
              <a:gd name="connsiteY323" fmla="*/ 272835 h 438126"/>
              <a:gd name="connsiteX324" fmla="*/ 381610 w 438125"/>
              <a:gd name="connsiteY324" fmla="*/ 273451 h 438126"/>
              <a:gd name="connsiteX325" fmla="*/ 382504 w 438125"/>
              <a:gd name="connsiteY325" fmla="*/ 277706 h 438126"/>
              <a:gd name="connsiteX326" fmla="*/ 389811 w 438125"/>
              <a:gd name="connsiteY326" fmla="*/ 285908 h 438126"/>
              <a:gd name="connsiteX327" fmla="*/ 395268 w 438125"/>
              <a:gd name="connsiteY327" fmla="*/ 288343 h 438126"/>
              <a:gd name="connsiteX328" fmla="*/ 398907 w 438125"/>
              <a:gd name="connsiteY328" fmla="*/ 285908 h 438126"/>
              <a:gd name="connsiteX329" fmla="*/ 400140 w 438125"/>
              <a:gd name="connsiteY329" fmla="*/ 286524 h 438126"/>
              <a:gd name="connsiteX330" fmla="*/ 395114 w 438125"/>
              <a:gd name="connsiteY330" fmla="*/ 298364 h 438126"/>
              <a:gd name="connsiteX331" fmla="*/ 393912 w 438125"/>
              <a:gd name="connsiteY331" fmla="*/ 297747 h 438126"/>
              <a:gd name="connsiteX332" fmla="*/ 393295 w 438125"/>
              <a:gd name="connsiteY332" fmla="*/ 293492 h 438126"/>
              <a:gd name="connsiteX333" fmla="*/ 387529 w 438125"/>
              <a:gd name="connsiteY333" fmla="*/ 291056 h 438126"/>
              <a:gd name="connsiteX334" fmla="*/ 378095 w 438125"/>
              <a:gd name="connsiteY334" fmla="*/ 291673 h 438126"/>
              <a:gd name="connsiteX335" fmla="*/ 372792 w 438125"/>
              <a:gd name="connsiteY335" fmla="*/ 293801 h 438126"/>
              <a:gd name="connsiteX336" fmla="*/ 40544 w 438125"/>
              <a:gd name="connsiteY336" fmla="*/ 225445 h 438126"/>
              <a:gd name="connsiteX337" fmla="*/ 47233 w 438125"/>
              <a:gd name="connsiteY337" fmla="*/ 219129 h 438126"/>
              <a:gd name="connsiteX338" fmla="*/ 47235 w 438125"/>
              <a:gd name="connsiteY338" fmla="*/ 219063 h 438126"/>
              <a:gd name="connsiteX339" fmla="*/ 40860 w 438125"/>
              <a:gd name="connsiteY339" fmla="*/ 212071 h 438126"/>
              <a:gd name="connsiteX340" fmla="*/ 33868 w 438125"/>
              <a:gd name="connsiteY340" fmla="*/ 218447 h 438126"/>
              <a:gd name="connsiteX341" fmla="*/ 40243 w 438125"/>
              <a:gd name="connsiteY341" fmla="*/ 225438 h 438126"/>
              <a:gd name="connsiteX342" fmla="*/ 40544 w 438125"/>
              <a:gd name="connsiteY342" fmla="*/ 225445 h 438126"/>
              <a:gd name="connsiteX343" fmla="*/ 397550 w 438125"/>
              <a:gd name="connsiteY343" fmla="*/ 225445 h 438126"/>
              <a:gd name="connsiteX344" fmla="*/ 403932 w 438125"/>
              <a:gd name="connsiteY344" fmla="*/ 219503 h 438126"/>
              <a:gd name="connsiteX345" fmla="*/ 403932 w 438125"/>
              <a:gd name="connsiteY345" fmla="*/ 219063 h 438126"/>
              <a:gd name="connsiteX346" fmla="*/ 397615 w 438125"/>
              <a:gd name="connsiteY346" fmla="*/ 212374 h 438126"/>
              <a:gd name="connsiteX347" fmla="*/ 397550 w 438125"/>
              <a:gd name="connsiteY347" fmla="*/ 212373 h 438126"/>
              <a:gd name="connsiteX348" fmla="*/ 390859 w 438125"/>
              <a:gd name="connsiteY348" fmla="*/ 219063 h 438126"/>
              <a:gd name="connsiteX349" fmla="*/ 397396 w 438125"/>
              <a:gd name="connsiteY349" fmla="*/ 225445 h 438126"/>
              <a:gd name="connsiteX350" fmla="*/ 219063 w 438125"/>
              <a:gd name="connsiteY350" fmla="*/ 0 h 438126"/>
              <a:gd name="connsiteX351" fmla="*/ 438125 w 438125"/>
              <a:gd name="connsiteY351" fmla="*/ 219063 h 438126"/>
              <a:gd name="connsiteX352" fmla="*/ 219063 w 438125"/>
              <a:gd name="connsiteY352" fmla="*/ 438126 h 438126"/>
              <a:gd name="connsiteX353" fmla="*/ 0 w 438125"/>
              <a:gd name="connsiteY353" fmla="*/ 219063 h 438126"/>
              <a:gd name="connsiteX354" fmla="*/ 219063 w 438125"/>
              <a:gd name="connsiteY354" fmla="*/ 154 h 438126"/>
              <a:gd name="connsiteX355" fmla="*/ 219063 w 438125"/>
              <a:gd name="connsiteY355" fmla="*/ 5766 h 438126"/>
              <a:gd name="connsiteX356" fmla="*/ 6136 w 438125"/>
              <a:gd name="connsiteY356" fmla="*/ 218817 h 438126"/>
              <a:gd name="connsiteX357" fmla="*/ 219186 w 438125"/>
              <a:gd name="connsiteY357" fmla="*/ 431744 h 438126"/>
              <a:gd name="connsiteX358" fmla="*/ 432113 w 438125"/>
              <a:gd name="connsiteY358" fmla="*/ 218755 h 438126"/>
              <a:gd name="connsiteX359" fmla="*/ 219063 w 438125"/>
              <a:gd name="connsiteY359" fmla="*/ 5766 h 438126"/>
              <a:gd name="connsiteX360" fmla="*/ 219063 w 438125"/>
              <a:gd name="connsiteY360" fmla="*/ 69866 h 438126"/>
              <a:gd name="connsiteX361" fmla="*/ 368259 w 438125"/>
              <a:gd name="connsiteY361" fmla="*/ 219063 h 438126"/>
              <a:gd name="connsiteX362" fmla="*/ 219063 w 438125"/>
              <a:gd name="connsiteY362" fmla="*/ 368260 h 438126"/>
              <a:gd name="connsiteX363" fmla="*/ 69866 w 438125"/>
              <a:gd name="connsiteY363" fmla="*/ 219063 h 438126"/>
              <a:gd name="connsiteX364" fmla="*/ 219063 w 438125"/>
              <a:gd name="connsiteY364" fmla="*/ 69866 h 438126"/>
              <a:gd name="connsiteX365" fmla="*/ 219063 w 438125"/>
              <a:gd name="connsiteY365" fmla="*/ 73843 h 438126"/>
              <a:gd name="connsiteX366" fmla="*/ 73843 w 438125"/>
              <a:gd name="connsiteY366" fmla="*/ 219063 h 438126"/>
              <a:gd name="connsiteX367" fmla="*/ 219063 w 438125"/>
              <a:gd name="connsiteY367" fmla="*/ 364283 h 438126"/>
              <a:gd name="connsiteX368" fmla="*/ 364282 w 438125"/>
              <a:gd name="connsiteY368" fmla="*/ 219063 h 438126"/>
              <a:gd name="connsiteX369" fmla="*/ 219063 w 438125"/>
              <a:gd name="connsiteY369" fmla="*/ 73843 h 438126"/>
              <a:gd name="connsiteX370" fmla="*/ 344241 w 438125"/>
              <a:gd name="connsiteY370" fmla="*/ 207224 h 438126"/>
              <a:gd name="connsiteX371" fmla="*/ 332371 w 438125"/>
              <a:gd name="connsiteY371" fmla="*/ 207224 h 438126"/>
              <a:gd name="connsiteX372" fmla="*/ 332371 w 438125"/>
              <a:gd name="connsiteY372" fmla="*/ 219371 h 438126"/>
              <a:gd name="connsiteX373" fmla="*/ 344241 w 438125"/>
              <a:gd name="connsiteY373" fmla="*/ 219371 h 438126"/>
              <a:gd name="connsiteX374" fmla="*/ 344241 w 438125"/>
              <a:gd name="connsiteY374" fmla="*/ 207224 h 438126"/>
              <a:gd name="connsiteX375" fmla="*/ 217521 w 438125"/>
              <a:gd name="connsiteY375" fmla="*/ 116669 h 438126"/>
              <a:gd name="connsiteX376" fmla="*/ 218754 w 438125"/>
              <a:gd name="connsiteY376" fmla="*/ 116669 h 438126"/>
              <a:gd name="connsiteX377" fmla="*/ 218754 w 438125"/>
              <a:gd name="connsiteY377" fmla="*/ 113925 h 438126"/>
              <a:gd name="connsiteX378" fmla="*/ 219957 w 438125"/>
              <a:gd name="connsiteY378" fmla="*/ 113925 h 438126"/>
              <a:gd name="connsiteX379" fmla="*/ 219957 w 438125"/>
              <a:gd name="connsiteY379" fmla="*/ 116669 h 438126"/>
              <a:gd name="connsiteX380" fmla="*/ 221190 w 438125"/>
              <a:gd name="connsiteY380" fmla="*/ 116669 h 438126"/>
              <a:gd name="connsiteX381" fmla="*/ 221190 w 438125"/>
              <a:gd name="connsiteY381" fmla="*/ 119752 h 438126"/>
              <a:gd name="connsiteX382" fmla="*/ 219957 w 438125"/>
              <a:gd name="connsiteY382" fmla="*/ 119752 h 438126"/>
              <a:gd name="connsiteX383" fmla="*/ 219957 w 438125"/>
              <a:gd name="connsiteY383" fmla="*/ 125919 h 438126"/>
              <a:gd name="connsiteX384" fmla="*/ 220882 w 438125"/>
              <a:gd name="connsiteY384" fmla="*/ 128324 h 438126"/>
              <a:gd name="connsiteX385" fmla="*/ 220882 w 438125"/>
              <a:gd name="connsiteY385" fmla="*/ 136556 h 438126"/>
              <a:gd name="connsiteX386" fmla="*/ 223287 w 438125"/>
              <a:gd name="connsiteY386" fmla="*/ 139639 h 438126"/>
              <a:gd name="connsiteX387" fmla="*/ 223287 w 438125"/>
              <a:gd name="connsiteY387" fmla="*/ 153020 h 438126"/>
              <a:gd name="connsiteX388" fmla="*/ 226647 w 438125"/>
              <a:gd name="connsiteY388" fmla="*/ 153020 h 438126"/>
              <a:gd name="connsiteX389" fmla="*/ 226647 w 438125"/>
              <a:gd name="connsiteY389" fmla="*/ 178241 h 438126"/>
              <a:gd name="connsiteX390" fmla="*/ 230285 w 438125"/>
              <a:gd name="connsiteY390" fmla="*/ 178241 h 438126"/>
              <a:gd name="connsiteX391" fmla="*/ 230285 w 438125"/>
              <a:gd name="connsiteY391" fmla="*/ 175158 h 438126"/>
              <a:gd name="connsiteX392" fmla="*/ 234232 w 438125"/>
              <a:gd name="connsiteY392" fmla="*/ 175158 h 438126"/>
              <a:gd name="connsiteX393" fmla="*/ 234232 w 438125"/>
              <a:gd name="connsiteY393" fmla="*/ 189557 h 438126"/>
              <a:gd name="connsiteX394" fmla="*/ 288620 w 438125"/>
              <a:gd name="connsiteY394" fmla="*/ 189557 h 438126"/>
              <a:gd name="connsiteX395" fmla="*/ 288620 w 438125"/>
              <a:gd name="connsiteY395" fmla="*/ 181078 h 438126"/>
              <a:gd name="connsiteX396" fmla="*/ 291703 w 438125"/>
              <a:gd name="connsiteY396" fmla="*/ 181078 h 438126"/>
              <a:gd name="connsiteX397" fmla="*/ 291703 w 438125"/>
              <a:gd name="connsiteY397" fmla="*/ 183390 h 438126"/>
              <a:gd name="connsiteX398" fmla="*/ 301724 w 438125"/>
              <a:gd name="connsiteY398" fmla="*/ 183390 h 438126"/>
              <a:gd name="connsiteX399" fmla="*/ 301724 w 438125"/>
              <a:gd name="connsiteY399" fmla="*/ 180646 h 438126"/>
              <a:gd name="connsiteX400" fmla="*/ 304807 w 438125"/>
              <a:gd name="connsiteY400" fmla="*/ 180646 h 438126"/>
              <a:gd name="connsiteX401" fmla="*/ 304807 w 438125"/>
              <a:gd name="connsiteY401" fmla="*/ 189156 h 438126"/>
              <a:gd name="connsiteX402" fmla="*/ 347664 w 438125"/>
              <a:gd name="connsiteY402" fmla="*/ 189156 h 438126"/>
              <a:gd name="connsiteX403" fmla="*/ 347664 w 438125"/>
              <a:gd name="connsiteY403" fmla="*/ 246720 h 438126"/>
              <a:gd name="connsiteX404" fmla="*/ 90832 w 438125"/>
              <a:gd name="connsiteY404" fmla="*/ 246720 h 438126"/>
              <a:gd name="connsiteX405" fmla="*/ 90832 w 438125"/>
              <a:gd name="connsiteY405" fmla="*/ 189279 h 438126"/>
              <a:gd name="connsiteX406" fmla="*/ 133657 w 438125"/>
              <a:gd name="connsiteY406" fmla="*/ 189279 h 438126"/>
              <a:gd name="connsiteX407" fmla="*/ 133657 w 438125"/>
              <a:gd name="connsiteY407" fmla="*/ 180770 h 438126"/>
              <a:gd name="connsiteX408" fmla="*/ 136741 w 438125"/>
              <a:gd name="connsiteY408" fmla="*/ 180770 h 438126"/>
              <a:gd name="connsiteX409" fmla="*/ 136741 w 438125"/>
              <a:gd name="connsiteY409" fmla="*/ 183390 h 438126"/>
              <a:gd name="connsiteX410" fmla="*/ 146761 w 438125"/>
              <a:gd name="connsiteY410" fmla="*/ 183390 h 438126"/>
              <a:gd name="connsiteX411" fmla="*/ 146761 w 438125"/>
              <a:gd name="connsiteY411" fmla="*/ 180954 h 438126"/>
              <a:gd name="connsiteX412" fmla="*/ 149844 w 438125"/>
              <a:gd name="connsiteY412" fmla="*/ 180954 h 438126"/>
              <a:gd name="connsiteX413" fmla="*/ 149844 w 438125"/>
              <a:gd name="connsiteY413" fmla="*/ 189557 h 438126"/>
              <a:gd name="connsiteX414" fmla="*/ 204171 w 438125"/>
              <a:gd name="connsiteY414" fmla="*/ 189557 h 438126"/>
              <a:gd name="connsiteX415" fmla="*/ 204171 w 438125"/>
              <a:gd name="connsiteY415" fmla="*/ 175004 h 438126"/>
              <a:gd name="connsiteX416" fmla="*/ 208117 w 438125"/>
              <a:gd name="connsiteY416" fmla="*/ 175004 h 438126"/>
              <a:gd name="connsiteX417" fmla="*/ 208117 w 438125"/>
              <a:gd name="connsiteY417" fmla="*/ 178087 h 438126"/>
              <a:gd name="connsiteX418" fmla="*/ 211755 w 438125"/>
              <a:gd name="connsiteY418" fmla="*/ 178087 h 438126"/>
              <a:gd name="connsiteX419" fmla="*/ 211755 w 438125"/>
              <a:gd name="connsiteY419" fmla="*/ 152835 h 438126"/>
              <a:gd name="connsiteX420" fmla="*/ 215085 w 438125"/>
              <a:gd name="connsiteY420" fmla="*/ 152835 h 438126"/>
              <a:gd name="connsiteX421" fmla="*/ 215085 w 438125"/>
              <a:gd name="connsiteY421" fmla="*/ 139454 h 438126"/>
              <a:gd name="connsiteX422" fmla="*/ 217521 w 438125"/>
              <a:gd name="connsiteY422" fmla="*/ 136371 h 438126"/>
              <a:gd name="connsiteX423" fmla="*/ 217521 w 438125"/>
              <a:gd name="connsiteY423" fmla="*/ 128201 h 438126"/>
              <a:gd name="connsiteX424" fmla="*/ 218446 w 438125"/>
              <a:gd name="connsiteY424" fmla="*/ 125796 h 438126"/>
              <a:gd name="connsiteX425" fmla="*/ 218446 w 438125"/>
              <a:gd name="connsiteY425" fmla="*/ 119629 h 438126"/>
              <a:gd name="connsiteX426" fmla="*/ 217213 w 438125"/>
              <a:gd name="connsiteY426" fmla="*/ 119629 h 438126"/>
              <a:gd name="connsiteX427" fmla="*/ 217213 w 438125"/>
              <a:gd name="connsiteY427" fmla="*/ 116546 h 438126"/>
              <a:gd name="connsiteX428" fmla="*/ 344241 w 438125"/>
              <a:gd name="connsiteY428" fmla="*/ 220389 h 438126"/>
              <a:gd name="connsiteX429" fmla="*/ 328825 w 438125"/>
              <a:gd name="connsiteY429" fmla="*/ 220389 h 438126"/>
              <a:gd name="connsiteX430" fmla="*/ 328825 w 438125"/>
              <a:gd name="connsiteY430" fmla="*/ 230132 h 438126"/>
              <a:gd name="connsiteX431" fmla="*/ 344241 w 438125"/>
              <a:gd name="connsiteY431" fmla="*/ 230132 h 438126"/>
              <a:gd name="connsiteX432" fmla="*/ 344241 w 438125"/>
              <a:gd name="connsiteY432" fmla="*/ 220389 h 438126"/>
              <a:gd name="connsiteX433" fmla="*/ 344241 w 438125"/>
              <a:gd name="connsiteY433" fmla="*/ 231026 h 438126"/>
              <a:gd name="connsiteX434" fmla="*/ 325988 w 438125"/>
              <a:gd name="connsiteY434" fmla="*/ 231026 h 438126"/>
              <a:gd name="connsiteX435" fmla="*/ 325988 w 438125"/>
              <a:gd name="connsiteY435" fmla="*/ 238888 h 438126"/>
              <a:gd name="connsiteX436" fmla="*/ 332155 w 438125"/>
              <a:gd name="connsiteY436" fmla="*/ 238888 h 438126"/>
              <a:gd name="connsiteX437" fmla="*/ 332155 w 438125"/>
              <a:gd name="connsiteY437" fmla="*/ 233030 h 438126"/>
              <a:gd name="connsiteX438" fmla="*/ 335516 w 438125"/>
              <a:gd name="connsiteY438" fmla="*/ 233030 h 438126"/>
              <a:gd name="connsiteX439" fmla="*/ 335516 w 438125"/>
              <a:gd name="connsiteY439" fmla="*/ 238888 h 438126"/>
              <a:gd name="connsiteX440" fmla="*/ 338229 w 438125"/>
              <a:gd name="connsiteY440" fmla="*/ 238888 h 438126"/>
              <a:gd name="connsiteX441" fmla="*/ 338229 w 438125"/>
              <a:gd name="connsiteY441" fmla="*/ 243451 h 438126"/>
              <a:gd name="connsiteX442" fmla="*/ 344395 w 438125"/>
              <a:gd name="connsiteY442" fmla="*/ 243451 h 438126"/>
              <a:gd name="connsiteX443" fmla="*/ 344395 w 438125"/>
              <a:gd name="connsiteY443" fmla="*/ 231119 h 438126"/>
              <a:gd name="connsiteX444" fmla="*/ 302001 w 438125"/>
              <a:gd name="connsiteY444" fmla="*/ 207347 h 438126"/>
              <a:gd name="connsiteX445" fmla="*/ 302001 w 438125"/>
              <a:gd name="connsiteY445" fmla="*/ 219495 h 438126"/>
              <a:gd name="connsiteX446" fmla="*/ 315351 w 438125"/>
              <a:gd name="connsiteY446" fmla="*/ 219495 h 438126"/>
              <a:gd name="connsiteX447" fmla="*/ 315351 w 438125"/>
              <a:gd name="connsiteY447" fmla="*/ 207224 h 438126"/>
              <a:gd name="connsiteX448" fmla="*/ 302001 w 438125"/>
              <a:gd name="connsiteY448" fmla="*/ 220389 h 438126"/>
              <a:gd name="connsiteX449" fmla="*/ 302001 w 438125"/>
              <a:gd name="connsiteY449" fmla="*/ 230132 h 438126"/>
              <a:gd name="connsiteX450" fmla="*/ 319915 w 438125"/>
              <a:gd name="connsiteY450" fmla="*/ 230132 h 438126"/>
              <a:gd name="connsiteX451" fmla="*/ 319915 w 438125"/>
              <a:gd name="connsiteY451" fmla="*/ 220389 h 438126"/>
              <a:gd name="connsiteX452" fmla="*/ 302001 w 438125"/>
              <a:gd name="connsiteY452" fmla="*/ 231026 h 438126"/>
              <a:gd name="connsiteX453" fmla="*/ 302001 w 438125"/>
              <a:gd name="connsiteY453" fmla="*/ 243359 h 438126"/>
              <a:gd name="connsiteX454" fmla="*/ 310202 w 438125"/>
              <a:gd name="connsiteY454" fmla="*/ 243359 h 438126"/>
              <a:gd name="connsiteX455" fmla="*/ 310202 w 438125"/>
              <a:gd name="connsiteY455" fmla="*/ 238888 h 438126"/>
              <a:gd name="connsiteX456" fmla="*/ 312330 w 438125"/>
              <a:gd name="connsiteY456" fmla="*/ 238888 h 438126"/>
              <a:gd name="connsiteX457" fmla="*/ 312330 w 438125"/>
              <a:gd name="connsiteY457" fmla="*/ 233030 h 438126"/>
              <a:gd name="connsiteX458" fmla="*/ 315968 w 438125"/>
              <a:gd name="connsiteY458" fmla="*/ 233030 h 438126"/>
              <a:gd name="connsiteX459" fmla="*/ 315968 w 438125"/>
              <a:gd name="connsiteY459" fmla="*/ 238888 h 438126"/>
              <a:gd name="connsiteX460" fmla="*/ 322967 w 438125"/>
              <a:gd name="connsiteY460" fmla="*/ 238888 h 438126"/>
              <a:gd name="connsiteX461" fmla="*/ 322967 w 438125"/>
              <a:gd name="connsiteY461" fmla="*/ 230903 h 438126"/>
              <a:gd name="connsiteX462" fmla="*/ 302001 w 438125"/>
              <a:gd name="connsiteY462" fmla="*/ 195785 h 438126"/>
              <a:gd name="connsiteX463" fmla="*/ 302001 w 438125"/>
              <a:gd name="connsiteY463" fmla="*/ 206114 h 438126"/>
              <a:gd name="connsiteX464" fmla="*/ 315351 w 438125"/>
              <a:gd name="connsiteY464" fmla="*/ 206114 h 438126"/>
              <a:gd name="connsiteX465" fmla="*/ 315351 w 438125"/>
              <a:gd name="connsiteY465" fmla="*/ 195723 h 438126"/>
              <a:gd name="connsiteX466" fmla="*/ 329750 w 438125"/>
              <a:gd name="connsiteY466" fmla="*/ 196093 h 438126"/>
              <a:gd name="connsiteX467" fmla="*/ 318496 w 438125"/>
              <a:gd name="connsiteY467" fmla="*/ 196093 h 438126"/>
              <a:gd name="connsiteX468" fmla="*/ 318496 w 438125"/>
              <a:gd name="connsiteY468" fmla="*/ 218262 h 438126"/>
              <a:gd name="connsiteX469" fmla="*/ 322134 w 438125"/>
              <a:gd name="connsiteY469" fmla="*/ 218262 h 438126"/>
              <a:gd name="connsiteX470" fmla="*/ 322134 w 438125"/>
              <a:gd name="connsiteY470" fmla="*/ 227696 h 438126"/>
              <a:gd name="connsiteX471" fmla="*/ 327006 w 438125"/>
              <a:gd name="connsiteY471" fmla="*/ 227696 h 438126"/>
              <a:gd name="connsiteX472" fmla="*/ 327006 w 438125"/>
              <a:gd name="connsiteY472" fmla="*/ 218138 h 438126"/>
              <a:gd name="connsiteX473" fmla="*/ 329750 w 438125"/>
              <a:gd name="connsiteY473" fmla="*/ 218138 h 438126"/>
              <a:gd name="connsiteX474" fmla="*/ 329750 w 438125"/>
              <a:gd name="connsiteY474" fmla="*/ 195970 h 438126"/>
              <a:gd name="connsiteX475" fmla="*/ 301785 w 438125"/>
              <a:gd name="connsiteY475" fmla="*/ 186843 h 438126"/>
              <a:gd name="connsiteX476" fmla="*/ 291765 w 438125"/>
              <a:gd name="connsiteY476" fmla="*/ 186843 h 438126"/>
              <a:gd name="connsiteX477" fmla="*/ 291765 w 438125"/>
              <a:gd name="connsiteY477" fmla="*/ 190173 h 438126"/>
              <a:gd name="connsiteX478" fmla="*/ 301785 w 438125"/>
              <a:gd name="connsiteY478" fmla="*/ 190173 h 438126"/>
              <a:gd name="connsiteX479" fmla="*/ 301785 w 438125"/>
              <a:gd name="connsiteY479" fmla="*/ 186473 h 438126"/>
              <a:gd name="connsiteX480" fmla="*/ 299041 w 438125"/>
              <a:gd name="connsiteY480" fmla="*/ 194428 h 438126"/>
              <a:gd name="connsiteX481" fmla="*/ 291148 w 438125"/>
              <a:gd name="connsiteY481" fmla="*/ 194428 h 438126"/>
              <a:gd name="connsiteX482" fmla="*/ 291148 w 438125"/>
              <a:gd name="connsiteY482" fmla="*/ 243667 h 438126"/>
              <a:gd name="connsiteX483" fmla="*/ 299041 w 438125"/>
              <a:gd name="connsiteY483" fmla="*/ 243667 h 438126"/>
              <a:gd name="connsiteX484" fmla="*/ 299041 w 438125"/>
              <a:gd name="connsiteY484" fmla="*/ 194151 h 438126"/>
              <a:gd name="connsiteX485" fmla="*/ 233030 w 438125"/>
              <a:gd name="connsiteY485" fmla="*/ 205374 h 438126"/>
              <a:gd name="connsiteX486" fmla="*/ 229391 w 438125"/>
              <a:gd name="connsiteY486" fmla="*/ 205374 h 438126"/>
              <a:gd name="connsiteX487" fmla="*/ 229391 w 438125"/>
              <a:gd name="connsiteY487" fmla="*/ 211139 h 438126"/>
              <a:gd name="connsiteX488" fmla="*/ 233030 w 438125"/>
              <a:gd name="connsiteY488" fmla="*/ 211139 h 438126"/>
              <a:gd name="connsiteX489" fmla="*/ 233030 w 438125"/>
              <a:gd name="connsiteY489" fmla="*/ 205374 h 438126"/>
              <a:gd name="connsiteX490" fmla="*/ 287726 w 438125"/>
              <a:gd name="connsiteY490" fmla="*/ 205374 h 438126"/>
              <a:gd name="connsiteX491" fmla="*/ 284365 w 438125"/>
              <a:gd name="connsiteY491" fmla="*/ 205374 h 438126"/>
              <a:gd name="connsiteX492" fmla="*/ 284365 w 438125"/>
              <a:gd name="connsiteY492" fmla="*/ 212373 h 438126"/>
              <a:gd name="connsiteX493" fmla="*/ 280110 w 438125"/>
              <a:gd name="connsiteY493" fmla="*/ 212373 h 438126"/>
              <a:gd name="connsiteX494" fmla="*/ 280110 w 438125"/>
              <a:gd name="connsiteY494" fmla="*/ 205374 h 438126"/>
              <a:gd name="connsiteX495" fmla="*/ 276472 w 438125"/>
              <a:gd name="connsiteY495" fmla="*/ 205374 h 438126"/>
              <a:gd name="connsiteX496" fmla="*/ 276472 w 438125"/>
              <a:gd name="connsiteY496" fmla="*/ 212373 h 438126"/>
              <a:gd name="connsiteX497" fmla="*/ 272217 w 438125"/>
              <a:gd name="connsiteY497" fmla="*/ 212373 h 438126"/>
              <a:gd name="connsiteX498" fmla="*/ 272217 w 438125"/>
              <a:gd name="connsiteY498" fmla="*/ 205374 h 438126"/>
              <a:gd name="connsiteX499" fmla="*/ 268702 w 438125"/>
              <a:gd name="connsiteY499" fmla="*/ 205374 h 438126"/>
              <a:gd name="connsiteX500" fmla="*/ 268702 w 438125"/>
              <a:gd name="connsiteY500" fmla="*/ 212373 h 438126"/>
              <a:gd name="connsiteX501" fmla="*/ 264448 w 438125"/>
              <a:gd name="connsiteY501" fmla="*/ 212373 h 438126"/>
              <a:gd name="connsiteX502" fmla="*/ 264448 w 438125"/>
              <a:gd name="connsiteY502" fmla="*/ 205374 h 438126"/>
              <a:gd name="connsiteX503" fmla="*/ 260686 w 438125"/>
              <a:gd name="connsiteY503" fmla="*/ 205374 h 438126"/>
              <a:gd name="connsiteX504" fmla="*/ 260686 w 438125"/>
              <a:gd name="connsiteY504" fmla="*/ 212373 h 438126"/>
              <a:gd name="connsiteX505" fmla="*/ 256369 w 438125"/>
              <a:gd name="connsiteY505" fmla="*/ 212373 h 438126"/>
              <a:gd name="connsiteX506" fmla="*/ 256369 w 438125"/>
              <a:gd name="connsiteY506" fmla="*/ 205374 h 438126"/>
              <a:gd name="connsiteX507" fmla="*/ 252762 w 438125"/>
              <a:gd name="connsiteY507" fmla="*/ 205374 h 438126"/>
              <a:gd name="connsiteX508" fmla="*/ 252762 w 438125"/>
              <a:gd name="connsiteY508" fmla="*/ 212373 h 438126"/>
              <a:gd name="connsiteX509" fmla="*/ 248507 w 438125"/>
              <a:gd name="connsiteY509" fmla="*/ 212373 h 438126"/>
              <a:gd name="connsiteX510" fmla="*/ 248507 w 438125"/>
              <a:gd name="connsiteY510" fmla="*/ 205374 h 438126"/>
              <a:gd name="connsiteX511" fmla="*/ 244869 w 438125"/>
              <a:gd name="connsiteY511" fmla="*/ 205374 h 438126"/>
              <a:gd name="connsiteX512" fmla="*/ 244869 w 438125"/>
              <a:gd name="connsiteY512" fmla="*/ 212373 h 438126"/>
              <a:gd name="connsiteX513" fmla="*/ 240614 w 438125"/>
              <a:gd name="connsiteY513" fmla="*/ 212373 h 438126"/>
              <a:gd name="connsiteX514" fmla="*/ 240614 w 438125"/>
              <a:gd name="connsiteY514" fmla="*/ 205374 h 438126"/>
              <a:gd name="connsiteX515" fmla="*/ 236976 w 438125"/>
              <a:gd name="connsiteY515" fmla="*/ 205374 h 438126"/>
              <a:gd name="connsiteX516" fmla="*/ 236976 w 438125"/>
              <a:gd name="connsiteY516" fmla="*/ 211139 h 438126"/>
              <a:gd name="connsiteX517" fmla="*/ 238178 w 438125"/>
              <a:gd name="connsiteY517" fmla="*/ 211139 h 438126"/>
              <a:gd name="connsiteX518" fmla="*/ 238178 w 438125"/>
              <a:gd name="connsiteY518" fmla="*/ 214223 h 438126"/>
              <a:gd name="connsiteX519" fmla="*/ 287726 w 438125"/>
              <a:gd name="connsiteY519" fmla="*/ 214223 h 438126"/>
              <a:gd name="connsiteX520" fmla="*/ 287726 w 438125"/>
              <a:gd name="connsiteY520" fmla="*/ 205374 h 438126"/>
              <a:gd name="connsiteX521" fmla="*/ 281559 w 438125"/>
              <a:gd name="connsiteY521" fmla="*/ 215425 h 438126"/>
              <a:gd name="connsiteX522" fmla="*/ 275393 w 438125"/>
              <a:gd name="connsiteY522" fmla="*/ 215425 h 438126"/>
              <a:gd name="connsiteX523" fmla="*/ 275393 w 438125"/>
              <a:gd name="connsiteY523" fmla="*/ 226340 h 438126"/>
              <a:gd name="connsiteX524" fmla="*/ 281559 w 438125"/>
              <a:gd name="connsiteY524" fmla="*/ 226340 h 438126"/>
              <a:gd name="connsiteX525" fmla="*/ 281559 w 438125"/>
              <a:gd name="connsiteY525" fmla="*/ 215425 h 438126"/>
              <a:gd name="connsiteX526" fmla="*/ 274252 w 438125"/>
              <a:gd name="connsiteY526" fmla="*/ 215425 h 438126"/>
              <a:gd name="connsiteX527" fmla="*/ 268086 w 438125"/>
              <a:gd name="connsiteY527" fmla="*/ 215425 h 438126"/>
              <a:gd name="connsiteX528" fmla="*/ 268086 w 438125"/>
              <a:gd name="connsiteY528" fmla="*/ 226340 h 438126"/>
              <a:gd name="connsiteX529" fmla="*/ 274252 w 438125"/>
              <a:gd name="connsiteY529" fmla="*/ 226340 h 438126"/>
              <a:gd name="connsiteX530" fmla="*/ 274252 w 438125"/>
              <a:gd name="connsiteY530" fmla="*/ 215425 h 438126"/>
              <a:gd name="connsiteX531" fmla="*/ 267253 w 438125"/>
              <a:gd name="connsiteY531" fmla="*/ 215425 h 438126"/>
              <a:gd name="connsiteX532" fmla="*/ 261087 w 438125"/>
              <a:gd name="connsiteY532" fmla="*/ 215425 h 438126"/>
              <a:gd name="connsiteX533" fmla="*/ 261087 w 438125"/>
              <a:gd name="connsiteY533" fmla="*/ 226340 h 438126"/>
              <a:gd name="connsiteX534" fmla="*/ 267253 w 438125"/>
              <a:gd name="connsiteY534" fmla="*/ 226340 h 438126"/>
              <a:gd name="connsiteX535" fmla="*/ 267253 w 438125"/>
              <a:gd name="connsiteY535" fmla="*/ 215425 h 438126"/>
              <a:gd name="connsiteX536" fmla="*/ 287633 w 438125"/>
              <a:gd name="connsiteY536" fmla="*/ 215425 h 438126"/>
              <a:gd name="connsiteX537" fmla="*/ 282453 w 438125"/>
              <a:gd name="connsiteY537" fmla="*/ 215425 h 438126"/>
              <a:gd name="connsiteX538" fmla="*/ 282453 w 438125"/>
              <a:gd name="connsiteY538" fmla="*/ 226340 h 438126"/>
              <a:gd name="connsiteX539" fmla="*/ 287633 w 438125"/>
              <a:gd name="connsiteY539" fmla="*/ 226340 h 438126"/>
              <a:gd name="connsiteX540" fmla="*/ 287633 w 438125"/>
              <a:gd name="connsiteY540" fmla="*/ 215425 h 438126"/>
              <a:gd name="connsiteX541" fmla="*/ 287633 w 438125"/>
              <a:gd name="connsiteY541" fmla="*/ 227265 h 438126"/>
              <a:gd name="connsiteX542" fmla="*/ 242125 w 438125"/>
              <a:gd name="connsiteY542" fmla="*/ 227265 h 438126"/>
              <a:gd name="connsiteX543" fmla="*/ 242125 w 438125"/>
              <a:gd name="connsiteY543" fmla="*/ 243359 h 438126"/>
              <a:gd name="connsiteX544" fmla="*/ 259144 w 438125"/>
              <a:gd name="connsiteY544" fmla="*/ 243359 h 438126"/>
              <a:gd name="connsiteX545" fmla="*/ 259144 w 438125"/>
              <a:gd name="connsiteY545" fmla="*/ 229639 h 438126"/>
              <a:gd name="connsiteX546" fmla="*/ 262228 w 438125"/>
              <a:gd name="connsiteY546" fmla="*/ 229639 h 438126"/>
              <a:gd name="connsiteX547" fmla="*/ 262228 w 438125"/>
              <a:gd name="connsiteY547" fmla="*/ 243297 h 438126"/>
              <a:gd name="connsiteX548" fmla="*/ 266174 w 438125"/>
              <a:gd name="connsiteY548" fmla="*/ 243297 h 438126"/>
              <a:gd name="connsiteX549" fmla="*/ 266174 w 438125"/>
              <a:gd name="connsiteY549" fmla="*/ 229639 h 438126"/>
              <a:gd name="connsiteX550" fmla="*/ 269257 w 438125"/>
              <a:gd name="connsiteY550" fmla="*/ 229639 h 438126"/>
              <a:gd name="connsiteX551" fmla="*/ 269257 w 438125"/>
              <a:gd name="connsiteY551" fmla="*/ 243297 h 438126"/>
              <a:gd name="connsiteX552" fmla="*/ 273204 w 438125"/>
              <a:gd name="connsiteY552" fmla="*/ 243297 h 438126"/>
              <a:gd name="connsiteX553" fmla="*/ 273204 w 438125"/>
              <a:gd name="connsiteY553" fmla="*/ 229639 h 438126"/>
              <a:gd name="connsiteX554" fmla="*/ 276287 w 438125"/>
              <a:gd name="connsiteY554" fmla="*/ 229639 h 438126"/>
              <a:gd name="connsiteX555" fmla="*/ 276287 w 438125"/>
              <a:gd name="connsiteY555" fmla="*/ 243297 h 438126"/>
              <a:gd name="connsiteX556" fmla="*/ 280234 w 438125"/>
              <a:gd name="connsiteY556" fmla="*/ 243297 h 438126"/>
              <a:gd name="connsiteX557" fmla="*/ 280234 w 438125"/>
              <a:gd name="connsiteY557" fmla="*/ 229639 h 438126"/>
              <a:gd name="connsiteX558" fmla="*/ 283317 w 438125"/>
              <a:gd name="connsiteY558" fmla="*/ 229639 h 438126"/>
              <a:gd name="connsiteX559" fmla="*/ 283317 w 438125"/>
              <a:gd name="connsiteY559" fmla="*/ 243297 h 438126"/>
              <a:gd name="connsiteX560" fmla="*/ 287572 w 438125"/>
              <a:gd name="connsiteY560" fmla="*/ 243297 h 438126"/>
              <a:gd name="connsiteX561" fmla="*/ 287572 w 438125"/>
              <a:gd name="connsiteY561" fmla="*/ 227265 h 438126"/>
              <a:gd name="connsiteX562" fmla="*/ 344241 w 438125"/>
              <a:gd name="connsiteY562" fmla="*/ 195723 h 438126"/>
              <a:gd name="connsiteX563" fmla="*/ 332371 w 438125"/>
              <a:gd name="connsiteY563" fmla="*/ 195723 h 438126"/>
              <a:gd name="connsiteX564" fmla="*/ 332371 w 438125"/>
              <a:gd name="connsiteY564" fmla="*/ 206052 h 438126"/>
              <a:gd name="connsiteX565" fmla="*/ 344241 w 438125"/>
              <a:gd name="connsiteY565" fmla="*/ 206052 h 438126"/>
              <a:gd name="connsiteX566" fmla="*/ 344241 w 438125"/>
              <a:gd name="connsiteY566" fmla="*/ 195723 h 438126"/>
              <a:gd name="connsiteX567" fmla="*/ 221190 w 438125"/>
              <a:gd name="connsiteY567" fmla="*/ 211139 h 438126"/>
              <a:gd name="connsiteX568" fmla="*/ 225136 w 438125"/>
              <a:gd name="connsiteY568" fmla="*/ 211139 h 438126"/>
              <a:gd name="connsiteX569" fmla="*/ 225136 w 438125"/>
              <a:gd name="connsiteY569" fmla="*/ 205374 h 438126"/>
              <a:gd name="connsiteX570" fmla="*/ 221190 w 438125"/>
              <a:gd name="connsiteY570" fmla="*/ 205374 h 438126"/>
              <a:gd name="connsiteX571" fmla="*/ 221190 w 438125"/>
              <a:gd name="connsiteY571" fmla="*/ 211139 h 438126"/>
              <a:gd name="connsiteX572" fmla="*/ 93884 w 438125"/>
              <a:gd name="connsiteY572" fmla="*/ 207224 h 438126"/>
              <a:gd name="connsiteX573" fmla="*/ 93884 w 438125"/>
              <a:gd name="connsiteY573" fmla="*/ 219371 h 438126"/>
              <a:gd name="connsiteX574" fmla="*/ 105724 w 438125"/>
              <a:gd name="connsiteY574" fmla="*/ 219371 h 438126"/>
              <a:gd name="connsiteX575" fmla="*/ 105724 w 438125"/>
              <a:gd name="connsiteY575" fmla="*/ 207224 h 438126"/>
              <a:gd name="connsiteX576" fmla="*/ 93884 w 438125"/>
              <a:gd name="connsiteY576" fmla="*/ 220266 h 438126"/>
              <a:gd name="connsiteX577" fmla="*/ 93884 w 438125"/>
              <a:gd name="connsiteY577" fmla="*/ 230009 h 438126"/>
              <a:gd name="connsiteX578" fmla="*/ 109300 w 438125"/>
              <a:gd name="connsiteY578" fmla="*/ 230009 h 438126"/>
              <a:gd name="connsiteX579" fmla="*/ 109300 w 438125"/>
              <a:gd name="connsiteY579" fmla="*/ 220389 h 438126"/>
              <a:gd name="connsiteX580" fmla="*/ 93884 w 438125"/>
              <a:gd name="connsiteY580" fmla="*/ 230903 h 438126"/>
              <a:gd name="connsiteX581" fmla="*/ 93884 w 438125"/>
              <a:gd name="connsiteY581" fmla="*/ 243236 h 438126"/>
              <a:gd name="connsiteX582" fmla="*/ 100050 w 438125"/>
              <a:gd name="connsiteY582" fmla="*/ 243236 h 438126"/>
              <a:gd name="connsiteX583" fmla="*/ 100050 w 438125"/>
              <a:gd name="connsiteY583" fmla="*/ 238888 h 438126"/>
              <a:gd name="connsiteX584" fmla="*/ 102764 w 438125"/>
              <a:gd name="connsiteY584" fmla="*/ 238888 h 438126"/>
              <a:gd name="connsiteX585" fmla="*/ 102764 w 438125"/>
              <a:gd name="connsiteY585" fmla="*/ 233030 h 438126"/>
              <a:gd name="connsiteX586" fmla="*/ 106124 w 438125"/>
              <a:gd name="connsiteY586" fmla="*/ 233030 h 438126"/>
              <a:gd name="connsiteX587" fmla="*/ 106124 w 438125"/>
              <a:gd name="connsiteY587" fmla="*/ 238888 h 438126"/>
              <a:gd name="connsiteX588" fmla="*/ 112291 w 438125"/>
              <a:gd name="connsiteY588" fmla="*/ 238888 h 438126"/>
              <a:gd name="connsiteX589" fmla="*/ 112291 w 438125"/>
              <a:gd name="connsiteY589" fmla="*/ 230903 h 438126"/>
              <a:gd name="connsiteX590" fmla="*/ 136402 w 438125"/>
              <a:gd name="connsiteY590" fmla="*/ 207224 h 438126"/>
              <a:gd name="connsiteX591" fmla="*/ 123051 w 438125"/>
              <a:gd name="connsiteY591" fmla="*/ 207224 h 438126"/>
              <a:gd name="connsiteX592" fmla="*/ 123051 w 438125"/>
              <a:gd name="connsiteY592" fmla="*/ 219371 h 438126"/>
              <a:gd name="connsiteX593" fmla="*/ 136402 w 438125"/>
              <a:gd name="connsiteY593" fmla="*/ 219371 h 438126"/>
              <a:gd name="connsiteX594" fmla="*/ 136402 w 438125"/>
              <a:gd name="connsiteY594" fmla="*/ 207224 h 438126"/>
              <a:gd name="connsiteX595" fmla="*/ 136402 w 438125"/>
              <a:gd name="connsiteY595" fmla="*/ 220266 h 438126"/>
              <a:gd name="connsiteX596" fmla="*/ 118488 w 438125"/>
              <a:gd name="connsiteY596" fmla="*/ 220266 h 438126"/>
              <a:gd name="connsiteX597" fmla="*/ 118488 w 438125"/>
              <a:gd name="connsiteY597" fmla="*/ 230009 h 438126"/>
              <a:gd name="connsiteX598" fmla="*/ 136402 w 438125"/>
              <a:gd name="connsiteY598" fmla="*/ 230009 h 438126"/>
              <a:gd name="connsiteX599" fmla="*/ 136402 w 438125"/>
              <a:gd name="connsiteY599" fmla="*/ 220389 h 438126"/>
              <a:gd name="connsiteX600" fmla="*/ 136402 w 438125"/>
              <a:gd name="connsiteY600" fmla="*/ 230903 h 438126"/>
              <a:gd name="connsiteX601" fmla="*/ 115436 w 438125"/>
              <a:gd name="connsiteY601" fmla="*/ 230903 h 438126"/>
              <a:gd name="connsiteX602" fmla="*/ 115436 w 438125"/>
              <a:gd name="connsiteY602" fmla="*/ 238888 h 438126"/>
              <a:gd name="connsiteX603" fmla="*/ 122435 w 438125"/>
              <a:gd name="connsiteY603" fmla="*/ 238888 h 438126"/>
              <a:gd name="connsiteX604" fmla="*/ 122435 w 438125"/>
              <a:gd name="connsiteY604" fmla="*/ 233030 h 438126"/>
              <a:gd name="connsiteX605" fmla="*/ 126073 w 438125"/>
              <a:gd name="connsiteY605" fmla="*/ 233030 h 438126"/>
              <a:gd name="connsiteX606" fmla="*/ 126073 w 438125"/>
              <a:gd name="connsiteY606" fmla="*/ 238888 h 438126"/>
              <a:gd name="connsiteX607" fmla="*/ 128200 w 438125"/>
              <a:gd name="connsiteY607" fmla="*/ 238888 h 438126"/>
              <a:gd name="connsiteX608" fmla="*/ 128200 w 438125"/>
              <a:gd name="connsiteY608" fmla="*/ 243451 h 438126"/>
              <a:gd name="connsiteX609" fmla="*/ 136402 w 438125"/>
              <a:gd name="connsiteY609" fmla="*/ 243451 h 438126"/>
              <a:gd name="connsiteX610" fmla="*/ 136402 w 438125"/>
              <a:gd name="connsiteY610" fmla="*/ 231119 h 438126"/>
              <a:gd name="connsiteX611" fmla="*/ 136402 w 438125"/>
              <a:gd name="connsiteY611" fmla="*/ 195661 h 438126"/>
              <a:gd name="connsiteX612" fmla="*/ 123051 w 438125"/>
              <a:gd name="connsiteY612" fmla="*/ 195661 h 438126"/>
              <a:gd name="connsiteX613" fmla="*/ 123051 w 438125"/>
              <a:gd name="connsiteY613" fmla="*/ 205990 h 438126"/>
              <a:gd name="connsiteX614" fmla="*/ 136402 w 438125"/>
              <a:gd name="connsiteY614" fmla="*/ 205990 h 438126"/>
              <a:gd name="connsiteX615" fmla="*/ 136402 w 438125"/>
              <a:gd name="connsiteY615" fmla="*/ 195723 h 438126"/>
              <a:gd name="connsiteX616" fmla="*/ 108653 w 438125"/>
              <a:gd name="connsiteY616" fmla="*/ 195970 h 438126"/>
              <a:gd name="connsiteX617" fmla="*/ 108653 w 438125"/>
              <a:gd name="connsiteY617" fmla="*/ 218138 h 438126"/>
              <a:gd name="connsiteX618" fmla="*/ 111458 w 438125"/>
              <a:gd name="connsiteY618" fmla="*/ 218138 h 438126"/>
              <a:gd name="connsiteX619" fmla="*/ 111458 w 438125"/>
              <a:gd name="connsiteY619" fmla="*/ 227573 h 438126"/>
              <a:gd name="connsiteX620" fmla="*/ 116330 w 438125"/>
              <a:gd name="connsiteY620" fmla="*/ 227573 h 438126"/>
              <a:gd name="connsiteX621" fmla="*/ 116330 w 438125"/>
              <a:gd name="connsiteY621" fmla="*/ 218138 h 438126"/>
              <a:gd name="connsiteX622" fmla="*/ 119968 w 438125"/>
              <a:gd name="connsiteY622" fmla="*/ 218138 h 438126"/>
              <a:gd name="connsiteX623" fmla="*/ 119968 w 438125"/>
              <a:gd name="connsiteY623" fmla="*/ 195970 h 438126"/>
              <a:gd name="connsiteX624" fmla="*/ 136617 w 438125"/>
              <a:gd name="connsiteY624" fmla="*/ 186720 h 438126"/>
              <a:gd name="connsiteX625" fmla="*/ 136617 w 438125"/>
              <a:gd name="connsiteY625" fmla="*/ 190050 h 438126"/>
              <a:gd name="connsiteX626" fmla="*/ 146638 w 438125"/>
              <a:gd name="connsiteY626" fmla="*/ 190050 h 438126"/>
              <a:gd name="connsiteX627" fmla="*/ 146638 w 438125"/>
              <a:gd name="connsiteY627" fmla="*/ 186473 h 438126"/>
              <a:gd name="connsiteX628" fmla="*/ 139361 w 438125"/>
              <a:gd name="connsiteY628" fmla="*/ 194305 h 438126"/>
              <a:gd name="connsiteX629" fmla="*/ 139361 w 438125"/>
              <a:gd name="connsiteY629" fmla="*/ 243667 h 438126"/>
              <a:gd name="connsiteX630" fmla="*/ 147254 w 438125"/>
              <a:gd name="connsiteY630" fmla="*/ 243667 h 438126"/>
              <a:gd name="connsiteX631" fmla="*/ 147254 w 438125"/>
              <a:gd name="connsiteY631" fmla="*/ 194151 h 438126"/>
              <a:gd name="connsiteX632" fmla="*/ 205281 w 438125"/>
              <a:gd name="connsiteY632" fmla="*/ 205528 h 438126"/>
              <a:gd name="connsiteX633" fmla="*/ 205281 w 438125"/>
              <a:gd name="connsiteY633" fmla="*/ 211139 h 438126"/>
              <a:gd name="connsiteX634" fmla="*/ 208919 w 438125"/>
              <a:gd name="connsiteY634" fmla="*/ 211139 h 438126"/>
              <a:gd name="connsiteX635" fmla="*/ 208919 w 438125"/>
              <a:gd name="connsiteY635" fmla="*/ 205374 h 438126"/>
              <a:gd name="connsiteX636" fmla="*/ 150276 w 438125"/>
              <a:gd name="connsiteY636" fmla="*/ 205528 h 438126"/>
              <a:gd name="connsiteX637" fmla="*/ 150276 w 438125"/>
              <a:gd name="connsiteY637" fmla="*/ 214223 h 438126"/>
              <a:gd name="connsiteX638" fmla="*/ 199916 w 438125"/>
              <a:gd name="connsiteY638" fmla="*/ 214223 h 438126"/>
              <a:gd name="connsiteX639" fmla="*/ 199916 w 438125"/>
              <a:gd name="connsiteY639" fmla="*/ 211139 h 438126"/>
              <a:gd name="connsiteX640" fmla="*/ 201118 w 438125"/>
              <a:gd name="connsiteY640" fmla="*/ 211139 h 438126"/>
              <a:gd name="connsiteX641" fmla="*/ 201118 w 438125"/>
              <a:gd name="connsiteY641" fmla="*/ 205374 h 438126"/>
              <a:gd name="connsiteX642" fmla="*/ 197480 w 438125"/>
              <a:gd name="connsiteY642" fmla="*/ 205374 h 438126"/>
              <a:gd name="connsiteX643" fmla="*/ 197480 w 438125"/>
              <a:gd name="connsiteY643" fmla="*/ 212373 h 438126"/>
              <a:gd name="connsiteX644" fmla="*/ 193225 w 438125"/>
              <a:gd name="connsiteY644" fmla="*/ 212373 h 438126"/>
              <a:gd name="connsiteX645" fmla="*/ 193225 w 438125"/>
              <a:gd name="connsiteY645" fmla="*/ 205374 h 438126"/>
              <a:gd name="connsiteX646" fmla="*/ 189587 w 438125"/>
              <a:gd name="connsiteY646" fmla="*/ 205374 h 438126"/>
              <a:gd name="connsiteX647" fmla="*/ 189587 w 438125"/>
              <a:gd name="connsiteY647" fmla="*/ 212373 h 438126"/>
              <a:gd name="connsiteX648" fmla="*/ 185455 w 438125"/>
              <a:gd name="connsiteY648" fmla="*/ 212373 h 438126"/>
              <a:gd name="connsiteX649" fmla="*/ 185455 w 438125"/>
              <a:gd name="connsiteY649" fmla="*/ 205374 h 438126"/>
              <a:gd name="connsiteX650" fmla="*/ 181663 w 438125"/>
              <a:gd name="connsiteY650" fmla="*/ 205374 h 438126"/>
              <a:gd name="connsiteX651" fmla="*/ 181663 w 438125"/>
              <a:gd name="connsiteY651" fmla="*/ 212373 h 438126"/>
              <a:gd name="connsiteX652" fmla="*/ 177408 w 438125"/>
              <a:gd name="connsiteY652" fmla="*/ 212373 h 438126"/>
              <a:gd name="connsiteX653" fmla="*/ 177408 w 438125"/>
              <a:gd name="connsiteY653" fmla="*/ 205374 h 438126"/>
              <a:gd name="connsiteX654" fmla="*/ 173770 w 438125"/>
              <a:gd name="connsiteY654" fmla="*/ 205374 h 438126"/>
              <a:gd name="connsiteX655" fmla="*/ 173770 w 438125"/>
              <a:gd name="connsiteY655" fmla="*/ 212373 h 438126"/>
              <a:gd name="connsiteX656" fmla="*/ 169515 w 438125"/>
              <a:gd name="connsiteY656" fmla="*/ 212373 h 438126"/>
              <a:gd name="connsiteX657" fmla="*/ 169515 w 438125"/>
              <a:gd name="connsiteY657" fmla="*/ 205374 h 438126"/>
              <a:gd name="connsiteX658" fmla="*/ 165877 w 438125"/>
              <a:gd name="connsiteY658" fmla="*/ 205374 h 438126"/>
              <a:gd name="connsiteX659" fmla="*/ 165877 w 438125"/>
              <a:gd name="connsiteY659" fmla="*/ 212373 h 438126"/>
              <a:gd name="connsiteX660" fmla="*/ 161622 w 438125"/>
              <a:gd name="connsiteY660" fmla="*/ 212373 h 438126"/>
              <a:gd name="connsiteX661" fmla="*/ 161622 w 438125"/>
              <a:gd name="connsiteY661" fmla="*/ 205374 h 438126"/>
              <a:gd name="connsiteX662" fmla="*/ 157984 w 438125"/>
              <a:gd name="connsiteY662" fmla="*/ 205374 h 438126"/>
              <a:gd name="connsiteX663" fmla="*/ 157984 w 438125"/>
              <a:gd name="connsiteY663" fmla="*/ 212373 h 438126"/>
              <a:gd name="connsiteX664" fmla="*/ 153729 w 438125"/>
              <a:gd name="connsiteY664" fmla="*/ 212373 h 438126"/>
              <a:gd name="connsiteX665" fmla="*/ 153729 w 438125"/>
              <a:gd name="connsiteY665" fmla="*/ 205374 h 438126"/>
              <a:gd name="connsiteX666" fmla="*/ 156658 w 438125"/>
              <a:gd name="connsiteY666" fmla="*/ 215579 h 438126"/>
              <a:gd name="connsiteX667" fmla="*/ 156658 w 438125"/>
              <a:gd name="connsiteY667" fmla="*/ 226494 h 438126"/>
              <a:gd name="connsiteX668" fmla="*/ 162825 w 438125"/>
              <a:gd name="connsiteY668" fmla="*/ 226494 h 438126"/>
              <a:gd name="connsiteX669" fmla="*/ 162825 w 438125"/>
              <a:gd name="connsiteY669" fmla="*/ 215425 h 438126"/>
              <a:gd name="connsiteX670" fmla="*/ 163657 w 438125"/>
              <a:gd name="connsiteY670" fmla="*/ 215579 h 438126"/>
              <a:gd name="connsiteX671" fmla="*/ 163657 w 438125"/>
              <a:gd name="connsiteY671" fmla="*/ 226494 h 438126"/>
              <a:gd name="connsiteX672" fmla="*/ 169824 w 438125"/>
              <a:gd name="connsiteY672" fmla="*/ 226494 h 438126"/>
              <a:gd name="connsiteX673" fmla="*/ 169824 w 438125"/>
              <a:gd name="connsiteY673" fmla="*/ 215425 h 438126"/>
              <a:gd name="connsiteX674" fmla="*/ 170656 w 438125"/>
              <a:gd name="connsiteY674" fmla="*/ 215579 h 438126"/>
              <a:gd name="connsiteX675" fmla="*/ 170656 w 438125"/>
              <a:gd name="connsiteY675" fmla="*/ 226494 h 438126"/>
              <a:gd name="connsiteX676" fmla="*/ 176822 w 438125"/>
              <a:gd name="connsiteY676" fmla="*/ 226494 h 438126"/>
              <a:gd name="connsiteX677" fmla="*/ 176822 w 438125"/>
              <a:gd name="connsiteY677" fmla="*/ 215425 h 438126"/>
              <a:gd name="connsiteX678" fmla="*/ 150276 w 438125"/>
              <a:gd name="connsiteY678" fmla="*/ 215579 h 438126"/>
              <a:gd name="connsiteX679" fmla="*/ 150276 w 438125"/>
              <a:gd name="connsiteY679" fmla="*/ 226494 h 438126"/>
              <a:gd name="connsiteX680" fmla="*/ 155548 w 438125"/>
              <a:gd name="connsiteY680" fmla="*/ 226494 h 438126"/>
              <a:gd name="connsiteX681" fmla="*/ 155548 w 438125"/>
              <a:gd name="connsiteY681" fmla="*/ 215425 h 438126"/>
              <a:gd name="connsiteX682" fmla="*/ 150276 w 438125"/>
              <a:gd name="connsiteY682" fmla="*/ 227419 h 438126"/>
              <a:gd name="connsiteX683" fmla="*/ 150276 w 438125"/>
              <a:gd name="connsiteY683" fmla="*/ 243513 h 438126"/>
              <a:gd name="connsiteX684" fmla="*/ 154623 w 438125"/>
              <a:gd name="connsiteY684" fmla="*/ 243513 h 438126"/>
              <a:gd name="connsiteX685" fmla="*/ 154623 w 438125"/>
              <a:gd name="connsiteY685" fmla="*/ 229639 h 438126"/>
              <a:gd name="connsiteX686" fmla="*/ 157707 w 438125"/>
              <a:gd name="connsiteY686" fmla="*/ 229639 h 438126"/>
              <a:gd name="connsiteX687" fmla="*/ 157707 w 438125"/>
              <a:gd name="connsiteY687" fmla="*/ 243297 h 438126"/>
              <a:gd name="connsiteX688" fmla="*/ 161653 w 438125"/>
              <a:gd name="connsiteY688" fmla="*/ 243297 h 438126"/>
              <a:gd name="connsiteX689" fmla="*/ 161653 w 438125"/>
              <a:gd name="connsiteY689" fmla="*/ 229639 h 438126"/>
              <a:gd name="connsiteX690" fmla="*/ 164736 w 438125"/>
              <a:gd name="connsiteY690" fmla="*/ 229639 h 438126"/>
              <a:gd name="connsiteX691" fmla="*/ 164736 w 438125"/>
              <a:gd name="connsiteY691" fmla="*/ 243297 h 438126"/>
              <a:gd name="connsiteX692" fmla="*/ 168683 w 438125"/>
              <a:gd name="connsiteY692" fmla="*/ 243297 h 438126"/>
              <a:gd name="connsiteX693" fmla="*/ 168683 w 438125"/>
              <a:gd name="connsiteY693" fmla="*/ 229639 h 438126"/>
              <a:gd name="connsiteX694" fmla="*/ 171766 w 438125"/>
              <a:gd name="connsiteY694" fmla="*/ 229639 h 438126"/>
              <a:gd name="connsiteX695" fmla="*/ 171766 w 438125"/>
              <a:gd name="connsiteY695" fmla="*/ 243297 h 438126"/>
              <a:gd name="connsiteX696" fmla="*/ 175589 w 438125"/>
              <a:gd name="connsiteY696" fmla="*/ 243297 h 438126"/>
              <a:gd name="connsiteX697" fmla="*/ 175589 w 438125"/>
              <a:gd name="connsiteY697" fmla="*/ 229639 h 438126"/>
              <a:gd name="connsiteX698" fmla="*/ 178672 w 438125"/>
              <a:gd name="connsiteY698" fmla="*/ 229639 h 438126"/>
              <a:gd name="connsiteX699" fmla="*/ 178672 w 438125"/>
              <a:gd name="connsiteY699" fmla="*/ 243297 h 438126"/>
              <a:gd name="connsiteX700" fmla="*/ 195692 w 438125"/>
              <a:gd name="connsiteY700" fmla="*/ 243297 h 438126"/>
              <a:gd name="connsiteX701" fmla="*/ 195692 w 438125"/>
              <a:gd name="connsiteY701" fmla="*/ 227265 h 438126"/>
              <a:gd name="connsiteX702" fmla="*/ 93884 w 438125"/>
              <a:gd name="connsiteY702" fmla="*/ 195723 h 438126"/>
              <a:gd name="connsiteX703" fmla="*/ 93884 w 438125"/>
              <a:gd name="connsiteY703" fmla="*/ 206052 h 438126"/>
              <a:gd name="connsiteX704" fmla="*/ 105724 w 438125"/>
              <a:gd name="connsiteY704" fmla="*/ 206052 h 438126"/>
              <a:gd name="connsiteX705" fmla="*/ 105724 w 438125"/>
              <a:gd name="connsiteY705" fmla="*/ 195723 h 438126"/>
              <a:gd name="connsiteX706" fmla="*/ 217213 w 438125"/>
              <a:gd name="connsiteY706" fmla="*/ 211139 h 438126"/>
              <a:gd name="connsiteX707" fmla="*/ 217213 w 438125"/>
              <a:gd name="connsiteY707" fmla="*/ 205374 h 438126"/>
              <a:gd name="connsiteX708" fmla="*/ 213204 w 438125"/>
              <a:gd name="connsiteY708" fmla="*/ 205374 h 438126"/>
              <a:gd name="connsiteX709" fmla="*/ 213204 w 438125"/>
              <a:gd name="connsiteY709" fmla="*/ 211139 h 438126"/>
              <a:gd name="connsiteX710" fmla="*/ 221467 w 438125"/>
              <a:gd name="connsiteY710" fmla="*/ 152805 h 438126"/>
              <a:gd name="connsiteX711" fmla="*/ 221467 w 438125"/>
              <a:gd name="connsiteY711" fmla="*/ 141273 h 438126"/>
              <a:gd name="connsiteX712" fmla="*/ 219063 w 438125"/>
              <a:gd name="connsiteY712" fmla="*/ 139763 h 438126"/>
              <a:gd name="connsiteX713" fmla="*/ 216627 w 438125"/>
              <a:gd name="connsiteY713" fmla="*/ 141273 h 438126"/>
              <a:gd name="connsiteX714" fmla="*/ 216627 w 438125"/>
              <a:gd name="connsiteY714" fmla="*/ 152835 h 438126"/>
              <a:gd name="connsiteX715" fmla="*/ 223595 w 438125"/>
              <a:gd name="connsiteY715" fmla="*/ 178025 h 438126"/>
              <a:gd name="connsiteX716" fmla="*/ 223595 w 438125"/>
              <a:gd name="connsiteY716" fmla="*/ 156443 h 438126"/>
              <a:gd name="connsiteX717" fmla="*/ 214808 w 438125"/>
              <a:gd name="connsiteY717" fmla="*/ 156443 h 438126"/>
              <a:gd name="connsiteX718" fmla="*/ 214808 w 438125"/>
              <a:gd name="connsiteY718" fmla="*/ 178025 h 438126"/>
              <a:gd name="connsiteX719" fmla="*/ 230285 w 438125"/>
              <a:gd name="connsiteY719" fmla="*/ 189557 h 438126"/>
              <a:gd name="connsiteX720" fmla="*/ 230285 w 438125"/>
              <a:gd name="connsiteY720" fmla="*/ 182003 h 438126"/>
              <a:gd name="connsiteX721" fmla="*/ 207809 w 438125"/>
              <a:gd name="connsiteY721" fmla="*/ 182003 h 438126"/>
              <a:gd name="connsiteX722" fmla="*/ 207809 w 438125"/>
              <a:gd name="connsiteY722" fmla="*/ 189557 h 438126"/>
              <a:gd name="connsiteX723" fmla="*/ 219063 w 438125"/>
              <a:gd name="connsiteY723" fmla="*/ 194767 h 438126"/>
              <a:gd name="connsiteX724" fmla="*/ 221190 w 438125"/>
              <a:gd name="connsiteY724" fmla="*/ 196770 h 438126"/>
              <a:gd name="connsiteX725" fmla="*/ 221190 w 438125"/>
              <a:gd name="connsiteY725" fmla="*/ 196895 h 438126"/>
              <a:gd name="connsiteX726" fmla="*/ 221190 w 438125"/>
              <a:gd name="connsiteY726" fmla="*/ 197481 h 438126"/>
              <a:gd name="connsiteX727" fmla="*/ 225136 w 438125"/>
              <a:gd name="connsiteY727" fmla="*/ 197481 h 438126"/>
              <a:gd name="connsiteX728" fmla="*/ 225136 w 438125"/>
              <a:gd name="connsiteY728" fmla="*/ 196895 h 438126"/>
              <a:gd name="connsiteX729" fmla="*/ 227139 w 438125"/>
              <a:gd name="connsiteY729" fmla="*/ 194767 h 438126"/>
              <a:gd name="connsiteX730" fmla="*/ 227264 w 438125"/>
              <a:gd name="connsiteY730" fmla="*/ 194767 h 438126"/>
              <a:gd name="connsiteX731" fmla="*/ 227264 w 438125"/>
              <a:gd name="connsiteY731" fmla="*/ 194767 h 438126"/>
              <a:gd name="connsiteX732" fmla="*/ 229391 w 438125"/>
              <a:gd name="connsiteY732" fmla="*/ 196770 h 438126"/>
              <a:gd name="connsiteX733" fmla="*/ 229391 w 438125"/>
              <a:gd name="connsiteY733" fmla="*/ 196895 h 438126"/>
              <a:gd name="connsiteX734" fmla="*/ 229391 w 438125"/>
              <a:gd name="connsiteY734" fmla="*/ 197481 h 438126"/>
              <a:gd name="connsiteX735" fmla="*/ 233338 w 438125"/>
              <a:gd name="connsiteY735" fmla="*/ 197481 h 438126"/>
              <a:gd name="connsiteX736" fmla="*/ 233338 w 438125"/>
              <a:gd name="connsiteY736" fmla="*/ 196895 h 438126"/>
              <a:gd name="connsiteX737" fmla="*/ 235340 w 438125"/>
              <a:gd name="connsiteY737" fmla="*/ 194767 h 438126"/>
              <a:gd name="connsiteX738" fmla="*/ 235465 w 438125"/>
              <a:gd name="connsiteY738" fmla="*/ 194767 h 438126"/>
              <a:gd name="connsiteX739" fmla="*/ 235465 w 438125"/>
              <a:gd name="connsiteY739" fmla="*/ 194767 h 438126"/>
              <a:gd name="connsiteX740" fmla="*/ 237593 w 438125"/>
              <a:gd name="connsiteY740" fmla="*/ 196770 h 438126"/>
              <a:gd name="connsiteX741" fmla="*/ 237593 w 438125"/>
              <a:gd name="connsiteY741" fmla="*/ 196895 h 438126"/>
              <a:gd name="connsiteX742" fmla="*/ 237593 w 438125"/>
              <a:gd name="connsiteY742" fmla="*/ 197481 h 438126"/>
              <a:gd name="connsiteX743" fmla="*/ 241539 w 438125"/>
              <a:gd name="connsiteY743" fmla="*/ 197481 h 438126"/>
              <a:gd name="connsiteX744" fmla="*/ 241539 w 438125"/>
              <a:gd name="connsiteY744" fmla="*/ 196895 h 438126"/>
              <a:gd name="connsiteX745" fmla="*/ 243541 w 438125"/>
              <a:gd name="connsiteY745" fmla="*/ 194767 h 438126"/>
              <a:gd name="connsiteX746" fmla="*/ 243667 w 438125"/>
              <a:gd name="connsiteY746" fmla="*/ 194767 h 438126"/>
              <a:gd name="connsiteX747" fmla="*/ 243667 w 438125"/>
              <a:gd name="connsiteY747" fmla="*/ 194767 h 438126"/>
              <a:gd name="connsiteX748" fmla="*/ 245794 w 438125"/>
              <a:gd name="connsiteY748" fmla="*/ 196770 h 438126"/>
              <a:gd name="connsiteX749" fmla="*/ 245794 w 438125"/>
              <a:gd name="connsiteY749" fmla="*/ 196895 h 438126"/>
              <a:gd name="connsiteX750" fmla="*/ 245794 w 438125"/>
              <a:gd name="connsiteY750" fmla="*/ 197481 h 438126"/>
              <a:gd name="connsiteX751" fmla="*/ 249741 w 438125"/>
              <a:gd name="connsiteY751" fmla="*/ 197481 h 438126"/>
              <a:gd name="connsiteX752" fmla="*/ 249741 w 438125"/>
              <a:gd name="connsiteY752" fmla="*/ 196895 h 438126"/>
              <a:gd name="connsiteX753" fmla="*/ 251743 w 438125"/>
              <a:gd name="connsiteY753" fmla="*/ 194767 h 438126"/>
              <a:gd name="connsiteX754" fmla="*/ 251868 w 438125"/>
              <a:gd name="connsiteY754" fmla="*/ 194767 h 438126"/>
              <a:gd name="connsiteX755" fmla="*/ 251868 w 438125"/>
              <a:gd name="connsiteY755" fmla="*/ 194767 h 438126"/>
              <a:gd name="connsiteX756" fmla="*/ 253995 w 438125"/>
              <a:gd name="connsiteY756" fmla="*/ 196770 h 438126"/>
              <a:gd name="connsiteX757" fmla="*/ 253995 w 438125"/>
              <a:gd name="connsiteY757" fmla="*/ 196895 h 438126"/>
              <a:gd name="connsiteX758" fmla="*/ 253995 w 438125"/>
              <a:gd name="connsiteY758" fmla="*/ 197481 h 438126"/>
              <a:gd name="connsiteX759" fmla="*/ 257942 w 438125"/>
              <a:gd name="connsiteY759" fmla="*/ 197481 h 438126"/>
              <a:gd name="connsiteX760" fmla="*/ 257942 w 438125"/>
              <a:gd name="connsiteY760" fmla="*/ 196895 h 438126"/>
              <a:gd name="connsiteX761" fmla="*/ 259944 w 438125"/>
              <a:gd name="connsiteY761" fmla="*/ 194767 h 438126"/>
              <a:gd name="connsiteX762" fmla="*/ 260069 w 438125"/>
              <a:gd name="connsiteY762" fmla="*/ 194767 h 438126"/>
              <a:gd name="connsiteX763" fmla="*/ 260069 w 438125"/>
              <a:gd name="connsiteY763" fmla="*/ 194767 h 438126"/>
              <a:gd name="connsiteX764" fmla="*/ 262197 w 438125"/>
              <a:gd name="connsiteY764" fmla="*/ 196770 h 438126"/>
              <a:gd name="connsiteX765" fmla="*/ 262197 w 438125"/>
              <a:gd name="connsiteY765" fmla="*/ 196895 h 438126"/>
              <a:gd name="connsiteX766" fmla="*/ 262197 w 438125"/>
              <a:gd name="connsiteY766" fmla="*/ 197481 h 438126"/>
              <a:gd name="connsiteX767" fmla="*/ 266143 w 438125"/>
              <a:gd name="connsiteY767" fmla="*/ 197481 h 438126"/>
              <a:gd name="connsiteX768" fmla="*/ 266143 w 438125"/>
              <a:gd name="connsiteY768" fmla="*/ 196895 h 438126"/>
              <a:gd name="connsiteX769" fmla="*/ 268145 w 438125"/>
              <a:gd name="connsiteY769" fmla="*/ 194767 h 438126"/>
              <a:gd name="connsiteX770" fmla="*/ 268271 w 438125"/>
              <a:gd name="connsiteY770" fmla="*/ 194767 h 438126"/>
              <a:gd name="connsiteX771" fmla="*/ 268271 w 438125"/>
              <a:gd name="connsiteY771" fmla="*/ 194767 h 438126"/>
              <a:gd name="connsiteX772" fmla="*/ 270398 w 438125"/>
              <a:gd name="connsiteY772" fmla="*/ 196770 h 438126"/>
              <a:gd name="connsiteX773" fmla="*/ 270398 w 438125"/>
              <a:gd name="connsiteY773" fmla="*/ 196895 h 438126"/>
              <a:gd name="connsiteX774" fmla="*/ 270398 w 438125"/>
              <a:gd name="connsiteY774" fmla="*/ 197481 h 438126"/>
              <a:gd name="connsiteX775" fmla="*/ 274345 w 438125"/>
              <a:gd name="connsiteY775" fmla="*/ 197481 h 438126"/>
              <a:gd name="connsiteX776" fmla="*/ 274345 w 438125"/>
              <a:gd name="connsiteY776" fmla="*/ 196895 h 438126"/>
              <a:gd name="connsiteX777" fmla="*/ 276347 w 438125"/>
              <a:gd name="connsiteY777" fmla="*/ 194767 h 438126"/>
              <a:gd name="connsiteX778" fmla="*/ 276472 w 438125"/>
              <a:gd name="connsiteY778" fmla="*/ 194767 h 438126"/>
              <a:gd name="connsiteX779" fmla="*/ 276472 w 438125"/>
              <a:gd name="connsiteY779" fmla="*/ 194767 h 438126"/>
              <a:gd name="connsiteX780" fmla="*/ 278599 w 438125"/>
              <a:gd name="connsiteY780" fmla="*/ 196770 h 438126"/>
              <a:gd name="connsiteX781" fmla="*/ 278599 w 438125"/>
              <a:gd name="connsiteY781" fmla="*/ 196895 h 438126"/>
              <a:gd name="connsiteX782" fmla="*/ 278599 w 438125"/>
              <a:gd name="connsiteY782" fmla="*/ 197481 h 438126"/>
              <a:gd name="connsiteX783" fmla="*/ 282546 w 438125"/>
              <a:gd name="connsiteY783" fmla="*/ 197481 h 438126"/>
              <a:gd name="connsiteX784" fmla="*/ 282546 w 438125"/>
              <a:gd name="connsiteY784" fmla="*/ 196895 h 438126"/>
              <a:gd name="connsiteX785" fmla="*/ 284548 w 438125"/>
              <a:gd name="connsiteY785" fmla="*/ 194767 h 438126"/>
              <a:gd name="connsiteX786" fmla="*/ 284673 w 438125"/>
              <a:gd name="connsiteY786" fmla="*/ 194767 h 438126"/>
              <a:gd name="connsiteX787" fmla="*/ 284673 w 438125"/>
              <a:gd name="connsiteY787" fmla="*/ 194767 h 438126"/>
              <a:gd name="connsiteX788" fmla="*/ 286801 w 438125"/>
              <a:gd name="connsiteY788" fmla="*/ 196770 h 438126"/>
              <a:gd name="connsiteX789" fmla="*/ 286801 w 438125"/>
              <a:gd name="connsiteY789" fmla="*/ 196895 h 438126"/>
              <a:gd name="connsiteX790" fmla="*/ 286801 w 438125"/>
              <a:gd name="connsiteY790" fmla="*/ 197481 h 438126"/>
              <a:gd name="connsiteX791" fmla="*/ 290285 w 438125"/>
              <a:gd name="connsiteY791" fmla="*/ 197481 h 438126"/>
              <a:gd name="connsiteX792" fmla="*/ 290285 w 438125"/>
              <a:gd name="connsiteY792" fmla="*/ 192640 h 438126"/>
              <a:gd name="connsiteX793" fmla="*/ 152804 w 438125"/>
              <a:gd name="connsiteY793" fmla="*/ 192640 h 438126"/>
              <a:gd name="connsiteX794" fmla="*/ 152804 w 438125"/>
              <a:gd name="connsiteY794" fmla="*/ 197481 h 438126"/>
              <a:gd name="connsiteX795" fmla="*/ 156165 w 438125"/>
              <a:gd name="connsiteY795" fmla="*/ 197481 h 438126"/>
              <a:gd name="connsiteX796" fmla="*/ 156165 w 438125"/>
              <a:gd name="connsiteY796" fmla="*/ 196895 h 438126"/>
              <a:gd name="connsiteX797" fmla="*/ 158167 w 438125"/>
              <a:gd name="connsiteY797" fmla="*/ 194767 h 438126"/>
              <a:gd name="connsiteX798" fmla="*/ 158292 w 438125"/>
              <a:gd name="connsiteY798" fmla="*/ 194767 h 438126"/>
              <a:gd name="connsiteX799" fmla="*/ 158292 w 438125"/>
              <a:gd name="connsiteY799" fmla="*/ 194767 h 438126"/>
              <a:gd name="connsiteX800" fmla="*/ 160420 w 438125"/>
              <a:gd name="connsiteY800" fmla="*/ 196770 h 438126"/>
              <a:gd name="connsiteX801" fmla="*/ 160420 w 438125"/>
              <a:gd name="connsiteY801" fmla="*/ 196895 h 438126"/>
              <a:gd name="connsiteX802" fmla="*/ 160420 w 438125"/>
              <a:gd name="connsiteY802" fmla="*/ 197481 h 438126"/>
              <a:gd name="connsiteX803" fmla="*/ 164366 w 438125"/>
              <a:gd name="connsiteY803" fmla="*/ 197481 h 438126"/>
              <a:gd name="connsiteX804" fmla="*/ 164366 w 438125"/>
              <a:gd name="connsiteY804" fmla="*/ 196895 h 438126"/>
              <a:gd name="connsiteX805" fmla="*/ 166368 w 438125"/>
              <a:gd name="connsiteY805" fmla="*/ 194767 h 438126"/>
              <a:gd name="connsiteX806" fmla="*/ 166494 w 438125"/>
              <a:gd name="connsiteY806" fmla="*/ 194767 h 438126"/>
              <a:gd name="connsiteX807" fmla="*/ 166494 w 438125"/>
              <a:gd name="connsiteY807" fmla="*/ 194767 h 438126"/>
              <a:gd name="connsiteX808" fmla="*/ 168621 w 438125"/>
              <a:gd name="connsiteY808" fmla="*/ 196770 h 438126"/>
              <a:gd name="connsiteX809" fmla="*/ 168621 w 438125"/>
              <a:gd name="connsiteY809" fmla="*/ 196895 h 438126"/>
              <a:gd name="connsiteX810" fmla="*/ 168621 w 438125"/>
              <a:gd name="connsiteY810" fmla="*/ 197481 h 438126"/>
              <a:gd name="connsiteX811" fmla="*/ 172568 w 438125"/>
              <a:gd name="connsiteY811" fmla="*/ 197481 h 438126"/>
              <a:gd name="connsiteX812" fmla="*/ 172568 w 438125"/>
              <a:gd name="connsiteY812" fmla="*/ 196895 h 438126"/>
              <a:gd name="connsiteX813" fmla="*/ 174570 w 438125"/>
              <a:gd name="connsiteY813" fmla="*/ 194767 h 438126"/>
              <a:gd name="connsiteX814" fmla="*/ 174695 w 438125"/>
              <a:gd name="connsiteY814" fmla="*/ 194767 h 438126"/>
              <a:gd name="connsiteX815" fmla="*/ 174695 w 438125"/>
              <a:gd name="connsiteY815" fmla="*/ 194767 h 438126"/>
              <a:gd name="connsiteX816" fmla="*/ 176822 w 438125"/>
              <a:gd name="connsiteY816" fmla="*/ 196770 h 438126"/>
              <a:gd name="connsiteX817" fmla="*/ 176822 w 438125"/>
              <a:gd name="connsiteY817" fmla="*/ 196895 h 438126"/>
              <a:gd name="connsiteX818" fmla="*/ 176822 w 438125"/>
              <a:gd name="connsiteY818" fmla="*/ 197481 h 438126"/>
              <a:gd name="connsiteX819" fmla="*/ 180769 w 438125"/>
              <a:gd name="connsiteY819" fmla="*/ 197481 h 438126"/>
              <a:gd name="connsiteX820" fmla="*/ 180769 w 438125"/>
              <a:gd name="connsiteY820" fmla="*/ 196895 h 438126"/>
              <a:gd name="connsiteX821" fmla="*/ 182771 w 438125"/>
              <a:gd name="connsiteY821" fmla="*/ 194767 h 438126"/>
              <a:gd name="connsiteX822" fmla="*/ 182896 w 438125"/>
              <a:gd name="connsiteY822" fmla="*/ 194767 h 438126"/>
              <a:gd name="connsiteX823" fmla="*/ 182896 w 438125"/>
              <a:gd name="connsiteY823" fmla="*/ 194767 h 438126"/>
              <a:gd name="connsiteX824" fmla="*/ 185024 w 438125"/>
              <a:gd name="connsiteY824" fmla="*/ 196770 h 438126"/>
              <a:gd name="connsiteX825" fmla="*/ 185024 w 438125"/>
              <a:gd name="connsiteY825" fmla="*/ 196895 h 438126"/>
              <a:gd name="connsiteX826" fmla="*/ 185024 w 438125"/>
              <a:gd name="connsiteY826" fmla="*/ 197481 h 438126"/>
              <a:gd name="connsiteX827" fmla="*/ 188970 w 438125"/>
              <a:gd name="connsiteY827" fmla="*/ 197481 h 438126"/>
              <a:gd name="connsiteX828" fmla="*/ 188970 w 438125"/>
              <a:gd name="connsiteY828" fmla="*/ 196895 h 438126"/>
              <a:gd name="connsiteX829" fmla="*/ 190973 w 438125"/>
              <a:gd name="connsiteY829" fmla="*/ 194767 h 438126"/>
              <a:gd name="connsiteX830" fmla="*/ 191098 w 438125"/>
              <a:gd name="connsiteY830" fmla="*/ 194767 h 438126"/>
              <a:gd name="connsiteX831" fmla="*/ 191098 w 438125"/>
              <a:gd name="connsiteY831" fmla="*/ 194767 h 438126"/>
              <a:gd name="connsiteX832" fmla="*/ 193225 w 438125"/>
              <a:gd name="connsiteY832" fmla="*/ 196770 h 438126"/>
              <a:gd name="connsiteX833" fmla="*/ 193225 w 438125"/>
              <a:gd name="connsiteY833" fmla="*/ 196895 h 438126"/>
              <a:gd name="connsiteX834" fmla="*/ 193225 w 438125"/>
              <a:gd name="connsiteY834" fmla="*/ 197481 h 438126"/>
              <a:gd name="connsiteX835" fmla="*/ 197172 w 438125"/>
              <a:gd name="connsiteY835" fmla="*/ 197481 h 438126"/>
              <a:gd name="connsiteX836" fmla="*/ 197172 w 438125"/>
              <a:gd name="connsiteY836" fmla="*/ 196895 h 438126"/>
              <a:gd name="connsiteX837" fmla="*/ 199174 w 438125"/>
              <a:gd name="connsiteY837" fmla="*/ 194767 h 438126"/>
              <a:gd name="connsiteX838" fmla="*/ 199299 w 438125"/>
              <a:gd name="connsiteY838" fmla="*/ 194767 h 438126"/>
              <a:gd name="connsiteX839" fmla="*/ 199299 w 438125"/>
              <a:gd name="connsiteY839" fmla="*/ 194767 h 438126"/>
              <a:gd name="connsiteX840" fmla="*/ 201427 w 438125"/>
              <a:gd name="connsiteY840" fmla="*/ 196770 h 438126"/>
              <a:gd name="connsiteX841" fmla="*/ 201427 w 438125"/>
              <a:gd name="connsiteY841" fmla="*/ 196895 h 438126"/>
              <a:gd name="connsiteX842" fmla="*/ 201427 w 438125"/>
              <a:gd name="connsiteY842" fmla="*/ 197481 h 438126"/>
              <a:gd name="connsiteX843" fmla="*/ 205373 w 438125"/>
              <a:gd name="connsiteY843" fmla="*/ 197481 h 438126"/>
              <a:gd name="connsiteX844" fmla="*/ 205373 w 438125"/>
              <a:gd name="connsiteY844" fmla="*/ 196895 h 438126"/>
              <a:gd name="connsiteX845" fmla="*/ 207375 w 438125"/>
              <a:gd name="connsiteY845" fmla="*/ 194767 h 438126"/>
              <a:gd name="connsiteX846" fmla="*/ 207500 w 438125"/>
              <a:gd name="connsiteY846" fmla="*/ 194767 h 438126"/>
              <a:gd name="connsiteX847" fmla="*/ 207500 w 438125"/>
              <a:gd name="connsiteY847" fmla="*/ 194767 h 438126"/>
              <a:gd name="connsiteX848" fmla="*/ 209628 w 438125"/>
              <a:gd name="connsiteY848" fmla="*/ 196770 h 438126"/>
              <a:gd name="connsiteX849" fmla="*/ 209628 w 438125"/>
              <a:gd name="connsiteY849" fmla="*/ 196895 h 438126"/>
              <a:gd name="connsiteX850" fmla="*/ 209628 w 438125"/>
              <a:gd name="connsiteY850" fmla="*/ 197481 h 438126"/>
              <a:gd name="connsiteX851" fmla="*/ 213574 w 438125"/>
              <a:gd name="connsiteY851" fmla="*/ 197481 h 438126"/>
              <a:gd name="connsiteX852" fmla="*/ 213574 w 438125"/>
              <a:gd name="connsiteY852" fmla="*/ 196895 h 438126"/>
              <a:gd name="connsiteX853" fmla="*/ 215577 w 438125"/>
              <a:gd name="connsiteY853" fmla="*/ 194767 h 438126"/>
              <a:gd name="connsiteX854" fmla="*/ 215702 w 438125"/>
              <a:gd name="connsiteY854" fmla="*/ 194767 h 438126"/>
              <a:gd name="connsiteX855" fmla="*/ 215702 w 438125"/>
              <a:gd name="connsiteY855" fmla="*/ 194767 h 438126"/>
              <a:gd name="connsiteX856" fmla="*/ 217829 w 438125"/>
              <a:gd name="connsiteY856" fmla="*/ 196770 h 438126"/>
              <a:gd name="connsiteX857" fmla="*/ 217829 w 438125"/>
              <a:gd name="connsiteY857" fmla="*/ 196895 h 438126"/>
              <a:gd name="connsiteX858" fmla="*/ 217829 w 438125"/>
              <a:gd name="connsiteY858" fmla="*/ 197481 h 438126"/>
              <a:gd name="connsiteX859" fmla="*/ 221776 w 438125"/>
              <a:gd name="connsiteY859" fmla="*/ 197481 h 438126"/>
              <a:gd name="connsiteX860" fmla="*/ 221776 w 438125"/>
              <a:gd name="connsiteY860" fmla="*/ 196895 h 438126"/>
              <a:gd name="connsiteX861" fmla="*/ 219063 w 438125"/>
              <a:gd name="connsiteY861" fmla="*/ 194767 h 438126"/>
              <a:gd name="connsiteX862" fmla="*/ 287726 w 438125"/>
              <a:gd name="connsiteY862" fmla="*/ 204017 h 438126"/>
              <a:gd name="connsiteX863" fmla="*/ 287726 w 438125"/>
              <a:gd name="connsiteY863" fmla="*/ 198406 h 438126"/>
              <a:gd name="connsiteX864" fmla="*/ 284365 w 438125"/>
              <a:gd name="connsiteY864" fmla="*/ 198406 h 438126"/>
              <a:gd name="connsiteX865" fmla="*/ 284365 w 438125"/>
              <a:gd name="connsiteY865" fmla="*/ 202660 h 438126"/>
              <a:gd name="connsiteX866" fmla="*/ 280419 w 438125"/>
              <a:gd name="connsiteY866" fmla="*/ 202660 h 438126"/>
              <a:gd name="connsiteX867" fmla="*/ 280419 w 438125"/>
              <a:gd name="connsiteY867" fmla="*/ 198406 h 438126"/>
              <a:gd name="connsiteX868" fmla="*/ 276472 w 438125"/>
              <a:gd name="connsiteY868" fmla="*/ 198406 h 438126"/>
              <a:gd name="connsiteX869" fmla="*/ 276472 w 438125"/>
              <a:gd name="connsiteY869" fmla="*/ 202660 h 438126"/>
              <a:gd name="connsiteX870" fmla="*/ 272526 w 438125"/>
              <a:gd name="connsiteY870" fmla="*/ 202660 h 438126"/>
              <a:gd name="connsiteX871" fmla="*/ 272526 w 438125"/>
              <a:gd name="connsiteY871" fmla="*/ 198406 h 438126"/>
              <a:gd name="connsiteX872" fmla="*/ 268702 w 438125"/>
              <a:gd name="connsiteY872" fmla="*/ 198406 h 438126"/>
              <a:gd name="connsiteX873" fmla="*/ 268702 w 438125"/>
              <a:gd name="connsiteY873" fmla="*/ 202660 h 438126"/>
              <a:gd name="connsiteX874" fmla="*/ 264756 w 438125"/>
              <a:gd name="connsiteY874" fmla="*/ 202660 h 438126"/>
              <a:gd name="connsiteX875" fmla="*/ 264756 w 438125"/>
              <a:gd name="connsiteY875" fmla="*/ 198406 h 438126"/>
              <a:gd name="connsiteX876" fmla="*/ 260686 w 438125"/>
              <a:gd name="connsiteY876" fmla="*/ 198406 h 438126"/>
              <a:gd name="connsiteX877" fmla="*/ 260686 w 438125"/>
              <a:gd name="connsiteY877" fmla="*/ 202660 h 438126"/>
              <a:gd name="connsiteX878" fmla="*/ 256709 w 438125"/>
              <a:gd name="connsiteY878" fmla="*/ 202660 h 438126"/>
              <a:gd name="connsiteX879" fmla="*/ 256709 w 438125"/>
              <a:gd name="connsiteY879" fmla="*/ 198406 h 438126"/>
              <a:gd name="connsiteX880" fmla="*/ 252762 w 438125"/>
              <a:gd name="connsiteY880" fmla="*/ 198406 h 438126"/>
              <a:gd name="connsiteX881" fmla="*/ 252762 w 438125"/>
              <a:gd name="connsiteY881" fmla="*/ 202660 h 438126"/>
              <a:gd name="connsiteX882" fmla="*/ 248816 w 438125"/>
              <a:gd name="connsiteY882" fmla="*/ 202660 h 438126"/>
              <a:gd name="connsiteX883" fmla="*/ 248816 w 438125"/>
              <a:gd name="connsiteY883" fmla="*/ 198406 h 438126"/>
              <a:gd name="connsiteX884" fmla="*/ 244869 w 438125"/>
              <a:gd name="connsiteY884" fmla="*/ 198406 h 438126"/>
              <a:gd name="connsiteX885" fmla="*/ 244869 w 438125"/>
              <a:gd name="connsiteY885" fmla="*/ 202660 h 438126"/>
              <a:gd name="connsiteX886" fmla="*/ 240953 w 438125"/>
              <a:gd name="connsiteY886" fmla="*/ 202660 h 438126"/>
              <a:gd name="connsiteX887" fmla="*/ 240953 w 438125"/>
              <a:gd name="connsiteY887" fmla="*/ 198406 h 438126"/>
              <a:gd name="connsiteX888" fmla="*/ 236976 w 438125"/>
              <a:gd name="connsiteY888" fmla="*/ 198406 h 438126"/>
              <a:gd name="connsiteX889" fmla="*/ 236976 w 438125"/>
              <a:gd name="connsiteY889" fmla="*/ 202660 h 438126"/>
              <a:gd name="connsiteX890" fmla="*/ 233030 w 438125"/>
              <a:gd name="connsiteY890" fmla="*/ 202660 h 438126"/>
              <a:gd name="connsiteX891" fmla="*/ 233030 w 438125"/>
              <a:gd name="connsiteY891" fmla="*/ 198406 h 438126"/>
              <a:gd name="connsiteX892" fmla="*/ 229083 w 438125"/>
              <a:gd name="connsiteY892" fmla="*/ 198406 h 438126"/>
              <a:gd name="connsiteX893" fmla="*/ 229083 w 438125"/>
              <a:gd name="connsiteY893" fmla="*/ 202660 h 438126"/>
              <a:gd name="connsiteX894" fmla="*/ 225136 w 438125"/>
              <a:gd name="connsiteY894" fmla="*/ 202660 h 438126"/>
              <a:gd name="connsiteX895" fmla="*/ 225136 w 438125"/>
              <a:gd name="connsiteY895" fmla="*/ 198406 h 438126"/>
              <a:gd name="connsiteX896" fmla="*/ 221190 w 438125"/>
              <a:gd name="connsiteY896" fmla="*/ 198406 h 438126"/>
              <a:gd name="connsiteX897" fmla="*/ 221190 w 438125"/>
              <a:gd name="connsiteY897" fmla="*/ 202660 h 438126"/>
              <a:gd name="connsiteX898" fmla="*/ 217213 w 438125"/>
              <a:gd name="connsiteY898" fmla="*/ 202660 h 438126"/>
              <a:gd name="connsiteX899" fmla="*/ 217213 w 438125"/>
              <a:gd name="connsiteY899" fmla="*/ 198406 h 438126"/>
              <a:gd name="connsiteX900" fmla="*/ 213204 w 438125"/>
              <a:gd name="connsiteY900" fmla="*/ 198406 h 438126"/>
              <a:gd name="connsiteX901" fmla="*/ 213204 w 438125"/>
              <a:gd name="connsiteY901" fmla="*/ 202660 h 438126"/>
              <a:gd name="connsiteX902" fmla="*/ 209320 w 438125"/>
              <a:gd name="connsiteY902" fmla="*/ 202660 h 438126"/>
              <a:gd name="connsiteX903" fmla="*/ 209320 w 438125"/>
              <a:gd name="connsiteY903" fmla="*/ 198406 h 438126"/>
              <a:gd name="connsiteX904" fmla="*/ 205373 w 438125"/>
              <a:gd name="connsiteY904" fmla="*/ 198406 h 438126"/>
              <a:gd name="connsiteX905" fmla="*/ 205373 w 438125"/>
              <a:gd name="connsiteY905" fmla="*/ 202660 h 438126"/>
              <a:gd name="connsiteX906" fmla="*/ 201427 w 438125"/>
              <a:gd name="connsiteY906" fmla="*/ 202660 h 438126"/>
              <a:gd name="connsiteX907" fmla="*/ 201427 w 438125"/>
              <a:gd name="connsiteY907" fmla="*/ 198406 h 438126"/>
              <a:gd name="connsiteX908" fmla="*/ 197480 w 438125"/>
              <a:gd name="connsiteY908" fmla="*/ 198406 h 438126"/>
              <a:gd name="connsiteX909" fmla="*/ 197480 w 438125"/>
              <a:gd name="connsiteY909" fmla="*/ 202660 h 438126"/>
              <a:gd name="connsiteX910" fmla="*/ 193534 w 438125"/>
              <a:gd name="connsiteY910" fmla="*/ 202660 h 438126"/>
              <a:gd name="connsiteX911" fmla="*/ 193534 w 438125"/>
              <a:gd name="connsiteY911" fmla="*/ 198406 h 438126"/>
              <a:gd name="connsiteX912" fmla="*/ 189587 w 438125"/>
              <a:gd name="connsiteY912" fmla="*/ 198406 h 438126"/>
              <a:gd name="connsiteX913" fmla="*/ 189587 w 438125"/>
              <a:gd name="connsiteY913" fmla="*/ 202660 h 438126"/>
              <a:gd name="connsiteX914" fmla="*/ 185640 w 438125"/>
              <a:gd name="connsiteY914" fmla="*/ 202660 h 438126"/>
              <a:gd name="connsiteX915" fmla="*/ 185640 w 438125"/>
              <a:gd name="connsiteY915" fmla="*/ 198406 h 438126"/>
              <a:gd name="connsiteX916" fmla="*/ 181663 w 438125"/>
              <a:gd name="connsiteY916" fmla="*/ 198406 h 438126"/>
              <a:gd name="connsiteX917" fmla="*/ 181663 w 438125"/>
              <a:gd name="connsiteY917" fmla="*/ 202660 h 438126"/>
              <a:gd name="connsiteX918" fmla="*/ 177717 w 438125"/>
              <a:gd name="connsiteY918" fmla="*/ 202660 h 438126"/>
              <a:gd name="connsiteX919" fmla="*/ 177717 w 438125"/>
              <a:gd name="connsiteY919" fmla="*/ 198406 h 438126"/>
              <a:gd name="connsiteX920" fmla="*/ 173770 w 438125"/>
              <a:gd name="connsiteY920" fmla="*/ 198406 h 438126"/>
              <a:gd name="connsiteX921" fmla="*/ 173770 w 438125"/>
              <a:gd name="connsiteY921" fmla="*/ 202660 h 438126"/>
              <a:gd name="connsiteX922" fmla="*/ 169824 w 438125"/>
              <a:gd name="connsiteY922" fmla="*/ 202660 h 438126"/>
              <a:gd name="connsiteX923" fmla="*/ 169824 w 438125"/>
              <a:gd name="connsiteY923" fmla="*/ 198406 h 438126"/>
              <a:gd name="connsiteX924" fmla="*/ 165877 w 438125"/>
              <a:gd name="connsiteY924" fmla="*/ 198406 h 438126"/>
              <a:gd name="connsiteX925" fmla="*/ 165877 w 438125"/>
              <a:gd name="connsiteY925" fmla="*/ 202660 h 438126"/>
              <a:gd name="connsiteX926" fmla="*/ 161931 w 438125"/>
              <a:gd name="connsiteY926" fmla="*/ 202660 h 438126"/>
              <a:gd name="connsiteX927" fmla="*/ 161931 w 438125"/>
              <a:gd name="connsiteY927" fmla="*/ 198406 h 438126"/>
              <a:gd name="connsiteX928" fmla="*/ 157984 w 438125"/>
              <a:gd name="connsiteY928" fmla="*/ 198406 h 438126"/>
              <a:gd name="connsiteX929" fmla="*/ 157984 w 438125"/>
              <a:gd name="connsiteY929" fmla="*/ 202660 h 438126"/>
              <a:gd name="connsiteX930" fmla="*/ 154038 w 438125"/>
              <a:gd name="connsiteY930" fmla="*/ 202660 h 438126"/>
              <a:gd name="connsiteX931" fmla="*/ 154038 w 438125"/>
              <a:gd name="connsiteY931" fmla="*/ 198406 h 438126"/>
              <a:gd name="connsiteX932" fmla="*/ 150677 w 438125"/>
              <a:gd name="connsiteY932" fmla="*/ 198406 h 438126"/>
              <a:gd name="connsiteX933" fmla="*/ 150677 w 438125"/>
              <a:gd name="connsiteY933" fmla="*/ 204171 h 438126"/>
              <a:gd name="connsiteX934" fmla="*/ 232721 w 438125"/>
              <a:gd name="connsiteY934" fmla="*/ 214808 h 438126"/>
              <a:gd name="connsiteX935" fmla="*/ 242433 w 438125"/>
              <a:gd name="connsiteY935" fmla="*/ 221807 h 438126"/>
              <a:gd name="connsiteX936" fmla="*/ 242433 w 438125"/>
              <a:gd name="connsiteY936" fmla="*/ 226340 h 438126"/>
              <a:gd name="connsiteX937" fmla="*/ 260378 w 438125"/>
              <a:gd name="connsiteY937" fmla="*/ 226340 h 438126"/>
              <a:gd name="connsiteX938" fmla="*/ 260378 w 438125"/>
              <a:gd name="connsiteY938" fmla="*/ 215425 h 438126"/>
              <a:gd name="connsiteX939" fmla="*/ 237284 w 438125"/>
              <a:gd name="connsiteY939" fmla="*/ 215425 h 438126"/>
              <a:gd name="connsiteX940" fmla="*/ 237284 w 438125"/>
              <a:gd name="connsiteY940" fmla="*/ 212064 h 438126"/>
              <a:gd name="connsiteX941" fmla="*/ 201427 w 438125"/>
              <a:gd name="connsiteY941" fmla="*/ 212064 h 438126"/>
              <a:gd name="connsiteX942" fmla="*/ 201427 w 438125"/>
              <a:gd name="connsiteY942" fmla="*/ 215425 h 438126"/>
              <a:gd name="connsiteX943" fmla="*/ 178333 w 438125"/>
              <a:gd name="connsiteY943" fmla="*/ 215425 h 438126"/>
              <a:gd name="connsiteX944" fmla="*/ 178333 w 438125"/>
              <a:gd name="connsiteY944" fmla="*/ 226340 h 438126"/>
              <a:gd name="connsiteX945" fmla="*/ 196247 w 438125"/>
              <a:gd name="connsiteY945" fmla="*/ 226340 h 438126"/>
              <a:gd name="connsiteX946" fmla="*/ 196247 w 438125"/>
              <a:gd name="connsiteY946" fmla="*/ 221807 h 438126"/>
              <a:gd name="connsiteX947" fmla="*/ 205990 w 438125"/>
              <a:gd name="connsiteY947" fmla="*/ 214808 h 438126"/>
              <a:gd name="connsiteX948" fmla="*/ 223287 w 438125"/>
              <a:gd name="connsiteY948" fmla="*/ 220574 h 438126"/>
              <a:gd name="connsiteX949" fmla="*/ 229977 w 438125"/>
              <a:gd name="connsiteY949" fmla="*/ 227881 h 438126"/>
              <a:gd name="connsiteX950" fmla="*/ 229977 w 438125"/>
              <a:gd name="connsiteY950" fmla="*/ 243667 h 438126"/>
              <a:gd name="connsiteX951" fmla="*/ 233338 w 438125"/>
              <a:gd name="connsiteY951" fmla="*/ 243667 h 438126"/>
              <a:gd name="connsiteX952" fmla="*/ 233338 w 438125"/>
              <a:gd name="connsiteY952" fmla="*/ 221807 h 438126"/>
              <a:gd name="connsiteX953" fmla="*/ 230594 w 438125"/>
              <a:gd name="connsiteY953" fmla="*/ 219063 h 438126"/>
              <a:gd name="connsiteX954" fmla="*/ 207192 w 438125"/>
              <a:gd name="connsiteY954" fmla="*/ 219063 h 438126"/>
              <a:gd name="connsiteX955" fmla="*/ 204479 w 438125"/>
              <a:gd name="connsiteY955" fmla="*/ 221807 h 438126"/>
              <a:gd name="connsiteX956" fmla="*/ 204479 w 438125"/>
              <a:gd name="connsiteY956" fmla="*/ 243667 h 438126"/>
              <a:gd name="connsiteX957" fmla="*/ 207809 w 438125"/>
              <a:gd name="connsiteY957" fmla="*/ 243667 h 438126"/>
              <a:gd name="connsiteX958" fmla="*/ 207809 w 438125"/>
              <a:gd name="connsiteY958" fmla="*/ 227881 h 438126"/>
              <a:gd name="connsiteX959" fmla="*/ 214499 w 438125"/>
              <a:gd name="connsiteY959" fmla="*/ 220574 h 438126"/>
              <a:gd name="connsiteX960" fmla="*/ 225136 w 438125"/>
              <a:gd name="connsiteY960" fmla="*/ 227881 h 438126"/>
              <a:gd name="connsiteX961" fmla="*/ 225136 w 438125"/>
              <a:gd name="connsiteY961" fmla="*/ 243667 h 438126"/>
              <a:gd name="connsiteX962" fmla="*/ 227541 w 438125"/>
              <a:gd name="connsiteY962" fmla="*/ 243667 h 438126"/>
              <a:gd name="connsiteX963" fmla="*/ 227541 w 438125"/>
              <a:gd name="connsiteY963" fmla="*/ 226555 h 438126"/>
              <a:gd name="connsiteX964" fmla="*/ 223595 w 438125"/>
              <a:gd name="connsiteY964" fmla="*/ 222609 h 438126"/>
              <a:gd name="connsiteX965" fmla="*/ 214808 w 438125"/>
              <a:gd name="connsiteY965" fmla="*/ 222609 h 438126"/>
              <a:gd name="connsiteX966" fmla="*/ 210830 w 438125"/>
              <a:gd name="connsiteY966" fmla="*/ 226555 h 438126"/>
              <a:gd name="connsiteX967" fmla="*/ 210830 w 438125"/>
              <a:gd name="connsiteY967" fmla="*/ 243575 h 438126"/>
              <a:gd name="connsiteX968" fmla="*/ 213204 w 438125"/>
              <a:gd name="connsiteY968" fmla="*/ 243575 h 438126"/>
              <a:gd name="connsiteX969" fmla="*/ 213204 w 438125"/>
              <a:gd name="connsiteY969" fmla="*/ 227881 h 438126"/>
              <a:gd name="connsiteX970" fmla="*/ 223009 w 438125"/>
              <a:gd name="connsiteY970" fmla="*/ 243667 h 438126"/>
              <a:gd name="connsiteX971" fmla="*/ 223009 w 438125"/>
              <a:gd name="connsiteY971" fmla="*/ 232444 h 438126"/>
              <a:gd name="connsiteX972" fmla="*/ 221776 w 438125"/>
              <a:gd name="connsiteY972" fmla="*/ 231828 h 438126"/>
              <a:gd name="connsiteX973" fmla="*/ 216935 w 438125"/>
              <a:gd name="connsiteY973" fmla="*/ 231828 h 438126"/>
              <a:gd name="connsiteX974" fmla="*/ 215702 w 438125"/>
              <a:gd name="connsiteY974" fmla="*/ 232444 h 438126"/>
              <a:gd name="connsiteX975" fmla="*/ 215702 w 438125"/>
              <a:gd name="connsiteY975" fmla="*/ 243667 h 438126"/>
              <a:gd name="connsiteX976" fmla="*/ 201427 w 438125"/>
              <a:gd name="connsiteY976" fmla="*/ 254304 h 438126"/>
              <a:gd name="connsiteX977" fmla="*/ 236976 w 438125"/>
              <a:gd name="connsiteY977" fmla="*/ 254304 h 438126"/>
              <a:gd name="connsiteX978" fmla="*/ 236976 w 438125"/>
              <a:gd name="connsiteY978" fmla="*/ 257388 h 438126"/>
              <a:gd name="connsiteX979" fmla="*/ 201427 w 438125"/>
              <a:gd name="connsiteY979" fmla="*/ 257388 h 438126"/>
              <a:gd name="connsiteX980" fmla="*/ 201427 w 438125"/>
              <a:gd name="connsiteY980" fmla="*/ 254304 h 438126"/>
              <a:gd name="connsiteX981" fmla="*/ 195661 w 438125"/>
              <a:gd name="connsiteY981" fmla="*/ 259176 h 438126"/>
              <a:gd name="connsiteX982" fmla="*/ 243050 w 438125"/>
              <a:gd name="connsiteY982" fmla="*/ 259176 h 438126"/>
              <a:gd name="connsiteX983" fmla="*/ 243050 w 438125"/>
              <a:gd name="connsiteY983" fmla="*/ 262259 h 438126"/>
              <a:gd name="connsiteX984" fmla="*/ 195661 w 438125"/>
              <a:gd name="connsiteY984" fmla="*/ 262259 h 438126"/>
              <a:gd name="connsiteX985" fmla="*/ 195661 w 438125"/>
              <a:gd name="connsiteY985" fmla="*/ 259176 h 438126"/>
              <a:gd name="connsiteX986" fmla="*/ 207809 w 438125"/>
              <a:gd name="connsiteY986" fmla="*/ 249741 h 438126"/>
              <a:gd name="connsiteX987" fmla="*/ 230594 w 438125"/>
              <a:gd name="connsiteY987" fmla="*/ 249741 h 438126"/>
              <a:gd name="connsiteX988" fmla="*/ 230594 w 438125"/>
              <a:gd name="connsiteY988" fmla="*/ 252824 h 438126"/>
              <a:gd name="connsiteX989" fmla="*/ 207809 w 438125"/>
              <a:gd name="connsiteY989" fmla="*/ 252824 h 438126"/>
              <a:gd name="connsiteX990" fmla="*/ 179536 w 438125"/>
              <a:gd name="connsiteY990" fmla="*/ 301694 h 438126"/>
              <a:gd name="connsiteX991" fmla="*/ 179536 w 438125"/>
              <a:gd name="connsiteY991" fmla="*/ 296853 h 438126"/>
              <a:gd name="connsiteX992" fmla="*/ 185918 w 438125"/>
              <a:gd name="connsiteY992" fmla="*/ 293184 h 438126"/>
              <a:gd name="connsiteX993" fmla="*/ 191098 w 438125"/>
              <a:gd name="connsiteY993" fmla="*/ 293184 h 438126"/>
              <a:gd name="connsiteX994" fmla="*/ 191098 w 438125"/>
              <a:gd name="connsiteY994" fmla="*/ 317511 h 438126"/>
              <a:gd name="connsiteX995" fmla="*/ 185640 w 438125"/>
              <a:gd name="connsiteY995" fmla="*/ 317511 h 438126"/>
              <a:gd name="connsiteX996" fmla="*/ 185640 w 438125"/>
              <a:gd name="connsiteY996" fmla="*/ 298364 h 438126"/>
              <a:gd name="connsiteX997" fmla="*/ 179474 w 438125"/>
              <a:gd name="connsiteY997" fmla="*/ 301694 h 438126"/>
              <a:gd name="connsiteX998" fmla="*/ 198374 w 438125"/>
              <a:gd name="connsiteY998" fmla="*/ 311714 h 438126"/>
              <a:gd name="connsiteX999" fmla="*/ 204171 w 438125"/>
              <a:gd name="connsiteY999" fmla="*/ 311714 h 438126"/>
              <a:gd name="connsiteX1000" fmla="*/ 206884 w 438125"/>
              <a:gd name="connsiteY1000" fmla="*/ 314797 h 438126"/>
              <a:gd name="connsiteX1001" fmla="*/ 210830 w 438125"/>
              <a:gd name="connsiteY1001" fmla="*/ 306904 h 438126"/>
              <a:gd name="connsiteX1002" fmla="*/ 208703 w 438125"/>
              <a:gd name="connsiteY1002" fmla="*/ 308107 h 438126"/>
              <a:gd name="connsiteX1003" fmla="*/ 205990 w 438125"/>
              <a:gd name="connsiteY1003" fmla="*/ 308415 h 438126"/>
              <a:gd name="connsiteX1004" fmla="*/ 198381 w 438125"/>
              <a:gd name="connsiteY1004" fmla="*/ 301423 h 438126"/>
              <a:gd name="connsiteX1005" fmla="*/ 198374 w 438125"/>
              <a:gd name="connsiteY1005" fmla="*/ 301139 h 438126"/>
              <a:gd name="connsiteX1006" fmla="*/ 207624 w 438125"/>
              <a:gd name="connsiteY1006" fmla="*/ 292937 h 438126"/>
              <a:gd name="connsiteX1007" fmla="*/ 217058 w 438125"/>
              <a:gd name="connsiteY1007" fmla="*/ 303852 h 438126"/>
              <a:gd name="connsiteX1008" fmla="*/ 207624 w 438125"/>
              <a:gd name="connsiteY1008" fmla="*/ 318436 h 438126"/>
              <a:gd name="connsiteX1009" fmla="*/ 198374 w 438125"/>
              <a:gd name="connsiteY1009" fmla="*/ 311745 h 438126"/>
              <a:gd name="connsiteX1010" fmla="*/ 203554 w 438125"/>
              <a:gd name="connsiteY1010" fmla="*/ 300799 h 438126"/>
              <a:gd name="connsiteX1011" fmla="*/ 207192 w 438125"/>
              <a:gd name="connsiteY1011" fmla="*/ 305054 h 438126"/>
              <a:gd name="connsiteX1012" fmla="*/ 210553 w 438125"/>
              <a:gd name="connsiteY1012" fmla="*/ 300799 h 438126"/>
              <a:gd name="connsiteX1013" fmla="*/ 207192 w 438125"/>
              <a:gd name="connsiteY1013" fmla="*/ 296236 h 438126"/>
              <a:gd name="connsiteX1014" fmla="*/ 203554 w 438125"/>
              <a:gd name="connsiteY1014" fmla="*/ 300799 h 438126"/>
              <a:gd name="connsiteX1015" fmla="*/ 232105 w 438125"/>
              <a:gd name="connsiteY1015" fmla="*/ 305640 h 438126"/>
              <a:gd name="connsiteX1016" fmla="*/ 228775 w 438125"/>
              <a:gd name="connsiteY1016" fmla="*/ 296390 h 438126"/>
              <a:gd name="connsiteX1017" fmla="*/ 225414 w 438125"/>
              <a:gd name="connsiteY1017" fmla="*/ 305640 h 438126"/>
              <a:gd name="connsiteX1018" fmla="*/ 228775 w 438125"/>
              <a:gd name="connsiteY1018" fmla="*/ 314890 h 438126"/>
              <a:gd name="connsiteX1019" fmla="*/ 232105 w 438125"/>
              <a:gd name="connsiteY1019" fmla="*/ 305640 h 438126"/>
              <a:gd name="connsiteX1020" fmla="*/ 237901 w 438125"/>
              <a:gd name="connsiteY1020" fmla="*/ 305640 h 438126"/>
              <a:gd name="connsiteX1021" fmla="*/ 228651 w 438125"/>
              <a:gd name="connsiteY1021" fmla="*/ 318405 h 438126"/>
              <a:gd name="connsiteX1022" fmla="*/ 219833 w 438125"/>
              <a:gd name="connsiteY1022" fmla="*/ 305640 h 438126"/>
              <a:gd name="connsiteX1023" fmla="*/ 228651 w 438125"/>
              <a:gd name="connsiteY1023" fmla="*/ 292906 h 438126"/>
              <a:gd name="connsiteX1024" fmla="*/ 237901 w 438125"/>
              <a:gd name="connsiteY1024" fmla="*/ 305640 h 438126"/>
              <a:gd name="connsiteX1025" fmla="*/ 240984 w 438125"/>
              <a:gd name="connsiteY1025" fmla="*/ 311807 h 438126"/>
              <a:gd name="connsiteX1026" fmla="*/ 246750 w 438125"/>
              <a:gd name="connsiteY1026" fmla="*/ 311807 h 438126"/>
              <a:gd name="connsiteX1027" fmla="*/ 249494 w 438125"/>
              <a:gd name="connsiteY1027" fmla="*/ 314890 h 438126"/>
              <a:gd name="connsiteX1028" fmla="*/ 253440 w 438125"/>
              <a:gd name="connsiteY1028" fmla="*/ 306997 h 438126"/>
              <a:gd name="connsiteX1029" fmla="*/ 251313 w 438125"/>
              <a:gd name="connsiteY1029" fmla="*/ 308199 h 438126"/>
              <a:gd name="connsiteX1030" fmla="*/ 248569 w 438125"/>
              <a:gd name="connsiteY1030" fmla="*/ 308508 h 438126"/>
              <a:gd name="connsiteX1031" fmla="*/ 240960 w 438125"/>
              <a:gd name="connsiteY1031" fmla="*/ 301579 h 438126"/>
              <a:gd name="connsiteX1032" fmla="*/ 240953 w 438125"/>
              <a:gd name="connsiteY1032" fmla="*/ 301108 h 438126"/>
              <a:gd name="connsiteX1033" fmla="*/ 250203 w 438125"/>
              <a:gd name="connsiteY1033" fmla="*/ 292906 h 438126"/>
              <a:gd name="connsiteX1034" fmla="*/ 259453 w 438125"/>
              <a:gd name="connsiteY1034" fmla="*/ 303821 h 438126"/>
              <a:gd name="connsiteX1035" fmla="*/ 250203 w 438125"/>
              <a:gd name="connsiteY1035" fmla="*/ 318405 h 438126"/>
              <a:gd name="connsiteX1036" fmla="*/ 240953 w 438125"/>
              <a:gd name="connsiteY1036" fmla="*/ 311714 h 438126"/>
              <a:gd name="connsiteX1037" fmla="*/ 246164 w 438125"/>
              <a:gd name="connsiteY1037" fmla="*/ 300892 h 438126"/>
              <a:gd name="connsiteX1038" fmla="*/ 249802 w 438125"/>
              <a:gd name="connsiteY1038" fmla="*/ 305147 h 438126"/>
              <a:gd name="connsiteX1039" fmla="*/ 253132 w 438125"/>
              <a:gd name="connsiteY1039" fmla="*/ 300892 h 438126"/>
              <a:gd name="connsiteX1040" fmla="*/ 249802 w 438125"/>
              <a:gd name="connsiteY1040" fmla="*/ 296329 h 438126"/>
              <a:gd name="connsiteX1041" fmla="*/ 246102 w 438125"/>
              <a:gd name="connsiteY1041" fmla="*/ 300799 h 438126"/>
              <a:gd name="connsiteX1042" fmla="*/ 140718 w 438125"/>
              <a:gd name="connsiteY1042" fmla="*/ 54234 h 438126"/>
              <a:gd name="connsiteX1043" fmla="*/ 141951 w 438125"/>
              <a:gd name="connsiteY1043" fmla="*/ 53617 h 438126"/>
              <a:gd name="connsiteX1044" fmla="*/ 142537 w 438125"/>
              <a:gd name="connsiteY1044" fmla="*/ 53309 h 438126"/>
              <a:gd name="connsiteX1045" fmla="*/ 143770 w 438125"/>
              <a:gd name="connsiteY1045" fmla="*/ 53617 h 438126"/>
              <a:gd name="connsiteX1046" fmla="*/ 145589 w 438125"/>
              <a:gd name="connsiteY1046" fmla="*/ 53926 h 438126"/>
              <a:gd name="connsiteX1047" fmla="*/ 146484 w 438125"/>
              <a:gd name="connsiteY1047" fmla="*/ 53309 h 438126"/>
              <a:gd name="connsiteX1048" fmla="*/ 146792 w 438125"/>
              <a:gd name="connsiteY1048" fmla="*/ 52415 h 438126"/>
              <a:gd name="connsiteX1049" fmla="*/ 147100 w 438125"/>
              <a:gd name="connsiteY1049" fmla="*/ 51182 h 438126"/>
              <a:gd name="connsiteX1050" fmla="*/ 147100 w 438125"/>
              <a:gd name="connsiteY1050" fmla="*/ 49979 h 438126"/>
              <a:gd name="connsiteX1051" fmla="*/ 148025 w 438125"/>
              <a:gd name="connsiteY1051" fmla="*/ 48160 h 438126"/>
              <a:gd name="connsiteX1052" fmla="*/ 151972 w 438125"/>
              <a:gd name="connsiteY1052" fmla="*/ 46927 h 438126"/>
              <a:gd name="connsiteX1053" fmla="*/ 152866 w 438125"/>
              <a:gd name="connsiteY1053" fmla="*/ 47543 h 438126"/>
              <a:gd name="connsiteX1054" fmla="*/ 153791 w 438125"/>
              <a:gd name="connsiteY1054" fmla="*/ 49671 h 438126"/>
              <a:gd name="connsiteX1055" fmla="*/ 154407 w 438125"/>
              <a:gd name="connsiteY1055" fmla="*/ 49979 h 438126"/>
              <a:gd name="connsiteX1056" fmla="*/ 155610 w 438125"/>
              <a:gd name="connsiteY1056" fmla="*/ 49054 h 438126"/>
              <a:gd name="connsiteX1057" fmla="*/ 156812 w 438125"/>
              <a:gd name="connsiteY1057" fmla="*/ 46649 h 438126"/>
              <a:gd name="connsiteX1058" fmla="*/ 157121 w 438125"/>
              <a:gd name="connsiteY1058" fmla="*/ 44830 h 438126"/>
              <a:gd name="connsiteX1059" fmla="*/ 157429 w 438125"/>
              <a:gd name="connsiteY1059" fmla="*/ 42980 h 438126"/>
              <a:gd name="connsiteX1060" fmla="*/ 158940 w 438125"/>
              <a:gd name="connsiteY1060" fmla="*/ 41778 h 438126"/>
              <a:gd name="connsiteX1061" fmla="*/ 160759 w 438125"/>
              <a:gd name="connsiteY1061" fmla="*/ 41469 h 438126"/>
              <a:gd name="connsiteX1062" fmla="*/ 161684 w 438125"/>
              <a:gd name="connsiteY1062" fmla="*/ 41469 h 438126"/>
              <a:gd name="connsiteX1063" fmla="*/ 162301 w 438125"/>
              <a:gd name="connsiteY1063" fmla="*/ 42086 h 438126"/>
              <a:gd name="connsiteX1064" fmla="*/ 162609 w 438125"/>
              <a:gd name="connsiteY1064" fmla="*/ 43288 h 438126"/>
              <a:gd name="connsiteX1065" fmla="*/ 165014 w 438125"/>
              <a:gd name="connsiteY1065" fmla="*/ 43597 h 438126"/>
              <a:gd name="connsiteX1066" fmla="*/ 165630 w 438125"/>
              <a:gd name="connsiteY1066" fmla="*/ 43288 h 438126"/>
              <a:gd name="connsiteX1067" fmla="*/ 166247 w 438125"/>
              <a:gd name="connsiteY1067" fmla="*/ 41778 h 438126"/>
              <a:gd name="connsiteX1068" fmla="*/ 166555 w 438125"/>
              <a:gd name="connsiteY1068" fmla="*/ 39650 h 438126"/>
              <a:gd name="connsiteX1069" fmla="*/ 167141 w 438125"/>
              <a:gd name="connsiteY1069" fmla="*/ 36567 h 438126"/>
              <a:gd name="connsiteX1070" fmla="*/ 168066 w 438125"/>
              <a:gd name="connsiteY1070" fmla="*/ 35056 h 438126"/>
              <a:gd name="connsiteX1071" fmla="*/ 169577 w 438125"/>
              <a:gd name="connsiteY1071" fmla="*/ 33545 h 438126"/>
              <a:gd name="connsiteX1072" fmla="*/ 173523 w 438125"/>
              <a:gd name="connsiteY1072" fmla="*/ 33854 h 438126"/>
              <a:gd name="connsiteX1073" fmla="*/ 175065 w 438125"/>
              <a:gd name="connsiteY1073" fmla="*/ 34440 h 438126"/>
              <a:gd name="connsiteX1074" fmla="*/ 175373 w 438125"/>
              <a:gd name="connsiteY1074" fmla="*/ 35056 h 438126"/>
              <a:gd name="connsiteX1075" fmla="*/ 174757 w 438125"/>
              <a:gd name="connsiteY1075" fmla="*/ 38417 h 438126"/>
              <a:gd name="connsiteX1076" fmla="*/ 174757 w 438125"/>
              <a:gd name="connsiteY1076" fmla="*/ 39311 h 438126"/>
              <a:gd name="connsiteX1077" fmla="*/ 175065 w 438125"/>
              <a:gd name="connsiteY1077" fmla="*/ 40544 h 438126"/>
              <a:gd name="connsiteX1078" fmla="*/ 175651 w 438125"/>
              <a:gd name="connsiteY1078" fmla="*/ 42055 h 438126"/>
              <a:gd name="connsiteX1079" fmla="*/ 175651 w 438125"/>
              <a:gd name="connsiteY1079" fmla="*/ 42672 h 438126"/>
              <a:gd name="connsiteX1080" fmla="*/ 176267 w 438125"/>
              <a:gd name="connsiteY1080" fmla="*/ 44183 h 438126"/>
              <a:gd name="connsiteX1081" fmla="*/ 177192 w 438125"/>
              <a:gd name="connsiteY1081" fmla="*/ 45693 h 438126"/>
              <a:gd name="connsiteX1082" fmla="*/ 177778 w 438125"/>
              <a:gd name="connsiteY1082" fmla="*/ 46310 h 438126"/>
              <a:gd name="connsiteX1083" fmla="*/ 178087 w 438125"/>
              <a:gd name="connsiteY1083" fmla="*/ 47204 h 438126"/>
              <a:gd name="connsiteX1084" fmla="*/ 178087 w 438125"/>
              <a:gd name="connsiteY1084" fmla="*/ 48746 h 438126"/>
              <a:gd name="connsiteX1085" fmla="*/ 178395 w 438125"/>
              <a:gd name="connsiteY1085" fmla="*/ 49640 h 438126"/>
              <a:gd name="connsiteX1086" fmla="*/ 179320 w 438125"/>
              <a:gd name="connsiteY1086" fmla="*/ 49948 h 438126"/>
              <a:gd name="connsiteX1087" fmla="*/ 181447 w 438125"/>
              <a:gd name="connsiteY1087" fmla="*/ 53586 h 438126"/>
              <a:gd name="connsiteX1088" fmla="*/ 180214 w 438125"/>
              <a:gd name="connsiteY1088" fmla="*/ 55714 h 438126"/>
              <a:gd name="connsiteX1089" fmla="*/ 179012 w 438125"/>
              <a:gd name="connsiteY1089" fmla="*/ 58458 h 438126"/>
              <a:gd name="connsiteX1090" fmla="*/ 176884 w 438125"/>
              <a:gd name="connsiteY1090" fmla="*/ 58766 h 438126"/>
              <a:gd name="connsiteX1091" fmla="*/ 175959 w 438125"/>
              <a:gd name="connsiteY1091" fmla="*/ 57841 h 438126"/>
              <a:gd name="connsiteX1092" fmla="*/ 174757 w 438125"/>
              <a:gd name="connsiteY1092" fmla="*/ 57533 h 438126"/>
              <a:gd name="connsiteX1093" fmla="*/ 173832 w 438125"/>
              <a:gd name="connsiteY1093" fmla="*/ 57841 h 438126"/>
              <a:gd name="connsiteX1094" fmla="*/ 173832 w 438125"/>
              <a:gd name="connsiteY1094" fmla="*/ 56978 h 438126"/>
              <a:gd name="connsiteX1095" fmla="*/ 173832 w 438125"/>
              <a:gd name="connsiteY1095" fmla="*/ 55159 h 438126"/>
              <a:gd name="connsiteX1096" fmla="*/ 172568 w 438125"/>
              <a:gd name="connsiteY1096" fmla="*/ 50812 h 438126"/>
              <a:gd name="connsiteX1097" fmla="*/ 171951 w 438125"/>
              <a:gd name="connsiteY1097" fmla="*/ 48376 h 438126"/>
              <a:gd name="connsiteX1098" fmla="*/ 170749 w 438125"/>
              <a:gd name="connsiteY1098" fmla="*/ 45015 h 438126"/>
              <a:gd name="connsiteX1099" fmla="*/ 170749 w 438125"/>
              <a:gd name="connsiteY1099" fmla="*/ 42888 h 438126"/>
              <a:gd name="connsiteX1100" fmla="*/ 170132 w 438125"/>
              <a:gd name="connsiteY1100" fmla="*/ 40174 h 438126"/>
              <a:gd name="connsiteX1101" fmla="*/ 168929 w 438125"/>
              <a:gd name="connsiteY1101" fmla="*/ 39249 h 438126"/>
              <a:gd name="connsiteX1102" fmla="*/ 168313 w 438125"/>
              <a:gd name="connsiteY1102" fmla="*/ 40483 h 438126"/>
              <a:gd name="connsiteX1103" fmla="*/ 168004 w 438125"/>
              <a:gd name="connsiteY1103" fmla="*/ 44121 h 438126"/>
              <a:gd name="connsiteX1104" fmla="*/ 168621 w 438125"/>
              <a:gd name="connsiteY1104" fmla="*/ 45015 h 438126"/>
              <a:gd name="connsiteX1105" fmla="*/ 169824 w 438125"/>
              <a:gd name="connsiteY1105" fmla="*/ 45632 h 438126"/>
              <a:gd name="connsiteX1106" fmla="*/ 170440 w 438125"/>
              <a:gd name="connsiteY1106" fmla="*/ 47451 h 438126"/>
              <a:gd name="connsiteX1107" fmla="*/ 170132 w 438125"/>
              <a:gd name="connsiteY1107" fmla="*/ 49270 h 438126"/>
              <a:gd name="connsiteX1108" fmla="*/ 168621 w 438125"/>
              <a:gd name="connsiteY1108" fmla="*/ 49270 h 438126"/>
              <a:gd name="connsiteX1109" fmla="*/ 167080 w 438125"/>
              <a:gd name="connsiteY1109" fmla="*/ 48962 h 438126"/>
              <a:gd name="connsiteX1110" fmla="*/ 165877 w 438125"/>
              <a:gd name="connsiteY1110" fmla="*/ 47759 h 438126"/>
              <a:gd name="connsiteX1111" fmla="*/ 165569 w 438125"/>
              <a:gd name="connsiteY1111" fmla="*/ 46248 h 438126"/>
              <a:gd name="connsiteX1112" fmla="*/ 164952 w 438125"/>
              <a:gd name="connsiteY1112" fmla="*/ 44738 h 438126"/>
              <a:gd name="connsiteX1113" fmla="*/ 164386 w 438125"/>
              <a:gd name="connsiteY1113" fmla="*/ 44718 h 438126"/>
              <a:gd name="connsiteX1114" fmla="*/ 164366 w 438125"/>
              <a:gd name="connsiteY1114" fmla="*/ 44738 h 438126"/>
              <a:gd name="connsiteX1115" fmla="*/ 164058 w 438125"/>
              <a:gd name="connsiteY1115" fmla="*/ 46248 h 438126"/>
              <a:gd name="connsiteX1116" fmla="*/ 164366 w 438125"/>
              <a:gd name="connsiteY1116" fmla="*/ 48684 h 438126"/>
              <a:gd name="connsiteX1117" fmla="*/ 164675 w 438125"/>
              <a:gd name="connsiteY1117" fmla="*/ 50812 h 438126"/>
              <a:gd name="connsiteX1118" fmla="*/ 165569 w 438125"/>
              <a:gd name="connsiteY1118" fmla="*/ 53525 h 438126"/>
              <a:gd name="connsiteX1119" fmla="*/ 167080 w 438125"/>
              <a:gd name="connsiteY1119" fmla="*/ 57471 h 438126"/>
              <a:gd name="connsiteX1120" fmla="*/ 166494 w 438125"/>
              <a:gd name="connsiteY1120" fmla="*/ 60215 h 438126"/>
              <a:gd name="connsiteX1121" fmla="*/ 164366 w 438125"/>
              <a:gd name="connsiteY1121" fmla="*/ 61449 h 438126"/>
              <a:gd name="connsiteX1122" fmla="*/ 162825 w 438125"/>
              <a:gd name="connsiteY1122" fmla="*/ 59907 h 438126"/>
              <a:gd name="connsiteX1123" fmla="*/ 161622 w 438125"/>
              <a:gd name="connsiteY1123" fmla="*/ 56824 h 438126"/>
              <a:gd name="connsiteX1124" fmla="*/ 161314 w 438125"/>
              <a:gd name="connsiteY1124" fmla="*/ 54080 h 438126"/>
              <a:gd name="connsiteX1125" fmla="*/ 161314 w 438125"/>
              <a:gd name="connsiteY1125" fmla="*/ 51336 h 438126"/>
              <a:gd name="connsiteX1126" fmla="*/ 161622 w 438125"/>
              <a:gd name="connsiteY1126" fmla="*/ 49208 h 438126"/>
              <a:gd name="connsiteX1127" fmla="*/ 161006 w 438125"/>
              <a:gd name="connsiteY1127" fmla="*/ 47697 h 438126"/>
              <a:gd name="connsiteX1128" fmla="*/ 160420 w 438125"/>
              <a:gd name="connsiteY1128" fmla="*/ 49208 h 438126"/>
              <a:gd name="connsiteX1129" fmla="*/ 160111 w 438125"/>
              <a:gd name="connsiteY1129" fmla="*/ 51644 h 438126"/>
              <a:gd name="connsiteX1130" fmla="*/ 158601 w 438125"/>
              <a:gd name="connsiteY1130" fmla="*/ 53155 h 438126"/>
              <a:gd name="connsiteX1131" fmla="*/ 157367 w 438125"/>
              <a:gd name="connsiteY1131" fmla="*/ 53463 h 438126"/>
              <a:gd name="connsiteX1132" fmla="*/ 157367 w 438125"/>
              <a:gd name="connsiteY1132" fmla="*/ 55282 h 438126"/>
              <a:gd name="connsiteX1133" fmla="*/ 158878 w 438125"/>
              <a:gd name="connsiteY1133" fmla="*/ 60770 h 438126"/>
              <a:gd name="connsiteX1134" fmla="*/ 157367 w 438125"/>
              <a:gd name="connsiteY1134" fmla="*/ 66937 h 438126"/>
              <a:gd name="connsiteX1135" fmla="*/ 155548 w 438125"/>
              <a:gd name="connsiteY1135" fmla="*/ 68448 h 438126"/>
              <a:gd name="connsiteX1136" fmla="*/ 154417 w 438125"/>
              <a:gd name="connsiteY1136" fmla="*/ 68519 h 438126"/>
              <a:gd name="connsiteX1137" fmla="*/ 154346 w 438125"/>
              <a:gd name="connsiteY1137" fmla="*/ 68448 h 438126"/>
              <a:gd name="connsiteX1138" fmla="*/ 152218 w 438125"/>
              <a:gd name="connsiteY1138" fmla="*/ 67553 h 438126"/>
              <a:gd name="connsiteX1139" fmla="*/ 151293 w 438125"/>
              <a:gd name="connsiteY1139" fmla="*/ 66320 h 438126"/>
              <a:gd name="connsiteX1140" fmla="*/ 151293 w 438125"/>
              <a:gd name="connsiteY1140" fmla="*/ 65118 h 438126"/>
              <a:gd name="connsiteX1141" fmla="*/ 152496 w 438125"/>
              <a:gd name="connsiteY1141" fmla="*/ 63884 h 438126"/>
              <a:gd name="connsiteX1142" fmla="*/ 153729 w 438125"/>
              <a:gd name="connsiteY1142" fmla="*/ 59044 h 438126"/>
              <a:gd name="connsiteX1143" fmla="*/ 153113 w 438125"/>
              <a:gd name="connsiteY1143" fmla="*/ 53864 h 438126"/>
              <a:gd name="connsiteX1144" fmla="*/ 151293 w 438125"/>
              <a:gd name="connsiteY1144" fmla="*/ 52045 h 438126"/>
              <a:gd name="connsiteX1145" fmla="*/ 150091 w 438125"/>
              <a:gd name="connsiteY1145" fmla="*/ 52661 h 438126"/>
              <a:gd name="connsiteX1146" fmla="*/ 149783 w 438125"/>
              <a:gd name="connsiteY1146" fmla="*/ 53247 h 438126"/>
              <a:gd name="connsiteX1147" fmla="*/ 149783 w 438125"/>
              <a:gd name="connsiteY1147" fmla="*/ 53247 h 438126"/>
              <a:gd name="connsiteX1148" fmla="*/ 149474 w 438125"/>
              <a:gd name="connsiteY1148" fmla="*/ 54172 h 438126"/>
              <a:gd name="connsiteX1149" fmla="*/ 149474 w 438125"/>
              <a:gd name="connsiteY1149" fmla="*/ 55375 h 438126"/>
              <a:gd name="connsiteX1150" fmla="*/ 150091 w 438125"/>
              <a:gd name="connsiteY1150" fmla="*/ 57502 h 438126"/>
              <a:gd name="connsiteX1151" fmla="*/ 150677 w 438125"/>
              <a:gd name="connsiteY1151" fmla="*/ 59044 h 438126"/>
              <a:gd name="connsiteX1152" fmla="*/ 150368 w 438125"/>
              <a:gd name="connsiteY1152" fmla="*/ 59630 h 438126"/>
              <a:gd name="connsiteX1153" fmla="*/ 147285 w 438125"/>
              <a:gd name="connsiteY1153" fmla="*/ 61480 h 438126"/>
              <a:gd name="connsiteX1154" fmla="*/ 145775 w 438125"/>
              <a:gd name="connsiteY1154" fmla="*/ 60863 h 438126"/>
              <a:gd name="connsiteX1155" fmla="*/ 144541 w 438125"/>
              <a:gd name="connsiteY1155" fmla="*/ 59352 h 438126"/>
              <a:gd name="connsiteX1156" fmla="*/ 144541 w 438125"/>
              <a:gd name="connsiteY1156" fmla="*/ 56916 h 438126"/>
              <a:gd name="connsiteX1157" fmla="*/ 144233 w 438125"/>
              <a:gd name="connsiteY1157" fmla="*/ 55375 h 438126"/>
              <a:gd name="connsiteX1158" fmla="*/ 143647 w 438125"/>
              <a:gd name="connsiteY1158" fmla="*/ 54789 h 438126"/>
              <a:gd name="connsiteX1159" fmla="*/ 140656 w 438125"/>
              <a:gd name="connsiteY1159" fmla="*/ 54080 h 438126"/>
              <a:gd name="connsiteX1160" fmla="*/ 377417 w 438125"/>
              <a:gd name="connsiteY1160" fmla="*/ 113494 h 438126"/>
              <a:gd name="connsiteX1161" fmla="*/ 377417 w 438125"/>
              <a:gd name="connsiteY1161" fmla="*/ 111952 h 438126"/>
              <a:gd name="connsiteX1162" fmla="*/ 378619 w 438125"/>
              <a:gd name="connsiteY1162" fmla="*/ 111366 h 438126"/>
              <a:gd name="connsiteX1163" fmla="*/ 380746 w 438125"/>
              <a:gd name="connsiteY1163" fmla="*/ 109824 h 438126"/>
              <a:gd name="connsiteX1164" fmla="*/ 380746 w 438125"/>
              <a:gd name="connsiteY1164" fmla="*/ 108622 h 438126"/>
              <a:gd name="connsiteX1165" fmla="*/ 378311 w 438125"/>
              <a:gd name="connsiteY1165" fmla="*/ 105878 h 438126"/>
              <a:gd name="connsiteX1166" fmla="*/ 377725 w 438125"/>
              <a:gd name="connsiteY1166" fmla="*/ 105878 h 438126"/>
              <a:gd name="connsiteX1167" fmla="*/ 377417 w 438125"/>
              <a:gd name="connsiteY1167" fmla="*/ 105878 h 438126"/>
              <a:gd name="connsiteX1168" fmla="*/ 377417 w 438125"/>
              <a:gd name="connsiteY1168" fmla="*/ 102795 h 438126"/>
              <a:gd name="connsiteX1169" fmla="*/ 377725 w 438125"/>
              <a:gd name="connsiteY1169" fmla="*/ 101561 h 438126"/>
              <a:gd name="connsiteX1170" fmla="*/ 377417 w 438125"/>
              <a:gd name="connsiteY1170" fmla="*/ 101253 h 438126"/>
              <a:gd name="connsiteX1171" fmla="*/ 377417 w 438125"/>
              <a:gd name="connsiteY1171" fmla="*/ 96012 h 438126"/>
              <a:gd name="connsiteX1172" fmla="*/ 378002 w 438125"/>
              <a:gd name="connsiteY1172" fmla="*/ 96628 h 438126"/>
              <a:gd name="connsiteX1173" fmla="*/ 379544 w 438125"/>
              <a:gd name="connsiteY1173" fmla="*/ 96906 h 438126"/>
              <a:gd name="connsiteX1174" fmla="*/ 381055 w 438125"/>
              <a:gd name="connsiteY1174" fmla="*/ 96628 h 438126"/>
              <a:gd name="connsiteX1175" fmla="*/ 382257 w 438125"/>
              <a:gd name="connsiteY1175" fmla="*/ 96012 h 438126"/>
              <a:gd name="connsiteX1176" fmla="*/ 383799 w 438125"/>
              <a:gd name="connsiteY1176" fmla="*/ 94778 h 438126"/>
              <a:gd name="connsiteX1177" fmla="*/ 384076 w 438125"/>
              <a:gd name="connsiteY1177" fmla="*/ 94501 h 438126"/>
              <a:gd name="connsiteX1178" fmla="*/ 384693 w 438125"/>
              <a:gd name="connsiteY1178" fmla="*/ 94778 h 438126"/>
              <a:gd name="connsiteX1179" fmla="*/ 384693 w 438125"/>
              <a:gd name="connsiteY1179" fmla="*/ 95703 h 438126"/>
              <a:gd name="connsiteX1180" fmla="*/ 385001 w 438125"/>
              <a:gd name="connsiteY1180" fmla="*/ 97522 h 438126"/>
              <a:gd name="connsiteX1181" fmla="*/ 385001 w 438125"/>
              <a:gd name="connsiteY1181" fmla="*/ 98756 h 438126"/>
              <a:gd name="connsiteX1182" fmla="*/ 384385 w 438125"/>
              <a:gd name="connsiteY1182" fmla="*/ 99650 h 438126"/>
              <a:gd name="connsiteX1183" fmla="*/ 382874 w 438125"/>
              <a:gd name="connsiteY1183" fmla="*/ 100883 h 438126"/>
              <a:gd name="connsiteX1184" fmla="*/ 381949 w 438125"/>
              <a:gd name="connsiteY1184" fmla="*/ 101777 h 438126"/>
              <a:gd name="connsiteX1185" fmla="*/ 381949 w 438125"/>
              <a:gd name="connsiteY1185" fmla="*/ 102086 h 438126"/>
              <a:gd name="connsiteX1186" fmla="*/ 381949 w 438125"/>
              <a:gd name="connsiteY1186" fmla="*/ 102086 h 438126"/>
              <a:gd name="connsiteX1187" fmla="*/ 382565 w 438125"/>
              <a:gd name="connsiteY1187" fmla="*/ 103011 h 438126"/>
              <a:gd name="connsiteX1188" fmla="*/ 381949 w 438125"/>
              <a:gd name="connsiteY1188" fmla="*/ 104521 h 438126"/>
              <a:gd name="connsiteX1189" fmla="*/ 382257 w 438125"/>
              <a:gd name="connsiteY1189" fmla="*/ 106957 h 438126"/>
              <a:gd name="connsiteX1190" fmla="*/ 384693 w 438125"/>
              <a:gd name="connsiteY1190" fmla="*/ 107851 h 438126"/>
              <a:gd name="connsiteX1191" fmla="*/ 385926 w 438125"/>
              <a:gd name="connsiteY1191" fmla="*/ 108160 h 438126"/>
              <a:gd name="connsiteX1192" fmla="*/ 386820 w 438125"/>
              <a:gd name="connsiteY1192" fmla="*/ 108468 h 438126"/>
              <a:gd name="connsiteX1193" fmla="*/ 387129 w 438125"/>
              <a:gd name="connsiteY1193" fmla="*/ 110595 h 438126"/>
              <a:gd name="connsiteX1194" fmla="*/ 386204 w 438125"/>
              <a:gd name="connsiteY1194" fmla="*/ 112414 h 438126"/>
              <a:gd name="connsiteX1195" fmla="*/ 384076 w 438125"/>
              <a:gd name="connsiteY1195" fmla="*/ 112414 h 438126"/>
              <a:gd name="connsiteX1196" fmla="*/ 378311 w 438125"/>
              <a:gd name="connsiteY1196" fmla="*/ 113031 h 438126"/>
              <a:gd name="connsiteX1197" fmla="*/ 376677 w 438125"/>
              <a:gd name="connsiteY1197" fmla="*/ 113401 h 438126"/>
              <a:gd name="connsiteX1198" fmla="*/ 357653 w 438125"/>
              <a:gd name="connsiteY1198" fmla="*/ 124254 h 438126"/>
              <a:gd name="connsiteX1199" fmla="*/ 358270 w 438125"/>
              <a:gd name="connsiteY1199" fmla="*/ 123976 h 438126"/>
              <a:gd name="connsiteX1200" fmla="*/ 360089 w 438125"/>
              <a:gd name="connsiteY1200" fmla="*/ 124254 h 438126"/>
              <a:gd name="connsiteX1201" fmla="*/ 361600 w 438125"/>
              <a:gd name="connsiteY1201" fmla="*/ 123976 h 438126"/>
              <a:gd name="connsiteX1202" fmla="*/ 362216 w 438125"/>
              <a:gd name="connsiteY1202" fmla="*/ 123052 h 438126"/>
              <a:gd name="connsiteX1203" fmla="*/ 361908 w 438125"/>
              <a:gd name="connsiteY1203" fmla="*/ 122127 h 438126"/>
              <a:gd name="connsiteX1204" fmla="*/ 362833 w 438125"/>
              <a:gd name="connsiteY1204" fmla="*/ 120307 h 438126"/>
              <a:gd name="connsiteX1205" fmla="*/ 361908 w 438125"/>
              <a:gd name="connsiteY1205" fmla="*/ 118797 h 438126"/>
              <a:gd name="connsiteX1206" fmla="*/ 359472 w 438125"/>
              <a:gd name="connsiteY1206" fmla="*/ 117286 h 438126"/>
              <a:gd name="connsiteX1207" fmla="*/ 357345 w 438125"/>
              <a:gd name="connsiteY1207" fmla="*/ 116361 h 438126"/>
              <a:gd name="connsiteX1208" fmla="*/ 357345 w 438125"/>
              <a:gd name="connsiteY1208" fmla="*/ 124254 h 438126"/>
              <a:gd name="connsiteX1209" fmla="*/ 377417 w 438125"/>
              <a:gd name="connsiteY1209" fmla="*/ 96320 h 438126"/>
              <a:gd name="connsiteX1210" fmla="*/ 377417 w 438125"/>
              <a:gd name="connsiteY1210" fmla="*/ 101469 h 438126"/>
              <a:gd name="connsiteX1211" fmla="*/ 376492 w 438125"/>
              <a:gd name="connsiteY1211" fmla="*/ 101161 h 438126"/>
              <a:gd name="connsiteX1212" fmla="*/ 374364 w 438125"/>
              <a:gd name="connsiteY1212" fmla="*/ 100575 h 438126"/>
              <a:gd name="connsiteX1213" fmla="*/ 372853 w 438125"/>
              <a:gd name="connsiteY1213" fmla="*/ 100266 h 438126"/>
              <a:gd name="connsiteX1214" fmla="*/ 371034 w 438125"/>
              <a:gd name="connsiteY1214" fmla="*/ 99958 h 438126"/>
              <a:gd name="connsiteX1215" fmla="*/ 374364 w 438125"/>
              <a:gd name="connsiteY1215" fmla="*/ 99342 h 438126"/>
              <a:gd name="connsiteX1216" fmla="*/ 376492 w 438125"/>
              <a:gd name="connsiteY1216" fmla="*/ 98139 h 438126"/>
              <a:gd name="connsiteX1217" fmla="*/ 376492 w 438125"/>
              <a:gd name="connsiteY1217" fmla="*/ 97214 h 438126"/>
              <a:gd name="connsiteX1218" fmla="*/ 376183 w 438125"/>
              <a:gd name="connsiteY1218" fmla="*/ 96012 h 438126"/>
              <a:gd name="connsiteX1219" fmla="*/ 376183 w 438125"/>
              <a:gd name="connsiteY1219" fmla="*/ 95087 h 438126"/>
              <a:gd name="connsiteX1220" fmla="*/ 376800 w 438125"/>
              <a:gd name="connsiteY1220" fmla="*/ 95395 h 438126"/>
              <a:gd name="connsiteX1221" fmla="*/ 377417 w 438125"/>
              <a:gd name="connsiteY1221" fmla="*/ 96320 h 438126"/>
              <a:gd name="connsiteX1222" fmla="*/ 377417 w 438125"/>
              <a:gd name="connsiteY1222" fmla="*/ 103011 h 438126"/>
              <a:gd name="connsiteX1223" fmla="*/ 377417 w 438125"/>
              <a:gd name="connsiteY1223" fmla="*/ 106094 h 438126"/>
              <a:gd name="connsiteX1224" fmla="*/ 373747 w 438125"/>
              <a:gd name="connsiteY1224" fmla="*/ 106710 h 438126"/>
              <a:gd name="connsiteX1225" fmla="*/ 373748 w 438125"/>
              <a:gd name="connsiteY1225" fmla="*/ 107327 h 438126"/>
              <a:gd name="connsiteX1226" fmla="*/ 374056 w 438125"/>
              <a:gd name="connsiteY1226" fmla="*/ 109146 h 438126"/>
              <a:gd name="connsiteX1227" fmla="*/ 373748 w 438125"/>
              <a:gd name="connsiteY1227" fmla="*/ 110657 h 438126"/>
              <a:gd name="connsiteX1228" fmla="*/ 375597 w 438125"/>
              <a:gd name="connsiteY1228" fmla="*/ 111274 h 438126"/>
              <a:gd name="connsiteX1229" fmla="*/ 377108 w 438125"/>
              <a:gd name="connsiteY1229" fmla="*/ 111859 h 438126"/>
              <a:gd name="connsiteX1230" fmla="*/ 377417 w 438125"/>
              <a:gd name="connsiteY1230" fmla="*/ 111859 h 438126"/>
              <a:gd name="connsiteX1231" fmla="*/ 377417 w 438125"/>
              <a:gd name="connsiteY1231" fmla="*/ 113401 h 438126"/>
              <a:gd name="connsiteX1232" fmla="*/ 377417 w 438125"/>
              <a:gd name="connsiteY1232" fmla="*/ 113401 h 438126"/>
              <a:gd name="connsiteX1233" fmla="*/ 376183 w 438125"/>
              <a:gd name="connsiteY1233" fmla="*/ 115806 h 438126"/>
              <a:gd name="connsiteX1234" fmla="*/ 374270 w 438125"/>
              <a:gd name="connsiteY1234" fmla="*/ 116541 h 438126"/>
              <a:gd name="connsiteX1235" fmla="*/ 374056 w 438125"/>
              <a:gd name="connsiteY1235" fmla="*/ 116423 h 438126"/>
              <a:gd name="connsiteX1236" fmla="*/ 372853 w 438125"/>
              <a:gd name="connsiteY1236" fmla="*/ 115528 h 438126"/>
              <a:gd name="connsiteX1237" fmla="*/ 372545 w 438125"/>
              <a:gd name="connsiteY1237" fmla="*/ 117348 h 438126"/>
              <a:gd name="connsiteX1238" fmla="*/ 371343 w 438125"/>
              <a:gd name="connsiteY1238" fmla="*/ 120986 h 438126"/>
              <a:gd name="connsiteX1239" fmla="*/ 369493 w 438125"/>
              <a:gd name="connsiteY1239" fmla="*/ 121602 h 438126"/>
              <a:gd name="connsiteX1240" fmla="*/ 367365 w 438125"/>
              <a:gd name="connsiteY1240" fmla="*/ 120369 h 438126"/>
              <a:gd name="connsiteX1241" fmla="*/ 364960 w 438125"/>
              <a:gd name="connsiteY1241" fmla="*/ 117039 h 438126"/>
              <a:gd name="connsiteX1242" fmla="*/ 365854 w 438125"/>
              <a:gd name="connsiteY1242" fmla="*/ 117039 h 438126"/>
              <a:gd name="connsiteX1243" fmla="*/ 368290 w 438125"/>
              <a:gd name="connsiteY1243" fmla="*/ 117656 h 438126"/>
              <a:gd name="connsiteX1244" fmla="*/ 369801 w 438125"/>
              <a:gd name="connsiteY1244" fmla="*/ 116731 h 438126"/>
              <a:gd name="connsiteX1245" fmla="*/ 369493 w 438125"/>
              <a:gd name="connsiteY1245" fmla="*/ 115528 h 438126"/>
              <a:gd name="connsiteX1246" fmla="*/ 368290 w 438125"/>
              <a:gd name="connsiteY1246" fmla="*/ 115220 h 438126"/>
              <a:gd name="connsiteX1247" fmla="*/ 365546 w 438125"/>
              <a:gd name="connsiteY1247" fmla="*/ 115220 h 438126"/>
              <a:gd name="connsiteX1248" fmla="*/ 362833 w 438125"/>
              <a:gd name="connsiteY1248" fmla="*/ 113987 h 438126"/>
              <a:gd name="connsiteX1249" fmla="*/ 360397 w 438125"/>
              <a:gd name="connsiteY1249" fmla="*/ 113987 h 438126"/>
              <a:gd name="connsiteX1250" fmla="*/ 357961 w 438125"/>
              <a:gd name="connsiteY1250" fmla="*/ 113401 h 438126"/>
              <a:gd name="connsiteX1251" fmla="*/ 357961 w 438125"/>
              <a:gd name="connsiteY1251" fmla="*/ 108160 h 438126"/>
              <a:gd name="connsiteX1252" fmla="*/ 363141 w 438125"/>
              <a:gd name="connsiteY1252" fmla="*/ 110904 h 438126"/>
              <a:gd name="connsiteX1253" fmla="*/ 364960 w 438125"/>
              <a:gd name="connsiteY1253" fmla="*/ 111489 h 438126"/>
              <a:gd name="connsiteX1254" fmla="*/ 367365 w 438125"/>
              <a:gd name="connsiteY1254" fmla="*/ 113031 h 438126"/>
              <a:gd name="connsiteX1255" fmla="*/ 368599 w 438125"/>
              <a:gd name="connsiteY1255" fmla="*/ 113925 h 438126"/>
              <a:gd name="connsiteX1256" fmla="*/ 370418 w 438125"/>
              <a:gd name="connsiteY1256" fmla="*/ 114542 h 438126"/>
              <a:gd name="connsiteX1257" fmla="*/ 371620 w 438125"/>
              <a:gd name="connsiteY1257" fmla="*/ 114542 h 438126"/>
              <a:gd name="connsiteX1258" fmla="*/ 372853 w 438125"/>
              <a:gd name="connsiteY1258" fmla="*/ 114234 h 438126"/>
              <a:gd name="connsiteX1259" fmla="*/ 373162 w 438125"/>
              <a:gd name="connsiteY1259" fmla="*/ 113339 h 438126"/>
              <a:gd name="connsiteX1260" fmla="*/ 372545 w 438125"/>
              <a:gd name="connsiteY1260" fmla="*/ 111489 h 438126"/>
              <a:gd name="connsiteX1261" fmla="*/ 371620 w 438125"/>
              <a:gd name="connsiteY1261" fmla="*/ 110595 h 438126"/>
              <a:gd name="connsiteX1262" fmla="*/ 370726 w 438125"/>
              <a:gd name="connsiteY1262" fmla="*/ 110904 h 438126"/>
              <a:gd name="connsiteX1263" fmla="*/ 370720 w 438125"/>
              <a:gd name="connsiteY1263" fmla="*/ 110293 h 438126"/>
              <a:gd name="connsiteX1264" fmla="*/ 370726 w 438125"/>
              <a:gd name="connsiteY1264" fmla="*/ 110287 h 438126"/>
              <a:gd name="connsiteX1265" fmla="*/ 369801 w 438125"/>
              <a:gd name="connsiteY1265" fmla="*/ 107851 h 438126"/>
              <a:gd name="connsiteX1266" fmla="*/ 369215 w 438125"/>
              <a:gd name="connsiteY1266" fmla="*/ 107543 h 438126"/>
              <a:gd name="connsiteX1267" fmla="*/ 367674 w 438125"/>
              <a:gd name="connsiteY1267" fmla="*/ 107265 h 438126"/>
              <a:gd name="connsiteX1268" fmla="*/ 366471 w 438125"/>
              <a:gd name="connsiteY1268" fmla="*/ 106957 h 438126"/>
              <a:gd name="connsiteX1269" fmla="*/ 365238 w 438125"/>
              <a:gd name="connsiteY1269" fmla="*/ 106649 h 438126"/>
              <a:gd name="connsiteX1270" fmla="*/ 364960 w 438125"/>
              <a:gd name="connsiteY1270" fmla="*/ 106649 h 438126"/>
              <a:gd name="connsiteX1271" fmla="*/ 363727 w 438125"/>
              <a:gd name="connsiteY1271" fmla="*/ 106340 h 438126"/>
              <a:gd name="connsiteX1272" fmla="*/ 362216 w 438125"/>
              <a:gd name="connsiteY1272" fmla="*/ 106032 h 438126"/>
              <a:gd name="connsiteX1273" fmla="*/ 362833 w 438125"/>
              <a:gd name="connsiteY1273" fmla="*/ 104830 h 438126"/>
              <a:gd name="connsiteX1274" fmla="*/ 364035 w 438125"/>
              <a:gd name="connsiteY1274" fmla="*/ 102702 h 438126"/>
              <a:gd name="connsiteX1275" fmla="*/ 368290 w 438125"/>
              <a:gd name="connsiteY1275" fmla="*/ 98447 h 438126"/>
              <a:gd name="connsiteX1276" fmla="*/ 371928 w 438125"/>
              <a:gd name="connsiteY1276" fmla="*/ 94501 h 438126"/>
              <a:gd name="connsiteX1277" fmla="*/ 372237 w 438125"/>
              <a:gd name="connsiteY1277" fmla="*/ 94778 h 438126"/>
              <a:gd name="connsiteX1278" fmla="*/ 372237 w 438125"/>
              <a:gd name="connsiteY1278" fmla="*/ 95087 h 438126"/>
              <a:gd name="connsiteX1279" fmla="*/ 371928 w 438125"/>
              <a:gd name="connsiteY1279" fmla="*/ 96012 h 438126"/>
              <a:gd name="connsiteX1280" fmla="*/ 371620 w 438125"/>
              <a:gd name="connsiteY1280" fmla="*/ 96628 h 438126"/>
              <a:gd name="connsiteX1281" fmla="*/ 369801 w 438125"/>
              <a:gd name="connsiteY1281" fmla="*/ 98756 h 438126"/>
              <a:gd name="connsiteX1282" fmla="*/ 366718 w 438125"/>
              <a:gd name="connsiteY1282" fmla="*/ 103288 h 438126"/>
              <a:gd name="connsiteX1283" fmla="*/ 366101 w 438125"/>
              <a:gd name="connsiteY1283" fmla="*/ 104213 h 438126"/>
              <a:gd name="connsiteX1284" fmla="*/ 365484 w 438125"/>
              <a:gd name="connsiteY1284" fmla="*/ 105138 h 438126"/>
              <a:gd name="connsiteX1285" fmla="*/ 365176 w 438125"/>
              <a:gd name="connsiteY1285" fmla="*/ 106032 h 438126"/>
              <a:gd name="connsiteX1286" fmla="*/ 365484 w 438125"/>
              <a:gd name="connsiteY1286" fmla="*/ 106340 h 438126"/>
              <a:gd name="connsiteX1287" fmla="*/ 367920 w 438125"/>
              <a:gd name="connsiteY1287" fmla="*/ 106340 h 438126"/>
              <a:gd name="connsiteX1288" fmla="*/ 370356 w 438125"/>
              <a:gd name="connsiteY1288" fmla="*/ 105415 h 438126"/>
              <a:gd name="connsiteX1289" fmla="*/ 370356 w 438125"/>
              <a:gd name="connsiteY1289" fmla="*/ 103596 h 438126"/>
              <a:gd name="connsiteX1290" fmla="*/ 370973 w 438125"/>
              <a:gd name="connsiteY1290" fmla="*/ 102702 h 438126"/>
              <a:gd name="connsiteX1291" fmla="*/ 371558 w 438125"/>
              <a:gd name="connsiteY1291" fmla="*/ 103596 h 438126"/>
              <a:gd name="connsiteX1292" fmla="*/ 372483 w 438125"/>
              <a:gd name="connsiteY1292" fmla="*/ 105415 h 438126"/>
              <a:gd name="connsiteX1293" fmla="*/ 376122 w 438125"/>
              <a:gd name="connsiteY1293" fmla="*/ 104521 h 438126"/>
              <a:gd name="connsiteX1294" fmla="*/ 377355 w 438125"/>
              <a:gd name="connsiteY1294" fmla="*/ 103011 h 438126"/>
              <a:gd name="connsiteX1295" fmla="*/ 357653 w 438125"/>
              <a:gd name="connsiteY1295" fmla="*/ 103596 h 438126"/>
              <a:gd name="connsiteX1296" fmla="*/ 357961 w 438125"/>
              <a:gd name="connsiteY1296" fmla="*/ 103288 h 438126"/>
              <a:gd name="connsiteX1297" fmla="*/ 359781 w 438125"/>
              <a:gd name="connsiteY1297" fmla="*/ 102086 h 438126"/>
              <a:gd name="connsiteX1298" fmla="*/ 361014 w 438125"/>
              <a:gd name="connsiteY1298" fmla="*/ 100883 h 438126"/>
              <a:gd name="connsiteX1299" fmla="*/ 362833 w 438125"/>
              <a:gd name="connsiteY1299" fmla="*/ 99033 h 438126"/>
              <a:gd name="connsiteX1300" fmla="*/ 363727 w 438125"/>
              <a:gd name="connsiteY1300" fmla="*/ 98139 h 438126"/>
              <a:gd name="connsiteX1301" fmla="*/ 363419 w 438125"/>
              <a:gd name="connsiteY1301" fmla="*/ 96906 h 438126"/>
              <a:gd name="connsiteX1302" fmla="*/ 363419 w 438125"/>
              <a:gd name="connsiteY1302" fmla="*/ 93576 h 438126"/>
              <a:gd name="connsiteX1303" fmla="*/ 362833 w 438125"/>
              <a:gd name="connsiteY1303" fmla="*/ 94193 h 438126"/>
              <a:gd name="connsiteX1304" fmla="*/ 361600 w 438125"/>
              <a:gd name="connsiteY1304" fmla="*/ 96012 h 438126"/>
              <a:gd name="connsiteX1305" fmla="*/ 361014 w 438125"/>
              <a:gd name="connsiteY1305" fmla="*/ 97522 h 438126"/>
              <a:gd name="connsiteX1306" fmla="*/ 359472 w 438125"/>
              <a:gd name="connsiteY1306" fmla="*/ 99342 h 438126"/>
              <a:gd name="connsiteX1307" fmla="*/ 358578 w 438125"/>
              <a:gd name="connsiteY1307" fmla="*/ 101161 h 438126"/>
              <a:gd name="connsiteX1308" fmla="*/ 357961 w 438125"/>
              <a:gd name="connsiteY1308" fmla="*/ 102394 h 438126"/>
              <a:gd name="connsiteX1309" fmla="*/ 357653 w 438125"/>
              <a:gd name="connsiteY1309" fmla="*/ 102733 h 438126"/>
              <a:gd name="connsiteX1310" fmla="*/ 346646 w 438125"/>
              <a:gd name="connsiteY1310" fmla="*/ 118643 h 438126"/>
              <a:gd name="connsiteX1311" fmla="*/ 349729 w 438125"/>
              <a:gd name="connsiteY1311" fmla="*/ 118951 h 438126"/>
              <a:gd name="connsiteX1312" fmla="*/ 353059 w 438125"/>
              <a:gd name="connsiteY1312" fmla="*/ 120462 h 438126"/>
              <a:gd name="connsiteX1313" fmla="*/ 352165 w 438125"/>
              <a:gd name="connsiteY1313" fmla="*/ 122589 h 438126"/>
              <a:gd name="connsiteX1314" fmla="*/ 350346 w 438125"/>
              <a:gd name="connsiteY1314" fmla="*/ 125025 h 438126"/>
              <a:gd name="connsiteX1315" fmla="*/ 348804 w 438125"/>
              <a:gd name="connsiteY1315" fmla="*/ 125950 h 438126"/>
              <a:gd name="connsiteX1316" fmla="*/ 346399 w 438125"/>
              <a:gd name="connsiteY1316" fmla="*/ 124716 h 438126"/>
              <a:gd name="connsiteX1317" fmla="*/ 343316 w 438125"/>
              <a:gd name="connsiteY1317" fmla="*/ 122281 h 438126"/>
              <a:gd name="connsiteX1318" fmla="*/ 341805 w 438125"/>
              <a:gd name="connsiteY1318" fmla="*/ 120462 h 438126"/>
              <a:gd name="connsiteX1319" fmla="*/ 342114 w 438125"/>
              <a:gd name="connsiteY1319" fmla="*/ 122281 h 438126"/>
              <a:gd name="connsiteX1320" fmla="*/ 343933 w 438125"/>
              <a:gd name="connsiteY1320" fmla="*/ 125364 h 438126"/>
              <a:gd name="connsiteX1321" fmla="*/ 344519 w 438125"/>
              <a:gd name="connsiteY1321" fmla="*/ 127183 h 438126"/>
              <a:gd name="connsiteX1322" fmla="*/ 345135 w 438125"/>
              <a:gd name="connsiteY1322" fmla="*/ 130821 h 438126"/>
              <a:gd name="connsiteX1323" fmla="*/ 347263 w 438125"/>
              <a:gd name="connsiteY1323" fmla="*/ 132363 h 438126"/>
              <a:gd name="connsiteX1324" fmla="*/ 349390 w 438125"/>
              <a:gd name="connsiteY1324" fmla="*/ 132363 h 438126"/>
              <a:gd name="connsiteX1325" fmla="*/ 353953 w 438125"/>
              <a:gd name="connsiteY1325" fmla="*/ 130821 h 438126"/>
              <a:gd name="connsiteX1326" fmla="*/ 356081 w 438125"/>
              <a:gd name="connsiteY1326" fmla="*/ 127491 h 438126"/>
              <a:gd name="connsiteX1327" fmla="*/ 357900 w 438125"/>
              <a:gd name="connsiteY1327" fmla="*/ 124408 h 438126"/>
              <a:gd name="connsiteX1328" fmla="*/ 357900 w 438125"/>
              <a:gd name="connsiteY1328" fmla="*/ 116361 h 438126"/>
              <a:gd name="connsiteX1329" fmla="*/ 354817 w 438125"/>
              <a:gd name="connsiteY1329" fmla="*/ 115158 h 438126"/>
              <a:gd name="connsiteX1330" fmla="*/ 348157 w 438125"/>
              <a:gd name="connsiteY1330" fmla="*/ 112414 h 438126"/>
              <a:gd name="connsiteX1331" fmla="*/ 345413 w 438125"/>
              <a:gd name="connsiteY1331" fmla="*/ 111212 h 438126"/>
              <a:gd name="connsiteX1332" fmla="*/ 342669 w 438125"/>
              <a:gd name="connsiteY1332" fmla="*/ 109362 h 438126"/>
              <a:gd name="connsiteX1333" fmla="*/ 342360 w 438125"/>
              <a:gd name="connsiteY1333" fmla="*/ 109979 h 438126"/>
              <a:gd name="connsiteX1334" fmla="*/ 342360 w 438125"/>
              <a:gd name="connsiteY1334" fmla="*/ 112723 h 438126"/>
              <a:gd name="connsiteX1335" fmla="*/ 344210 w 438125"/>
              <a:gd name="connsiteY1335" fmla="*/ 117594 h 438126"/>
              <a:gd name="connsiteX1336" fmla="*/ 346615 w 438125"/>
              <a:gd name="connsiteY1336" fmla="*/ 118488 h 438126"/>
              <a:gd name="connsiteX1337" fmla="*/ 357591 w 438125"/>
              <a:gd name="connsiteY1337" fmla="*/ 102856 h 438126"/>
              <a:gd name="connsiteX1338" fmla="*/ 357591 w 438125"/>
              <a:gd name="connsiteY1338" fmla="*/ 103751 h 438126"/>
              <a:gd name="connsiteX1339" fmla="*/ 357283 w 438125"/>
              <a:gd name="connsiteY1339" fmla="*/ 103442 h 438126"/>
              <a:gd name="connsiteX1340" fmla="*/ 357591 w 438125"/>
              <a:gd name="connsiteY1340" fmla="*/ 102856 h 438126"/>
              <a:gd name="connsiteX1341" fmla="*/ 357900 w 438125"/>
              <a:gd name="connsiteY1341" fmla="*/ 108345 h 438126"/>
              <a:gd name="connsiteX1342" fmla="*/ 357900 w 438125"/>
              <a:gd name="connsiteY1342" fmla="*/ 113524 h 438126"/>
              <a:gd name="connsiteX1343" fmla="*/ 356081 w 438125"/>
              <a:gd name="connsiteY1343" fmla="*/ 112908 h 438126"/>
              <a:gd name="connsiteX1344" fmla="*/ 352720 w 438125"/>
              <a:gd name="connsiteY1344" fmla="*/ 110780 h 438126"/>
              <a:gd name="connsiteX1345" fmla="*/ 352442 w 438125"/>
              <a:gd name="connsiteY1345" fmla="*/ 109855 h 438126"/>
              <a:gd name="connsiteX1346" fmla="*/ 352720 w 438125"/>
              <a:gd name="connsiteY1346" fmla="*/ 108345 h 438126"/>
              <a:gd name="connsiteX1347" fmla="*/ 354262 w 438125"/>
              <a:gd name="connsiteY1347" fmla="*/ 106217 h 438126"/>
              <a:gd name="connsiteX1348" fmla="*/ 356975 w 438125"/>
              <a:gd name="connsiteY1348" fmla="*/ 107728 h 438126"/>
              <a:gd name="connsiteX1349" fmla="*/ 357900 w 438125"/>
              <a:gd name="connsiteY1349" fmla="*/ 108190 h 438126"/>
              <a:gd name="connsiteX1350" fmla="*/ 84449 w 438125"/>
              <a:gd name="connsiteY1350" fmla="*/ 116669 h 438126"/>
              <a:gd name="connsiteX1351" fmla="*/ 84449 w 438125"/>
              <a:gd name="connsiteY1351" fmla="*/ 113031 h 438126"/>
              <a:gd name="connsiteX1352" fmla="*/ 87779 w 438125"/>
              <a:gd name="connsiteY1352" fmla="*/ 113617 h 438126"/>
              <a:gd name="connsiteX1353" fmla="*/ 89321 w 438125"/>
              <a:gd name="connsiteY1353" fmla="*/ 115158 h 438126"/>
              <a:gd name="connsiteX1354" fmla="*/ 89321 w 438125"/>
              <a:gd name="connsiteY1354" fmla="*/ 116669 h 438126"/>
              <a:gd name="connsiteX1355" fmla="*/ 87779 w 438125"/>
              <a:gd name="connsiteY1355" fmla="*/ 118488 h 438126"/>
              <a:gd name="connsiteX1356" fmla="*/ 86268 w 438125"/>
              <a:gd name="connsiteY1356" fmla="*/ 117594 h 438126"/>
              <a:gd name="connsiteX1357" fmla="*/ 84449 w 438125"/>
              <a:gd name="connsiteY1357" fmla="*/ 116669 h 438126"/>
              <a:gd name="connsiteX1358" fmla="*/ 84449 w 438125"/>
              <a:gd name="connsiteY1358" fmla="*/ 107420 h 438126"/>
              <a:gd name="connsiteX1359" fmla="*/ 87533 w 438125"/>
              <a:gd name="connsiteY1359" fmla="*/ 109516 h 438126"/>
              <a:gd name="connsiteX1360" fmla="*/ 93699 w 438125"/>
              <a:gd name="connsiteY1360" fmla="*/ 114696 h 438126"/>
              <a:gd name="connsiteX1361" fmla="*/ 94285 w 438125"/>
              <a:gd name="connsiteY1361" fmla="*/ 115313 h 438126"/>
              <a:gd name="connsiteX1362" fmla="*/ 93699 w 438125"/>
              <a:gd name="connsiteY1362" fmla="*/ 116207 h 438126"/>
              <a:gd name="connsiteX1363" fmla="*/ 92466 w 438125"/>
              <a:gd name="connsiteY1363" fmla="*/ 116823 h 438126"/>
              <a:gd name="connsiteX1364" fmla="*/ 91263 w 438125"/>
              <a:gd name="connsiteY1364" fmla="*/ 117132 h 438126"/>
              <a:gd name="connsiteX1365" fmla="*/ 90338 w 438125"/>
              <a:gd name="connsiteY1365" fmla="*/ 118334 h 438126"/>
              <a:gd name="connsiteX1366" fmla="*/ 89444 w 438125"/>
              <a:gd name="connsiteY1366" fmla="*/ 119567 h 438126"/>
              <a:gd name="connsiteX1367" fmla="*/ 90338 w 438125"/>
              <a:gd name="connsiteY1367" fmla="*/ 120153 h 438126"/>
              <a:gd name="connsiteX1368" fmla="*/ 90647 w 438125"/>
              <a:gd name="connsiteY1368" fmla="*/ 120153 h 438126"/>
              <a:gd name="connsiteX1369" fmla="*/ 94007 w 438125"/>
              <a:gd name="connsiteY1369" fmla="*/ 120462 h 438126"/>
              <a:gd name="connsiteX1370" fmla="*/ 96412 w 438125"/>
              <a:gd name="connsiteY1370" fmla="*/ 120770 h 438126"/>
              <a:gd name="connsiteX1371" fmla="*/ 97645 w 438125"/>
              <a:gd name="connsiteY1371" fmla="*/ 121078 h 438126"/>
              <a:gd name="connsiteX1372" fmla="*/ 98848 w 438125"/>
              <a:gd name="connsiteY1372" fmla="*/ 121387 h 438126"/>
              <a:gd name="connsiteX1373" fmla="*/ 99465 w 438125"/>
              <a:gd name="connsiteY1373" fmla="*/ 121078 h 438126"/>
              <a:gd name="connsiteX1374" fmla="*/ 100359 w 438125"/>
              <a:gd name="connsiteY1374" fmla="*/ 119567 h 438126"/>
              <a:gd name="connsiteX1375" fmla="*/ 100975 w 438125"/>
              <a:gd name="connsiteY1375" fmla="*/ 117748 h 438126"/>
              <a:gd name="connsiteX1376" fmla="*/ 100975 w 438125"/>
              <a:gd name="connsiteY1376" fmla="*/ 116515 h 438126"/>
              <a:gd name="connsiteX1377" fmla="*/ 99156 w 438125"/>
              <a:gd name="connsiteY1377" fmla="*/ 115004 h 438126"/>
              <a:gd name="connsiteX1378" fmla="*/ 96412 w 438125"/>
              <a:gd name="connsiteY1378" fmla="*/ 112877 h 438126"/>
              <a:gd name="connsiteX1379" fmla="*/ 89136 w 438125"/>
              <a:gd name="connsiteY1379" fmla="*/ 107697 h 438126"/>
              <a:gd name="connsiteX1380" fmla="*/ 85189 w 438125"/>
              <a:gd name="connsiteY1380" fmla="*/ 104614 h 438126"/>
              <a:gd name="connsiteX1381" fmla="*/ 84573 w 438125"/>
              <a:gd name="connsiteY1381" fmla="*/ 103997 h 438126"/>
              <a:gd name="connsiteX1382" fmla="*/ 84573 w 438125"/>
              <a:gd name="connsiteY1382" fmla="*/ 107358 h 438126"/>
              <a:gd name="connsiteX1383" fmla="*/ 68663 w 438125"/>
              <a:gd name="connsiteY1383" fmla="*/ 134059 h 438126"/>
              <a:gd name="connsiteX1384" fmla="*/ 69866 w 438125"/>
              <a:gd name="connsiteY1384" fmla="*/ 134367 h 438126"/>
              <a:gd name="connsiteX1385" fmla="*/ 72301 w 438125"/>
              <a:gd name="connsiteY1385" fmla="*/ 133750 h 438126"/>
              <a:gd name="connsiteX1386" fmla="*/ 73812 w 438125"/>
              <a:gd name="connsiteY1386" fmla="*/ 132240 h 438126"/>
              <a:gd name="connsiteX1387" fmla="*/ 72301 w 438125"/>
              <a:gd name="connsiteY1387" fmla="*/ 130729 h 438126"/>
              <a:gd name="connsiteX1388" fmla="*/ 68663 w 438125"/>
              <a:gd name="connsiteY1388" fmla="*/ 128601 h 438126"/>
              <a:gd name="connsiteX1389" fmla="*/ 68663 w 438125"/>
              <a:gd name="connsiteY1389" fmla="*/ 134059 h 438126"/>
              <a:gd name="connsiteX1390" fmla="*/ 84449 w 438125"/>
              <a:gd name="connsiteY1390" fmla="*/ 104275 h 438126"/>
              <a:gd name="connsiteX1391" fmla="*/ 84449 w 438125"/>
              <a:gd name="connsiteY1391" fmla="*/ 107358 h 438126"/>
              <a:gd name="connsiteX1392" fmla="*/ 81705 w 438125"/>
              <a:gd name="connsiteY1392" fmla="*/ 105508 h 438126"/>
              <a:gd name="connsiteX1393" fmla="*/ 79300 w 438125"/>
              <a:gd name="connsiteY1393" fmla="*/ 103689 h 438126"/>
              <a:gd name="connsiteX1394" fmla="*/ 75323 w 438125"/>
              <a:gd name="connsiteY1394" fmla="*/ 100051 h 438126"/>
              <a:gd name="connsiteX1395" fmla="*/ 71376 w 438125"/>
              <a:gd name="connsiteY1395" fmla="*/ 96012 h 438126"/>
              <a:gd name="connsiteX1396" fmla="*/ 70174 w 438125"/>
              <a:gd name="connsiteY1396" fmla="*/ 94501 h 438126"/>
              <a:gd name="connsiteX1397" fmla="*/ 69249 w 438125"/>
              <a:gd name="connsiteY1397" fmla="*/ 94193 h 438126"/>
              <a:gd name="connsiteX1398" fmla="*/ 68663 w 438125"/>
              <a:gd name="connsiteY1398" fmla="*/ 95395 h 438126"/>
              <a:gd name="connsiteX1399" fmla="*/ 68663 w 438125"/>
              <a:gd name="connsiteY1399" fmla="*/ 95395 h 438126"/>
              <a:gd name="connsiteX1400" fmla="*/ 68663 w 438125"/>
              <a:gd name="connsiteY1400" fmla="*/ 90246 h 438126"/>
              <a:gd name="connsiteX1401" fmla="*/ 69249 w 438125"/>
              <a:gd name="connsiteY1401" fmla="*/ 90246 h 438126"/>
              <a:gd name="connsiteX1402" fmla="*/ 70174 w 438125"/>
              <a:gd name="connsiteY1402" fmla="*/ 90832 h 438126"/>
              <a:gd name="connsiteX1403" fmla="*/ 70791 w 438125"/>
              <a:gd name="connsiteY1403" fmla="*/ 92065 h 438126"/>
              <a:gd name="connsiteX1404" fmla="*/ 72918 w 438125"/>
              <a:gd name="connsiteY1404" fmla="*/ 95148 h 438126"/>
              <a:gd name="connsiteX1405" fmla="*/ 81705 w 438125"/>
              <a:gd name="connsiteY1405" fmla="*/ 103072 h 438126"/>
              <a:gd name="connsiteX1406" fmla="*/ 84449 w 438125"/>
              <a:gd name="connsiteY1406" fmla="*/ 104275 h 438126"/>
              <a:gd name="connsiteX1407" fmla="*/ 84449 w 438125"/>
              <a:gd name="connsiteY1407" fmla="*/ 113093 h 438126"/>
              <a:gd name="connsiteX1408" fmla="*/ 84449 w 438125"/>
              <a:gd name="connsiteY1408" fmla="*/ 116731 h 438126"/>
              <a:gd name="connsiteX1409" fmla="*/ 82630 w 438125"/>
              <a:gd name="connsiteY1409" fmla="*/ 115528 h 438126"/>
              <a:gd name="connsiteX1410" fmla="*/ 81428 w 438125"/>
              <a:gd name="connsiteY1410" fmla="*/ 114912 h 438126"/>
              <a:gd name="connsiteX1411" fmla="*/ 79886 w 438125"/>
              <a:gd name="connsiteY1411" fmla="*/ 113679 h 438126"/>
              <a:gd name="connsiteX1412" fmla="*/ 79886 w 438125"/>
              <a:gd name="connsiteY1412" fmla="*/ 113093 h 438126"/>
              <a:gd name="connsiteX1413" fmla="*/ 80811 w 438125"/>
              <a:gd name="connsiteY1413" fmla="*/ 112784 h 438126"/>
              <a:gd name="connsiteX1414" fmla="*/ 81705 w 438125"/>
              <a:gd name="connsiteY1414" fmla="*/ 112476 h 438126"/>
              <a:gd name="connsiteX1415" fmla="*/ 82939 w 438125"/>
              <a:gd name="connsiteY1415" fmla="*/ 112784 h 438126"/>
              <a:gd name="connsiteX1416" fmla="*/ 84449 w 438125"/>
              <a:gd name="connsiteY1416" fmla="*/ 113093 h 438126"/>
              <a:gd name="connsiteX1417" fmla="*/ 69033 w 438125"/>
              <a:gd name="connsiteY1417" fmla="*/ 120677 h 438126"/>
              <a:gd name="connsiteX1418" fmla="*/ 69650 w 438125"/>
              <a:gd name="connsiteY1418" fmla="*/ 120369 h 438126"/>
              <a:gd name="connsiteX1419" fmla="*/ 69958 w 438125"/>
              <a:gd name="connsiteY1419" fmla="*/ 119475 h 438126"/>
              <a:gd name="connsiteX1420" fmla="*/ 69958 w 438125"/>
              <a:gd name="connsiteY1420" fmla="*/ 117039 h 438126"/>
              <a:gd name="connsiteX1421" fmla="*/ 70267 w 438125"/>
              <a:gd name="connsiteY1421" fmla="*/ 115220 h 438126"/>
              <a:gd name="connsiteX1422" fmla="*/ 70575 w 438125"/>
              <a:gd name="connsiteY1422" fmla="*/ 115806 h 438126"/>
              <a:gd name="connsiteX1423" fmla="*/ 71161 w 438125"/>
              <a:gd name="connsiteY1423" fmla="*/ 117933 h 438126"/>
              <a:gd name="connsiteX1424" fmla="*/ 70883 w 438125"/>
              <a:gd name="connsiteY1424" fmla="*/ 120369 h 438126"/>
              <a:gd name="connsiteX1425" fmla="*/ 72086 w 438125"/>
              <a:gd name="connsiteY1425" fmla="*/ 122188 h 438126"/>
              <a:gd name="connsiteX1426" fmla="*/ 73905 w 438125"/>
              <a:gd name="connsiteY1426" fmla="*/ 121602 h 438126"/>
              <a:gd name="connsiteX1427" fmla="*/ 73596 w 438125"/>
              <a:gd name="connsiteY1427" fmla="*/ 120677 h 438126"/>
              <a:gd name="connsiteX1428" fmla="*/ 73478 w 438125"/>
              <a:gd name="connsiteY1428" fmla="*/ 119902 h 438126"/>
              <a:gd name="connsiteX1429" fmla="*/ 73596 w 438125"/>
              <a:gd name="connsiteY1429" fmla="*/ 119783 h 438126"/>
              <a:gd name="connsiteX1430" fmla="*/ 74213 w 438125"/>
              <a:gd name="connsiteY1430" fmla="*/ 119475 h 438126"/>
              <a:gd name="connsiteX1431" fmla="*/ 76340 w 438125"/>
              <a:gd name="connsiteY1431" fmla="*/ 120986 h 438126"/>
              <a:gd name="connsiteX1432" fmla="*/ 76649 w 438125"/>
              <a:gd name="connsiteY1432" fmla="*/ 122188 h 438126"/>
              <a:gd name="connsiteX1433" fmla="*/ 76957 w 438125"/>
              <a:gd name="connsiteY1433" fmla="*/ 124316 h 438126"/>
              <a:gd name="connsiteX1434" fmla="*/ 77265 w 438125"/>
              <a:gd name="connsiteY1434" fmla="*/ 126135 h 438126"/>
              <a:gd name="connsiteX1435" fmla="*/ 77851 w 438125"/>
              <a:gd name="connsiteY1435" fmla="*/ 127060 h 438126"/>
              <a:gd name="connsiteX1436" fmla="*/ 79393 w 438125"/>
              <a:gd name="connsiteY1436" fmla="*/ 127060 h 438126"/>
              <a:gd name="connsiteX1437" fmla="*/ 79979 w 438125"/>
              <a:gd name="connsiteY1437" fmla="*/ 126443 h 438126"/>
              <a:gd name="connsiteX1438" fmla="*/ 79393 w 438125"/>
              <a:gd name="connsiteY1438" fmla="*/ 124316 h 438126"/>
              <a:gd name="connsiteX1439" fmla="*/ 78468 w 438125"/>
              <a:gd name="connsiteY1439" fmla="*/ 123113 h 438126"/>
              <a:gd name="connsiteX1440" fmla="*/ 78776 w 438125"/>
              <a:gd name="connsiteY1440" fmla="*/ 122188 h 438126"/>
              <a:gd name="connsiteX1441" fmla="*/ 79085 w 438125"/>
              <a:gd name="connsiteY1441" fmla="*/ 122188 h 438126"/>
              <a:gd name="connsiteX1442" fmla="*/ 80287 w 438125"/>
              <a:gd name="connsiteY1442" fmla="*/ 123113 h 438126"/>
              <a:gd name="connsiteX1443" fmla="*/ 82414 w 438125"/>
              <a:gd name="connsiteY1443" fmla="*/ 124038 h 438126"/>
              <a:gd name="connsiteX1444" fmla="*/ 84233 w 438125"/>
              <a:gd name="connsiteY1444" fmla="*/ 122805 h 438126"/>
              <a:gd name="connsiteX1445" fmla="*/ 82723 w 438125"/>
              <a:gd name="connsiteY1445" fmla="*/ 118858 h 438126"/>
              <a:gd name="connsiteX1446" fmla="*/ 79393 w 438125"/>
              <a:gd name="connsiteY1446" fmla="*/ 117039 h 438126"/>
              <a:gd name="connsiteX1447" fmla="*/ 76957 w 438125"/>
              <a:gd name="connsiteY1447" fmla="*/ 115220 h 438126"/>
              <a:gd name="connsiteX1448" fmla="*/ 75138 w 438125"/>
              <a:gd name="connsiteY1448" fmla="*/ 110040 h 438126"/>
              <a:gd name="connsiteX1449" fmla="*/ 75138 w 438125"/>
              <a:gd name="connsiteY1449" fmla="*/ 108468 h 438126"/>
              <a:gd name="connsiteX1450" fmla="*/ 74521 w 438125"/>
              <a:gd name="connsiteY1450" fmla="*/ 107851 h 438126"/>
              <a:gd name="connsiteX1451" fmla="*/ 72702 w 438125"/>
              <a:gd name="connsiteY1451" fmla="*/ 108468 h 438126"/>
              <a:gd name="connsiteX1452" fmla="*/ 71880 w 438125"/>
              <a:gd name="connsiteY1452" fmla="*/ 108571 h 438126"/>
              <a:gd name="connsiteX1453" fmla="*/ 71777 w 438125"/>
              <a:gd name="connsiteY1453" fmla="*/ 108468 h 438126"/>
              <a:gd name="connsiteX1454" fmla="*/ 71161 w 438125"/>
              <a:gd name="connsiteY1454" fmla="*/ 106957 h 438126"/>
              <a:gd name="connsiteX1455" fmla="*/ 70575 w 438125"/>
              <a:gd name="connsiteY1455" fmla="*/ 103874 h 438126"/>
              <a:gd name="connsiteX1456" fmla="*/ 69958 w 438125"/>
              <a:gd name="connsiteY1456" fmla="*/ 103257 h 438126"/>
              <a:gd name="connsiteX1457" fmla="*/ 69342 w 438125"/>
              <a:gd name="connsiteY1457" fmla="*/ 103257 h 438126"/>
              <a:gd name="connsiteX1458" fmla="*/ 69033 w 438125"/>
              <a:gd name="connsiteY1458" fmla="*/ 104182 h 438126"/>
              <a:gd name="connsiteX1459" fmla="*/ 69033 w 438125"/>
              <a:gd name="connsiteY1459" fmla="*/ 120585 h 438126"/>
              <a:gd name="connsiteX1460" fmla="*/ 63884 w 438125"/>
              <a:gd name="connsiteY1460" fmla="*/ 123761 h 438126"/>
              <a:gd name="connsiteX1461" fmla="*/ 64193 w 438125"/>
              <a:gd name="connsiteY1461" fmla="*/ 126474 h 438126"/>
              <a:gd name="connsiteX1462" fmla="*/ 65703 w 438125"/>
              <a:gd name="connsiteY1462" fmla="*/ 128293 h 438126"/>
              <a:gd name="connsiteX1463" fmla="*/ 66906 w 438125"/>
              <a:gd name="connsiteY1463" fmla="*/ 131037 h 438126"/>
              <a:gd name="connsiteX1464" fmla="*/ 67522 w 438125"/>
              <a:gd name="connsiteY1464" fmla="*/ 131654 h 438126"/>
              <a:gd name="connsiteX1465" fmla="*/ 67831 w 438125"/>
              <a:gd name="connsiteY1465" fmla="*/ 132548 h 438126"/>
              <a:gd name="connsiteX1466" fmla="*/ 68447 w 438125"/>
              <a:gd name="connsiteY1466" fmla="*/ 133165 h 438126"/>
              <a:gd name="connsiteX1467" fmla="*/ 68756 w 438125"/>
              <a:gd name="connsiteY1467" fmla="*/ 134089 h 438126"/>
              <a:gd name="connsiteX1468" fmla="*/ 68756 w 438125"/>
              <a:gd name="connsiteY1468" fmla="*/ 134089 h 438126"/>
              <a:gd name="connsiteX1469" fmla="*/ 68756 w 438125"/>
              <a:gd name="connsiteY1469" fmla="*/ 128509 h 438126"/>
              <a:gd name="connsiteX1470" fmla="*/ 67831 w 438125"/>
              <a:gd name="connsiteY1470" fmla="*/ 127923 h 438126"/>
              <a:gd name="connsiteX1471" fmla="*/ 64748 w 438125"/>
              <a:gd name="connsiteY1471" fmla="*/ 124840 h 438126"/>
              <a:gd name="connsiteX1472" fmla="*/ 63823 w 438125"/>
              <a:gd name="connsiteY1472" fmla="*/ 123637 h 438126"/>
              <a:gd name="connsiteX1473" fmla="*/ 69033 w 438125"/>
              <a:gd name="connsiteY1473" fmla="*/ 90030 h 438126"/>
              <a:gd name="connsiteX1474" fmla="*/ 69033 w 438125"/>
              <a:gd name="connsiteY1474" fmla="*/ 95179 h 438126"/>
              <a:gd name="connsiteX1475" fmla="*/ 67831 w 438125"/>
              <a:gd name="connsiteY1475" fmla="*/ 95796 h 438126"/>
              <a:gd name="connsiteX1476" fmla="*/ 66906 w 438125"/>
              <a:gd name="connsiteY1476" fmla="*/ 98879 h 438126"/>
              <a:gd name="connsiteX1477" fmla="*/ 67214 w 438125"/>
              <a:gd name="connsiteY1477" fmla="*/ 101592 h 438126"/>
              <a:gd name="connsiteX1478" fmla="*/ 66320 w 438125"/>
              <a:gd name="connsiteY1478" fmla="*/ 103411 h 438126"/>
              <a:gd name="connsiteX1479" fmla="*/ 65703 w 438125"/>
              <a:gd name="connsiteY1479" fmla="*/ 103411 h 438126"/>
              <a:gd name="connsiteX1480" fmla="*/ 64501 w 438125"/>
              <a:gd name="connsiteY1480" fmla="*/ 104028 h 438126"/>
              <a:gd name="connsiteX1481" fmla="*/ 64193 w 438125"/>
              <a:gd name="connsiteY1481" fmla="*/ 106464 h 438126"/>
              <a:gd name="connsiteX1482" fmla="*/ 64501 w 438125"/>
              <a:gd name="connsiteY1482" fmla="*/ 107389 h 438126"/>
              <a:gd name="connsiteX1483" fmla="*/ 65703 w 438125"/>
              <a:gd name="connsiteY1483" fmla="*/ 106155 h 438126"/>
              <a:gd name="connsiteX1484" fmla="*/ 69033 w 438125"/>
              <a:gd name="connsiteY1484" fmla="*/ 105261 h 438126"/>
              <a:gd name="connsiteX1485" fmla="*/ 69650 w 438125"/>
              <a:gd name="connsiteY1485" fmla="*/ 104336 h 438126"/>
              <a:gd name="connsiteX1486" fmla="*/ 69650 w 438125"/>
              <a:gd name="connsiteY1486" fmla="*/ 120431 h 438126"/>
              <a:gd name="connsiteX1487" fmla="*/ 68293 w 438125"/>
              <a:gd name="connsiteY1487" fmla="*/ 120431 h 438126"/>
              <a:gd name="connsiteX1488" fmla="*/ 65549 w 438125"/>
              <a:gd name="connsiteY1488" fmla="*/ 120739 h 438126"/>
              <a:gd name="connsiteX1489" fmla="*/ 64933 w 438125"/>
              <a:gd name="connsiteY1489" fmla="*/ 119537 h 438126"/>
              <a:gd name="connsiteX1490" fmla="*/ 65858 w 438125"/>
              <a:gd name="connsiteY1490" fmla="*/ 117101 h 438126"/>
              <a:gd name="connsiteX1491" fmla="*/ 66474 w 438125"/>
              <a:gd name="connsiteY1491" fmla="*/ 113740 h 438126"/>
              <a:gd name="connsiteX1492" fmla="*/ 66752 w 438125"/>
              <a:gd name="connsiteY1492" fmla="*/ 110410 h 438126"/>
              <a:gd name="connsiteX1493" fmla="*/ 66752 w 438125"/>
              <a:gd name="connsiteY1493" fmla="*/ 109393 h 438126"/>
              <a:gd name="connsiteX1494" fmla="*/ 65549 w 438125"/>
              <a:gd name="connsiteY1494" fmla="*/ 108190 h 438126"/>
              <a:gd name="connsiteX1495" fmla="*/ 64655 w 438125"/>
              <a:gd name="connsiteY1495" fmla="*/ 108807 h 438126"/>
              <a:gd name="connsiteX1496" fmla="*/ 62805 w 438125"/>
              <a:gd name="connsiteY1496" fmla="*/ 111890 h 438126"/>
              <a:gd name="connsiteX1497" fmla="*/ 61911 w 438125"/>
              <a:gd name="connsiteY1497" fmla="*/ 113709 h 438126"/>
              <a:gd name="connsiteX1498" fmla="*/ 60986 w 438125"/>
              <a:gd name="connsiteY1498" fmla="*/ 114634 h 438126"/>
              <a:gd name="connsiteX1499" fmla="*/ 60092 w 438125"/>
              <a:gd name="connsiteY1499" fmla="*/ 115837 h 438126"/>
              <a:gd name="connsiteX1500" fmla="*/ 57656 w 438125"/>
              <a:gd name="connsiteY1500" fmla="*/ 116453 h 438126"/>
              <a:gd name="connsiteX1501" fmla="*/ 58550 w 438125"/>
              <a:gd name="connsiteY1501" fmla="*/ 114634 h 438126"/>
              <a:gd name="connsiteX1502" fmla="*/ 59475 w 438125"/>
              <a:gd name="connsiteY1502" fmla="*/ 112815 h 438126"/>
              <a:gd name="connsiteX1503" fmla="*/ 59475 w 438125"/>
              <a:gd name="connsiteY1503" fmla="*/ 111890 h 438126"/>
              <a:gd name="connsiteX1504" fmla="*/ 59784 w 438125"/>
              <a:gd name="connsiteY1504" fmla="*/ 111582 h 438126"/>
              <a:gd name="connsiteX1505" fmla="*/ 60092 w 438125"/>
              <a:gd name="connsiteY1505" fmla="*/ 110996 h 438126"/>
              <a:gd name="connsiteX1506" fmla="*/ 60092 w 438125"/>
              <a:gd name="connsiteY1506" fmla="*/ 108468 h 438126"/>
              <a:gd name="connsiteX1507" fmla="*/ 59784 w 438125"/>
              <a:gd name="connsiteY1507" fmla="*/ 107543 h 438126"/>
              <a:gd name="connsiteX1508" fmla="*/ 58859 w 438125"/>
              <a:gd name="connsiteY1508" fmla="*/ 101161 h 438126"/>
              <a:gd name="connsiteX1509" fmla="*/ 58273 w 438125"/>
              <a:gd name="connsiteY1509" fmla="*/ 99958 h 438126"/>
              <a:gd name="connsiteX1510" fmla="*/ 57964 w 438125"/>
              <a:gd name="connsiteY1510" fmla="*/ 98756 h 438126"/>
              <a:gd name="connsiteX1511" fmla="*/ 57656 w 438125"/>
              <a:gd name="connsiteY1511" fmla="*/ 95395 h 438126"/>
              <a:gd name="connsiteX1512" fmla="*/ 57348 w 438125"/>
              <a:gd name="connsiteY1512" fmla="*/ 94501 h 438126"/>
              <a:gd name="connsiteX1513" fmla="*/ 57348 w 438125"/>
              <a:gd name="connsiteY1513" fmla="*/ 89321 h 438126"/>
              <a:gd name="connsiteX1514" fmla="*/ 59167 w 438125"/>
              <a:gd name="connsiteY1514" fmla="*/ 89321 h 438126"/>
              <a:gd name="connsiteX1515" fmla="*/ 60400 w 438125"/>
              <a:gd name="connsiteY1515" fmla="*/ 90246 h 438126"/>
              <a:gd name="connsiteX1516" fmla="*/ 61911 w 438125"/>
              <a:gd name="connsiteY1516" fmla="*/ 90554 h 438126"/>
              <a:gd name="connsiteX1517" fmla="*/ 63113 w 438125"/>
              <a:gd name="connsiteY1517" fmla="*/ 89938 h 438126"/>
              <a:gd name="connsiteX1518" fmla="*/ 64038 w 438125"/>
              <a:gd name="connsiteY1518" fmla="*/ 89938 h 438126"/>
              <a:gd name="connsiteX1519" fmla="*/ 64038 w 438125"/>
              <a:gd name="connsiteY1519" fmla="*/ 90832 h 438126"/>
              <a:gd name="connsiteX1520" fmla="*/ 63730 w 438125"/>
              <a:gd name="connsiteY1520" fmla="*/ 91448 h 438126"/>
              <a:gd name="connsiteX1521" fmla="*/ 63422 w 438125"/>
              <a:gd name="connsiteY1521" fmla="*/ 92065 h 438126"/>
              <a:gd name="connsiteX1522" fmla="*/ 61294 w 438125"/>
              <a:gd name="connsiteY1522" fmla="*/ 98447 h 438126"/>
              <a:gd name="connsiteX1523" fmla="*/ 61294 w 438125"/>
              <a:gd name="connsiteY1523" fmla="*/ 104830 h 438126"/>
              <a:gd name="connsiteX1524" fmla="*/ 61603 w 438125"/>
              <a:gd name="connsiteY1524" fmla="*/ 105724 h 438126"/>
              <a:gd name="connsiteX1525" fmla="*/ 61603 w 438125"/>
              <a:gd name="connsiteY1525" fmla="*/ 108160 h 438126"/>
              <a:gd name="connsiteX1526" fmla="*/ 61294 w 438125"/>
              <a:gd name="connsiteY1526" fmla="*/ 109670 h 438126"/>
              <a:gd name="connsiteX1527" fmla="*/ 60986 w 438125"/>
              <a:gd name="connsiteY1527" fmla="*/ 110904 h 438126"/>
              <a:gd name="connsiteX1528" fmla="*/ 60986 w 438125"/>
              <a:gd name="connsiteY1528" fmla="*/ 111489 h 438126"/>
              <a:gd name="connsiteX1529" fmla="*/ 61294 w 438125"/>
              <a:gd name="connsiteY1529" fmla="*/ 112106 h 438126"/>
              <a:gd name="connsiteX1530" fmla="*/ 61603 w 438125"/>
              <a:gd name="connsiteY1530" fmla="*/ 112106 h 438126"/>
              <a:gd name="connsiteX1531" fmla="*/ 62805 w 438125"/>
              <a:gd name="connsiteY1531" fmla="*/ 108468 h 438126"/>
              <a:gd name="connsiteX1532" fmla="*/ 63422 w 438125"/>
              <a:gd name="connsiteY1532" fmla="*/ 104830 h 438126"/>
              <a:gd name="connsiteX1533" fmla="*/ 63422 w 438125"/>
              <a:gd name="connsiteY1533" fmla="*/ 102394 h 438126"/>
              <a:gd name="connsiteX1534" fmla="*/ 63730 w 438125"/>
              <a:gd name="connsiteY1534" fmla="*/ 101777 h 438126"/>
              <a:gd name="connsiteX1535" fmla="*/ 64347 w 438125"/>
              <a:gd name="connsiteY1535" fmla="*/ 101777 h 438126"/>
              <a:gd name="connsiteX1536" fmla="*/ 64655 w 438125"/>
              <a:gd name="connsiteY1536" fmla="*/ 102086 h 438126"/>
              <a:gd name="connsiteX1537" fmla="*/ 65858 w 438125"/>
              <a:gd name="connsiteY1537" fmla="*/ 102086 h 438126"/>
              <a:gd name="connsiteX1538" fmla="*/ 66166 w 438125"/>
              <a:gd name="connsiteY1538" fmla="*/ 100883 h 438126"/>
              <a:gd name="connsiteX1539" fmla="*/ 66166 w 438125"/>
              <a:gd name="connsiteY1539" fmla="*/ 97522 h 438126"/>
              <a:gd name="connsiteX1540" fmla="*/ 66782 w 438125"/>
              <a:gd name="connsiteY1540" fmla="*/ 95703 h 438126"/>
              <a:gd name="connsiteX1541" fmla="*/ 67677 w 438125"/>
              <a:gd name="connsiteY1541" fmla="*/ 94193 h 438126"/>
              <a:gd name="connsiteX1542" fmla="*/ 68879 w 438125"/>
              <a:gd name="connsiteY1542" fmla="*/ 91448 h 438126"/>
              <a:gd name="connsiteX1543" fmla="*/ 68879 w 438125"/>
              <a:gd name="connsiteY1543" fmla="*/ 89938 h 438126"/>
              <a:gd name="connsiteX1544" fmla="*/ 56885 w 438125"/>
              <a:gd name="connsiteY1544" fmla="*/ 108530 h 438126"/>
              <a:gd name="connsiteX1545" fmla="*/ 57502 w 438125"/>
              <a:gd name="connsiteY1545" fmla="*/ 107605 h 438126"/>
              <a:gd name="connsiteX1546" fmla="*/ 57194 w 438125"/>
              <a:gd name="connsiteY1546" fmla="*/ 105785 h 438126"/>
              <a:gd name="connsiteX1547" fmla="*/ 56885 w 438125"/>
              <a:gd name="connsiteY1547" fmla="*/ 105200 h 438126"/>
              <a:gd name="connsiteX1548" fmla="*/ 56885 w 438125"/>
              <a:gd name="connsiteY1548" fmla="*/ 108468 h 438126"/>
              <a:gd name="connsiteX1549" fmla="*/ 56885 w 438125"/>
              <a:gd name="connsiteY1549" fmla="*/ 105200 h 438126"/>
              <a:gd name="connsiteX1550" fmla="*/ 57194 w 438125"/>
              <a:gd name="connsiteY1550" fmla="*/ 104583 h 438126"/>
              <a:gd name="connsiteX1551" fmla="*/ 56885 w 438125"/>
              <a:gd name="connsiteY1551" fmla="*/ 103966 h 438126"/>
              <a:gd name="connsiteX1552" fmla="*/ 57656 w 438125"/>
              <a:gd name="connsiteY1552" fmla="*/ 89383 h 438126"/>
              <a:gd name="connsiteX1553" fmla="*/ 57656 w 438125"/>
              <a:gd name="connsiteY1553" fmla="*/ 94563 h 438126"/>
              <a:gd name="connsiteX1554" fmla="*/ 57040 w 438125"/>
              <a:gd name="connsiteY1554" fmla="*/ 92127 h 438126"/>
              <a:gd name="connsiteX1555" fmla="*/ 56731 w 438125"/>
              <a:gd name="connsiteY1555" fmla="*/ 90308 h 438126"/>
              <a:gd name="connsiteX1556" fmla="*/ 56731 w 438125"/>
              <a:gd name="connsiteY1556" fmla="*/ 89074 h 438126"/>
              <a:gd name="connsiteX1557" fmla="*/ 57656 w 438125"/>
              <a:gd name="connsiteY1557" fmla="*/ 89383 h 438126"/>
              <a:gd name="connsiteX1558" fmla="*/ 56885 w 438125"/>
              <a:gd name="connsiteY1558" fmla="*/ 103966 h 438126"/>
              <a:gd name="connsiteX1559" fmla="*/ 56885 w 438125"/>
              <a:gd name="connsiteY1559" fmla="*/ 105477 h 438126"/>
              <a:gd name="connsiteX1560" fmla="*/ 56885 w 438125"/>
              <a:gd name="connsiteY1560" fmla="*/ 105477 h 438126"/>
              <a:gd name="connsiteX1561" fmla="*/ 56885 w 438125"/>
              <a:gd name="connsiteY1561" fmla="*/ 108560 h 438126"/>
              <a:gd name="connsiteX1562" fmla="*/ 56577 w 438125"/>
              <a:gd name="connsiteY1562" fmla="*/ 108869 h 438126"/>
              <a:gd name="connsiteX1563" fmla="*/ 56300 w 438125"/>
              <a:gd name="connsiteY1563" fmla="*/ 110996 h 438126"/>
              <a:gd name="connsiteX1564" fmla="*/ 56300 w 438125"/>
              <a:gd name="connsiteY1564" fmla="*/ 113709 h 438126"/>
              <a:gd name="connsiteX1565" fmla="*/ 56300 w 438125"/>
              <a:gd name="connsiteY1565" fmla="*/ 114943 h 438126"/>
              <a:gd name="connsiteX1566" fmla="*/ 55375 w 438125"/>
              <a:gd name="connsiteY1566" fmla="*/ 115559 h 438126"/>
              <a:gd name="connsiteX1567" fmla="*/ 53247 w 438125"/>
              <a:gd name="connsiteY1567" fmla="*/ 115559 h 438126"/>
              <a:gd name="connsiteX1568" fmla="*/ 51736 w 438125"/>
              <a:gd name="connsiteY1568" fmla="*/ 115559 h 438126"/>
              <a:gd name="connsiteX1569" fmla="*/ 50811 w 438125"/>
              <a:gd name="connsiteY1569" fmla="*/ 115837 h 438126"/>
              <a:gd name="connsiteX1570" fmla="*/ 50503 w 438125"/>
              <a:gd name="connsiteY1570" fmla="*/ 114634 h 438126"/>
              <a:gd name="connsiteX1571" fmla="*/ 51428 w 438125"/>
              <a:gd name="connsiteY1571" fmla="*/ 112815 h 438126"/>
              <a:gd name="connsiteX1572" fmla="*/ 51736 w 438125"/>
              <a:gd name="connsiteY1572" fmla="*/ 111304 h 438126"/>
              <a:gd name="connsiteX1573" fmla="*/ 52045 w 438125"/>
              <a:gd name="connsiteY1573" fmla="*/ 109455 h 438126"/>
              <a:gd name="connsiteX1574" fmla="*/ 52045 w 438125"/>
              <a:gd name="connsiteY1574" fmla="*/ 108468 h 438126"/>
              <a:gd name="connsiteX1575" fmla="*/ 52045 w 438125"/>
              <a:gd name="connsiteY1575" fmla="*/ 107265 h 438126"/>
              <a:gd name="connsiteX1576" fmla="*/ 51120 w 438125"/>
              <a:gd name="connsiteY1576" fmla="*/ 106649 h 438126"/>
              <a:gd name="connsiteX1577" fmla="*/ 51120 w 438125"/>
              <a:gd name="connsiteY1577" fmla="*/ 106649 h 438126"/>
              <a:gd name="connsiteX1578" fmla="*/ 50503 w 438125"/>
              <a:gd name="connsiteY1578" fmla="*/ 106340 h 438126"/>
              <a:gd name="connsiteX1579" fmla="*/ 48684 w 438125"/>
              <a:gd name="connsiteY1579" fmla="*/ 105138 h 438126"/>
              <a:gd name="connsiteX1580" fmla="*/ 48684 w 438125"/>
              <a:gd name="connsiteY1580" fmla="*/ 103905 h 438126"/>
              <a:gd name="connsiteX1581" fmla="*/ 49301 w 438125"/>
              <a:gd name="connsiteY1581" fmla="*/ 103288 h 438126"/>
              <a:gd name="connsiteX1582" fmla="*/ 51120 w 438125"/>
              <a:gd name="connsiteY1582" fmla="*/ 103288 h 438126"/>
              <a:gd name="connsiteX1583" fmla="*/ 52322 w 438125"/>
              <a:gd name="connsiteY1583" fmla="*/ 103011 h 438126"/>
              <a:gd name="connsiteX1584" fmla="*/ 54172 w 438125"/>
              <a:gd name="connsiteY1584" fmla="*/ 103011 h 438126"/>
              <a:gd name="connsiteX1585" fmla="*/ 55066 w 438125"/>
              <a:gd name="connsiteY1585" fmla="*/ 103596 h 438126"/>
              <a:gd name="connsiteX1586" fmla="*/ 55375 w 438125"/>
              <a:gd name="connsiteY1586" fmla="*/ 103596 h 438126"/>
              <a:gd name="connsiteX1587" fmla="*/ 56300 w 438125"/>
              <a:gd name="connsiteY1587" fmla="*/ 103905 h 438126"/>
              <a:gd name="connsiteX1588" fmla="*/ 291364 w 438125"/>
              <a:gd name="connsiteY1588" fmla="*/ 63144 h 438126"/>
              <a:gd name="connsiteX1589" fmla="*/ 292258 w 438125"/>
              <a:gd name="connsiteY1589" fmla="*/ 65272 h 438126"/>
              <a:gd name="connsiteX1590" fmla="*/ 293800 w 438125"/>
              <a:gd name="connsiteY1590" fmla="*/ 66813 h 438126"/>
              <a:gd name="connsiteX1591" fmla="*/ 294386 w 438125"/>
              <a:gd name="connsiteY1591" fmla="*/ 68941 h 438126"/>
              <a:gd name="connsiteX1592" fmla="*/ 295002 w 438125"/>
              <a:gd name="connsiteY1592" fmla="*/ 70452 h 438126"/>
              <a:gd name="connsiteX1593" fmla="*/ 295002 w 438125"/>
              <a:gd name="connsiteY1593" fmla="*/ 75015 h 438126"/>
              <a:gd name="connsiteX1594" fmla="*/ 293491 w 438125"/>
              <a:gd name="connsiteY1594" fmla="*/ 75015 h 438126"/>
              <a:gd name="connsiteX1595" fmla="*/ 291672 w 438125"/>
              <a:gd name="connsiteY1595" fmla="*/ 75292 h 438126"/>
              <a:gd name="connsiteX1596" fmla="*/ 292566 w 438125"/>
              <a:gd name="connsiteY1596" fmla="*/ 51027 h 438126"/>
              <a:gd name="connsiteX1597" fmla="*/ 292566 w 438125"/>
              <a:gd name="connsiteY1597" fmla="*/ 48592 h 438126"/>
              <a:gd name="connsiteX1598" fmla="*/ 294108 w 438125"/>
              <a:gd name="connsiteY1598" fmla="*/ 48592 h 438126"/>
              <a:gd name="connsiteX1599" fmla="*/ 295927 w 438125"/>
              <a:gd name="connsiteY1599" fmla="*/ 48314 h 438126"/>
              <a:gd name="connsiteX1600" fmla="*/ 297130 w 438125"/>
              <a:gd name="connsiteY1600" fmla="*/ 47697 h 438126"/>
              <a:gd name="connsiteX1601" fmla="*/ 298949 w 438125"/>
              <a:gd name="connsiteY1601" fmla="*/ 47697 h 438126"/>
              <a:gd name="connsiteX1602" fmla="*/ 299565 w 438125"/>
              <a:gd name="connsiteY1602" fmla="*/ 47389 h 438126"/>
              <a:gd name="connsiteX1603" fmla="*/ 299874 w 438125"/>
              <a:gd name="connsiteY1603" fmla="*/ 46773 h 438126"/>
              <a:gd name="connsiteX1604" fmla="*/ 299565 w 438125"/>
              <a:gd name="connsiteY1604" fmla="*/ 46187 h 438126"/>
              <a:gd name="connsiteX1605" fmla="*/ 299257 w 438125"/>
              <a:gd name="connsiteY1605" fmla="*/ 45570 h 438126"/>
              <a:gd name="connsiteX1606" fmla="*/ 299257 w 438125"/>
              <a:gd name="connsiteY1606" fmla="*/ 45262 h 438126"/>
              <a:gd name="connsiteX1607" fmla="*/ 299565 w 438125"/>
              <a:gd name="connsiteY1607" fmla="*/ 45262 h 438126"/>
              <a:gd name="connsiteX1608" fmla="*/ 300490 w 438125"/>
              <a:gd name="connsiteY1608" fmla="*/ 46187 h 438126"/>
              <a:gd name="connsiteX1609" fmla="*/ 301693 w 438125"/>
              <a:gd name="connsiteY1609" fmla="*/ 48006 h 438126"/>
              <a:gd name="connsiteX1610" fmla="*/ 301076 w 438125"/>
              <a:gd name="connsiteY1610" fmla="*/ 48900 h 438126"/>
              <a:gd name="connsiteX1611" fmla="*/ 298949 w 438125"/>
              <a:gd name="connsiteY1611" fmla="*/ 49208 h 438126"/>
              <a:gd name="connsiteX1612" fmla="*/ 298055 w 438125"/>
              <a:gd name="connsiteY1612" fmla="*/ 49517 h 438126"/>
              <a:gd name="connsiteX1613" fmla="*/ 296513 w 438125"/>
              <a:gd name="connsiteY1613" fmla="*/ 50133 h 438126"/>
              <a:gd name="connsiteX1614" fmla="*/ 295002 w 438125"/>
              <a:gd name="connsiteY1614" fmla="*/ 51336 h 438126"/>
              <a:gd name="connsiteX1615" fmla="*/ 292566 w 438125"/>
              <a:gd name="connsiteY1615" fmla="*/ 51027 h 438126"/>
              <a:gd name="connsiteX1616" fmla="*/ 293183 w 438125"/>
              <a:gd name="connsiteY1616" fmla="*/ 45570 h 438126"/>
              <a:gd name="connsiteX1617" fmla="*/ 294694 w 438125"/>
              <a:gd name="connsiteY1617" fmla="*/ 44676 h 438126"/>
              <a:gd name="connsiteX1618" fmla="*/ 295310 w 438125"/>
              <a:gd name="connsiteY1618" fmla="*/ 44676 h 438126"/>
              <a:gd name="connsiteX1619" fmla="*/ 296235 w 438125"/>
              <a:gd name="connsiteY1619" fmla="*/ 43443 h 438126"/>
              <a:gd name="connsiteX1620" fmla="*/ 296513 w 438125"/>
              <a:gd name="connsiteY1620" fmla="*/ 41315 h 438126"/>
              <a:gd name="connsiteX1621" fmla="*/ 294386 w 438125"/>
              <a:gd name="connsiteY1621" fmla="*/ 37369 h 438126"/>
              <a:gd name="connsiteX1622" fmla="*/ 293183 w 438125"/>
              <a:gd name="connsiteY1622" fmla="*/ 34933 h 438126"/>
              <a:gd name="connsiteX1623" fmla="*/ 292875 w 438125"/>
              <a:gd name="connsiteY1623" fmla="*/ 34625 h 438126"/>
              <a:gd name="connsiteX1624" fmla="*/ 292566 w 438125"/>
              <a:gd name="connsiteY1624" fmla="*/ 34625 h 438126"/>
              <a:gd name="connsiteX1625" fmla="*/ 292566 w 438125"/>
              <a:gd name="connsiteY1625" fmla="*/ 45570 h 438126"/>
              <a:gd name="connsiteX1626" fmla="*/ 290100 w 438125"/>
              <a:gd name="connsiteY1626" fmla="*/ 61942 h 438126"/>
              <a:gd name="connsiteX1627" fmla="*/ 291333 w 438125"/>
              <a:gd name="connsiteY1627" fmla="*/ 62867 h 438126"/>
              <a:gd name="connsiteX1628" fmla="*/ 291641 w 438125"/>
              <a:gd name="connsiteY1628" fmla="*/ 63453 h 438126"/>
              <a:gd name="connsiteX1629" fmla="*/ 291641 w 438125"/>
              <a:gd name="connsiteY1629" fmla="*/ 75477 h 438126"/>
              <a:gd name="connsiteX1630" fmla="*/ 291025 w 438125"/>
              <a:gd name="connsiteY1630" fmla="*/ 75477 h 438126"/>
              <a:gd name="connsiteX1631" fmla="*/ 288897 w 438125"/>
              <a:gd name="connsiteY1631" fmla="*/ 76094 h 438126"/>
              <a:gd name="connsiteX1632" fmla="*/ 287972 w 438125"/>
              <a:gd name="connsiteY1632" fmla="*/ 74861 h 438126"/>
              <a:gd name="connsiteX1633" fmla="*/ 289514 w 438125"/>
              <a:gd name="connsiteY1633" fmla="*/ 69403 h 438126"/>
              <a:gd name="connsiteX1634" fmla="*/ 290100 w 438125"/>
              <a:gd name="connsiteY1634" fmla="*/ 62096 h 438126"/>
              <a:gd name="connsiteX1635" fmla="*/ 291641 w 438125"/>
              <a:gd name="connsiteY1635" fmla="*/ 34594 h 438126"/>
              <a:gd name="connsiteX1636" fmla="*/ 291025 w 438125"/>
              <a:gd name="connsiteY1636" fmla="*/ 34594 h 438126"/>
              <a:gd name="connsiteX1637" fmla="*/ 289514 w 438125"/>
              <a:gd name="connsiteY1637" fmla="*/ 35519 h 438126"/>
              <a:gd name="connsiteX1638" fmla="*/ 289206 w 438125"/>
              <a:gd name="connsiteY1638" fmla="*/ 37030 h 438126"/>
              <a:gd name="connsiteX1639" fmla="*/ 289206 w 438125"/>
              <a:gd name="connsiteY1639" fmla="*/ 40113 h 438126"/>
              <a:gd name="connsiteX1640" fmla="*/ 287695 w 438125"/>
              <a:gd name="connsiteY1640" fmla="*/ 43751 h 438126"/>
              <a:gd name="connsiteX1641" fmla="*/ 284334 w 438125"/>
              <a:gd name="connsiteY1641" fmla="*/ 48900 h 438126"/>
              <a:gd name="connsiteX1642" fmla="*/ 281621 w 438125"/>
              <a:gd name="connsiteY1642" fmla="*/ 50133 h 438126"/>
              <a:gd name="connsiteX1643" fmla="*/ 277644 w 438125"/>
              <a:gd name="connsiteY1643" fmla="*/ 50133 h 438126"/>
              <a:gd name="connsiteX1644" fmla="*/ 268857 w 438125"/>
              <a:gd name="connsiteY1644" fmla="*/ 49208 h 438126"/>
              <a:gd name="connsiteX1645" fmla="*/ 267037 w 438125"/>
              <a:gd name="connsiteY1645" fmla="*/ 48314 h 438126"/>
              <a:gd name="connsiteX1646" fmla="*/ 265804 w 438125"/>
              <a:gd name="connsiteY1646" fmla="*/ 48900 h 438126"/>
              <a:gd name="connsiteX1647" fmla="*/ 265187 w 438125"/>
              <a:gd name="connsiteY1647" fmla="*/ 49517 h 438126"/>
              <a:gd name="connsiteX1648" fmla="*/ 266112 w 438125"/>
              <a:gd name="connsiteY1648" fmla="*/ 52600 h 438126"/>
              <a:gd name="connsiteX1649" fmla="*/ 267932 w 438125"/>
              <a:gd name="connsiteY1649" fmla="*/ 55313 h 438126"/>
              <a:gd name="connsiteX1650" fmla="*/ 271570 w 438125"/>
              <a:gd name="connsiteY1650" fmla="*/ 55313 h 438126"/>
              <a:gd name="connsiteX1651" fmla="*/ 274653 w 438125"/>
              <a:gd name="connsiteY1651" fmla="*/ 55036 h 438126"/>
              <a:gd name="connsiteX1652" fmla="*/ 279216 w 438125"/>
              <a:gd name="connsiteY1652" fmla="*/ 54419 h 438126"/>
              <a:gd name="connsiteX1653" fmla="*/ 279803 w 438125"/>
              <a:gd name="connsiteY1653" fmla="*/ 55004 h 438126"/>
              <a:gd name="connsiteX1654" fmla="*/ 279802 w 438125"/>
              <a:gd name="connsiteY1654" fmla="*/ 55036 h 438126"/>
              <a:gd name="connsiteX1655" fmla="*/ 276719 w 438125"/>
              <a:gd name="connsiteY1655" fmla="*/ 58119 h 438126"/>
              <a:gd name="connsiteX1656" fmla="*/ 271231 w 438125"/>
              <a:gd name="connsiteY1656" fmla="*/ 59938 h 438126"/>
              <a:gd name="connsiteX1657" fmla="*/ 266082 w 438125"/>
              <a:gd name="connsiteY1657" fmla="*/ 60863 h 438126"/>
              <a:gd name="connsiteX1658" fmla="*/ 261210 w 438125"/>
              <a:gd name="connsiteY1658" fmla="*/ 61480 h 438126"/>
              <a:gd name="connsiteX1659" fmla="*/ 260008 w 438125"/>
              <a:gd name="connsiteY1659" fmla="*/ 61171 h 438126"/>
              <a:gd name="connsiteX1660" fmla="*/ 259699 w 438125"/>
              <a:gd name="connsiteY1660" fmla="*/ 61757 h 438126"/>
              <a:gd name="connsiteX1661" fmla="*/ 263954 w 438125"/>
              <a:gd name="connsiteY1661" fmla="*/ 62682 h 438126"/>
              <a:gd name="connsiteX1662" fmla="*/ 268826 w 438125"/>
              <a:gd name="connsiteY1662" fmla="*/ 64193 h 438126"/>
              <a:gd name="connsiteX1663" fmla="*/ 273358 w 438125"/>
              <a:gd name="connsiteY1663" fmla="*/ 64501 h 438126"/>
              <a:gd name="connsiteX1664" fmla="*/ 275485 w 438125"/>
              <a:gd name="connsiteY1664" fmla="*/ 63884 h 438126"/>
              <a:gd name="connsiteX1665" fmla="*/ 277613 w 438125"/>
              <a:gd name="connsiteY1665" fmla="*/ 63576 h 438126"/>
              <a:gd name="connsiteX1666" fmla="*/ 280696 w 438125"/>
              <a:gd name="connsiteY1666" fmla="*/ 62065 h 438126"/>
              <a:gd name="connsiteX1667" fmla="*/ 281898 w 438125"/>
              <a:gd name="connsiteY1667" fmla="*/ 60246 h 438126"/>
              <a:gd name="connsiteX1668" fmla="*/ 283748 w 438125"/>
              <a:gd name="connsiteY1668" fmla="*/ 57502 h 438126"/>
              <a:gd name="connsiteX1669" fmla="*/ 285568 w 438125"/>
              <a:gd name="connsiteY1669" fmla="*/ 55097 h 438126"/>
              <a:gd name="connsiteX1670" fmla="*/ 287387 w 438125"/>
              <a:gd name="connsiteY1670" fmla="*/ 53864 h 438126"/>
              <a:gd name="connsiteX1671" fmla="*/ 288897 w 438125"/>
              <a:gd name="connsiteY1671" fmla="*/ 52661 h 438126"/>
              <a:gd name="connsiteX1672" fmla="*/ 291333 w 438125"/>
              <a:gd name="connsiteY1672" fmla="*/ 51428 h 438126"/>
              <a:gd name="connsiteX1673" fmla="*/ 292536 w 438125"/>
              <a:gd name="connsiteY1673" fmla="*/ 51120 h 438126"/>
              <a:gd name="connsiteX1674" fmla="*/ 292536 w 438125"/>
              <a:gd name="connsiteY1674" fmla="*/ 48715 h 438126"/>
              <a:gd name="connsiteX1675" fmla="*/ 291025 w 438125"/>
              <a:gd name="connsiteY1675" fmla="*/ 48715 h 438126"/>
              <a:gd name="connsiteX1676" fmla="*/ 291333 w 438125"/>
              <a:gd name="connsiteY1676" fmla="*/ 47790 h 438126"/>
              <a:gd name="connsiteX1677" fmla="*/ 291950 w 438125"/>
              <a:gd name="connsiteY1677" fmla="*/ 46279 h 438126"/>
              <a:gd name="connsiteX1678" fmla="*/ 292536 w 438125"/>
              <a:gd name="connsiteY1678" fmla="*/ 45663 h 438126"/>
              <a:gd name="connsiteX1679" fmla="*/ 292536 w 438125"/>
              <a:gd name="connsiteY1679" fmla="*/ 34625 h 43812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  <a:cxn ang="0">
                <a:pos x="connsiteX235" y="connsiteY235"/>
              </a:cxn>
              <a:cxn ang="0">
                <a:pos x="connsiteX236" y="connsiteY236"/>
              </a:cxn>
              <a:cxn ang="0">
                <a:pos x="connsiteX237" y="connsiteY237"/>
              </a:cxn>
              <a:cxn ang="0">
                <a:pos x="connsiteX238" y="connsiteY238"/>
              </a:cxn>
              <a:cxn ang="0">
                <a:pos x="connsiteX239" y="connsiteY239"/>
              </a:cxn>
              <a:cxn ang="0">
                <a:pos x="connsiteX240" y="connsiteY240"/>
              </a:cxn>
              <a:cxn ang="0">
                <a:pos x="connsiteX241" y="connsiteY241"/>
              </a:cxn>
              <a:cxn ang="0">
                <a:pos x="connsiteX242" y="connsiteY242"/>
              </a:cxn>
              <a:cxn ang="0">
                <a:pos x="connsiteX243" y="connsiteY243"/>
              </a:cxn>
              <a:cxn ang="0">
                <a:pos x="connsiteX244" y="connsiteY244"/>
              </a:cxn>
              <a:cxn ang="0">
                <a:pos x="connsiteX245" y="connsiteY245"/>
              </a:cxn>
              <a:cxn ang="0">
                <a:pos x="connsiteX246" y="connsiteY246"/>
              </a:cxn>
              <a:cxn ang="0">
                <a:pos x="connsiteX247" y="connsiteY247"/>
              </a:cxn>
              <a:cxn ang="0">
                <a:pos x="connsiteX248" y="connsiteY248"/>
              </a:cxn>
              <a:cxn ang="0">
                <a:pos x="connsiteX249" y="connsiteY249"/>
              </a:cxn>
              <a:cxn ang="0">
                <a:pos x="connsiteX250" y="connsiteY250"/>
              </a:cxn>
              <a:cxn ang="0">
                <a:pos x="connsiteX251" y="connsiteY251"/>
              </a:cxn>
              <a:cxn ang="0">
                <a:pos x="connsiteX252" y="connsiteY252"/>
              </a:cxn>
              <a:cxn ang="0">
                <a:pos x="connsiteX253" y="connsiteY253"/>
              </a:cxn>
              <a:cxn ang="0">
                <a:pos x="connsiteX254" y="connsiteY254"/>
              </a:cxn>
              <a:cxn ang="0">
                <a:pos x="connsiteX255" y="connsiteY255"/>
              </a:cxn>
              <a:cxn ang="0">
                <a:pos x="connsiteX256" y="connsiteY256"/>
              </a:cxn>
              <a:cxn ang="0">
                <a:pos x="connsiteX257" y="connsiteY257"/>
              </a:cxn>
              <a:cxn ang="0">
                <a:pos x="connsiteX258" y="connsiteY258"/>
              </a:cxn>
              <a:cxn ang="0">
                <a:pos x="connsiteX259" y="connsiteY259"/>
              </a:cxn>
              <a:cxn ang="0">
                <a:pos x="connsiteX260" y="connsiteY260"/>
              </a:cxn>
              <a:cxn ang="0">
                <a:pos x="connsiteX261" y="connsiteY261"/>
              </a:cxn>
              <a:cxn ang="0">
                <a:pos x="connsiteX262" y="connsiteY262"/>
              </a:cxn>
              <a:cxn ang="0">
                <a:pos x="connsiteX263" y="connsiteY263"/>
              </a:cxn>
              <a:cxn ang="0">
                <a:pos x="connsiteX264" y="connsiteY264"/>
              </a:cxn>
              <a:cxn ang="0">
                <a:pos x="connsiteX265" y="connsiteY265"/>
              </a:cxn>
              <a:cxn ang="0">
                <a:pos x="connsiteX266" y="connsiteY266"/>
              </a:cxn>
              <a:cxn ang="0">
                <a:pos x="connsiteX267" y="connsiteY267"/>
              </a:cxn>
              <a:cxn ang="0">
                <a:pos x="connsiteX268" y="connsiteY268"/>
              </a:cxn>
              <a:cxn ang="0">
                <a:pos x="connsiteX269" y="connsiteY269"/>
              </a:cxn>
              <a:cxn ang="0">
                <a:pos x="connsiteX270" y="connsiteY270"/>
              </a:cxn>
              <a:cxn ang="0">
                <a:pos x="connsiteX271" y="connsiteY271"/>
              </a:cxn>
              <a:cxn ang="0">
                <a:pos x="connsiteX272" y="connsiteY272"/>
              </a:cxn>
              <a:cxn ang="0">
                <a:pos x="connsiteX273" y="connsiteY273"/>
              </a:cxn>
              <a:cxn ang="0">
                <a:pos x="connsiteX274" y="connsiteY274"/>
              </a:cxn>
              <a:cxn ang="0">
                <a:pos x="connsiteX275" y="connsiteY275"/>
              </a:cxn>
              <a:cxn ang="0">
                <a:pos x="connsiteX276" y="connsiteY276"/>
              </a:cxn>
              <a:cxn ang="0">
                <a:pos x="connsiteX277" y="connsiteY277"/>
              </a:cxn>
              <a:cxn ang="0">
                <a:pos x="connsiteX278" y="connsiteY278"/>
              </a:cxn>
              <a:cxn ang="0">
                <a:pos x="connsiteX279" y="connsiteY279"/>
              </a:cxn>
              <a:cxn ang="0">
                <a:pos x="connsiteX280" y="connsiteY280"/>
              </a:cxn>
              <a:cxn ang="0">
                <a:pos x="connsiteX281" y="connsiteY281"/>
              </a:cxn>
              <a:cxn ang="0">
                <a:pos x="connsiteX282" y="connsiteY282"/>
              </a:cxn>
              <a:cxn ang="0">
                <a:pos x="connsiteX283" y="connsiteY283"/>
              </a:cxn>
              <a:cxn ang="0">
                <a:pos x="connsiteX284" y="connsiteY284"/>
              </a:cxn>
              <a:cxn ang="0">
                <a:pos x="connsiteX285" y="connsiteY285"/>
              </a:cxn>
              <a:cxn ang="0">
                <a:pos x="connsiteX286" y="connsiteY286"/>
              </a:cxn>
              <a:cxn ang="0">
                <a:pos x="connsiteX287" y="connsiteY287"/>
              </a:cxn>
              <a:cxn ang="0">
                <a:pos x="connsiteX288" y="connsiteY288"/>
              </a:cxn>
              <a:cxn ang="0">
                <a:pos x="connsiteX289" y="connsiteY289"/>
              </a:cxn>
              <a:cxn ang="0">
                <a:pos x="connsiteX290" y="connsiteY290"/>
              </a:cxn>
              <a:cxn ang="0">
                <a:pos x="connsiteX291" y="connsiteY291"/>
              </a:cxn>
              <a:cxn ang="0">
                <a:pos x="connsiteX292" y="connsiteY292"/>
              </a:cxn>
              <a:cxn ang="0">
                <a:pos x="connsiteX293" y="connsiteY293"/>
              </a:cxn>
              <a:cxn ang="0">
                <a:pos x="connsiteX294" y="connsiteY294"/>
              </a:cxn>
              <a:cxn ang="0">
                <a:pos x="connsiteX295" y="connsiteY295"/>
              </a:cxn>
              <a:cxn ang="0">
                <a:pos x="connsiteX296" y="connsiteY296"/>
              </a:cxn>
              <a:cxn ang="0">
                <a:pos x="connsiteX297" y="connsiteY297"/>
              </a:cxn>
              <a:cxn ang="0">
                <a:pos x="connsiteX298" y="connsiteY298"/>
              </a:cxn>
              <a:cxn ang="0">
                <a:pos x="connsiteX299" y="connsiteY299"/>
              </a:cxn>
              <a:cxn ang="0">
                <a:pos x="connsiteX300" y="connsiteY300"/>
              </a:cxn>
              <a:cxn ang="0">
                <a:pos x="connsiteX301" y="connsiteY301"/>
              </a:cxn>
              <a:cxn ang="0">
                <a:pos x="connsiteX302" y="connsiteY302"/>
              </a:cxn>
              <a:cxn ang="0">
                <a:pos x="connsiteX303" y="connsiteY303"/>
              </a:cxn>
              <a:cxn ang="0">
                <a:pos x="connsiteX304" y="connsiteY304"/>
              </a:cxn>
              <a:cxn ang="0">
                <a:pos x="connsiteX305" y="connsiteY305"/>
              </a:cxn>
              <a:cxn ang="0">
                <a:pos x="connsiteX306" y="connsiteY306"/>
              </a:cxn>
              <a:cxn ang="0">
                <a:pos x="connsiteX307" y="connsiteY307"/>
              </a:cxn>
              <a:cxn ang="0">
                <a:pos x="connsiteX308" y="connsiteY308"/>
              </a:cxn>
              <a:cxn ang="0">
                <a:pos x="connsiteX309" y="connsiteY309"/>
              </a:cxn>
              <a:cxn ang="0">
                <a:pos x="connsiteX310" y="connsiteY310"/>
              </a:cxn>
              <a:cxn ang="0">
                <a:pos x="connsiteX311" y="connsiteY311"/>
              </a:cxn>
              <a:cxn ang="0">
                <a:pos x="connsiteX312" y="connsiteY312"/>
              </a:cxn>
              <a:cxn ang="0">
                <a:pos x="connsiteX313" y="connsiteY313"/>
              </a:cxn>
              <a:cxn ang="0">
                <a:pos x="connsiteX314" y="connsiteY314"/>
              </a:cxn>
              <a:cxn ang="0">
                <a:pos x="connsiteX315" y="connsiteY315"/>
              </a:cxn>
              <a:cxn ang="0">
                <a:pos x="connsiteX316" y="connsiteY316"/>
              </a:cxn>
              <a:cxn ang="0">
                <a:pos x="connsiteX317" y="connsiteY317"/>
              </a:cxn>
              <a:cxn ang="0">
                <a:pos x="connsiteX318" y="connsiteY318"/>
              </a:cxn>
              <a:cxn ang="0">
                <a:pos x="connsiteX319" y="connsiteY319"/>
              </a:cxn>
              <a:cxn ang="0">
                <a:pos x="connsiteX320" y="connsiteY320"/>
              </a:cxn>
              <a:cxn ang="0">
                <a:pos x="connsiteX321" y="connsiteY321"/>
              </a:cxn>
              <a:cxn ang="0">
                <a:pos x="connsiteX322" y="connsiteY322"/>
              </a:cxn>
              <a:cxn ang="0">
                <a:pos x="connsiteX323" y="connsiteY323"/>
              </a:cxn>
              <a:cxn ang="0">
                <a:pos x="connsiteX324" y="connsiteY324"/>
              </a:cxn>
              <a:cxn ang="0">
                <a:pos x="connsiteX325" y="connsiteY325"/>
              </a:cxn>
              <a:cxn ang="0">
                <a:pos x="connsiteX326" y="connsiteY326"/>
              </a:cxn>
              <a:cxn ang="0">
                <a:pos x="connsiteX327" y="connsiteY327"/>
              </a:cxn>
              <a:cxn ang="0">
                <a:pos x="connsiteX328" y="connsiteY328"/>
              </a:cxn>
              <a:cxn ang="0">
                <a:pos x="connsiteX329" y="connsiteY329"/>
              </a:cxn>
              <a:cxn ang="0">
                <a:pos x="connsiteX330" y="connsiteY330"/>
              </a:cxn>
              <a:cxn ang="0">
                <a:pos x="connsiteX331" y="connsiteY331"/>
              </a:cxn>
              <a:cxn ang="0">
                <a:pos x="connsiteX332" y="connsiteY332"/>
              </a:cxn>
              <a:cxn ang="0">
                <a:pos x="connsiteX333" y="connsiteY333"/>
              </a:cxn>
              <a:cxn ang="0">
                <a:pos x="connsiteX334" y="connsiteY334"/>
              </a:cxn>
              <a:cxn ang="0">
                <a:pos x="connsiteX335" y="connsiteY335"/>
              </a:cxn>
              <a:cxn ang="0">
                <a:pos x="connsiteX336" y="connsiteY336"/>
              </a:cxn>
              <a:cxn ang="0">
                <a:pos x="connsiteX337" y="connsiteY337"/>
              </a:cxn>
              <a:cxn ang="0">
                <a:pos x="connsiteX338" y="connsiteY338"/>
              </a:cxn>
              <a:cxn ang="0">
                <a:pos x="connsiteX339" y="connsiteY339"/>
              </a:cxn>
              <a:cxn ang="0">
                <a:pos x="connsiteX340" y="connsiteY340"/>
              </a:cxn>
              <a:cxn ang="0">
                <a:pos x="connsiteX341" y="connsiteY341"/>
              </a:cxn>
              <a:cxn ang="0">
                <a:pos x="connsiteX342" y="connsiteY342"/>
              </a:cxn>
              <a:cxn ang="0">
                <a:pos x="connsiteX343" y="connsiteY343"/>
              </a:cxn>
              <a:cxn ang="0">
                <a:pos x="connsiteX344" y="connsiteY344"/>
              </a:cxn>
              <a:cxn ang="0">
                <a:pos x="connsiteX345" y="connsiteY345"/>
              </a:cxn>
              <a:cxn ang="0">
                <a:pos x="connsiteX346" y="connsiteY346"/>
              </a:cxn>
              <a:cxn ang="0">
                <a:pos x="connsiteX347" y="connsiteY347"/>
              </a:cxn>
              <a:cxn ang="0">
                <a:pos x="connsiteX348" y="connsiteY348"/>
              </a:cxn>
              <a:cxn ang="0">
                <a:pos x="connsiteX349" y="connsiteY349"/>
              </a:cxn>
              <a:cxn ang="0">
                <a:pos x="connsiteX350" y="connsiteY350"/>
              </a:cxn>
              <a:cxn ang="0">
                <a:pos x="connsiteX351" y="connsiteY351"/>
              </a:cxn>
              <a:cxn ang="0">
                <a:pos x="connsiteX352" y="connsiteY352"/>
              </a:cxn>
              <a:cxn ang="0">
                <a:pos x="connsiteX353" y="connsiteY353"/>
              </a:cxn>
              <a:cxn ang="0">
                <a:pos x="connsiteX354" y="connsiteY354"/>
              </a:cxn>
              <a:cxn ang="0">
                <a:pos x="connsiteX355" y="connsiteY355"/>
              </a:cxn>
              <a:cxn ang="0">
                <a:pos x="connsiteX356" y="connsiteY356"/>
              </a:cxn>
              <a:cxn ang="0">
                <a:pos x="connsiteX357" y="connsiteY357"/>
              </a:cxn>
              <a:cxn ang="0">
                <a:pos x="connsiteX358" y="connsiteY358"/>
              </a:cxn>
              <a:cxn ang="0">
                <a:pos x="connsiteX359" y="connsiteY359"/>
              </a:cxn>
              <a:cxn ang="0">
                <a:pos x="connsiteX360" y="connsiteY360"/>
              </a:cxn>
              <a:cxn ang="0">
                <a:pos x="connsiteX361" y="connsiteY361"/>
              </a:cxn>
              <a:cxn ang="0">
                <a:pos x="connsiteX362" y="connsiteY362"/>
              </a:cxn>
              <a:cxn ang="0">
                <a:pos x="connsiteX363" y="connsiteY363"/>
              </a:cxn>
              <a:cxn ang="0">
                <a:pos x="connsiteX364" y="connsiteY364"/>
              </a:cxn>
              <a:cxn ang="0">
                <a:pos x="connsiteX365" y="connsiteY365"/>
              </a:cxn>
              <a:cxn ang="0">
                <a:pos x="connsiteX366" y="connsiteY366"/>
              </a:cxn>
              <a:cxn ang="0">
                <a:pos x="connsiteX367" y="connsiteY367"/>
              </a:cxn>
              <a:cxn ang="0">
                <a:pos x="connsiteX368" y="connsiteY368"/>
              </a:cxn>
              <a:cxn ang="0">
                <a:pos x="connsiteX369" y="connsiteY369"/>
              </a:cxn>
              <a:cxn ang="0">
                <a:pos x="connsiteX370" y="connsiteY370"/>
              </a:cxn>
              <a:cxn ang="0">
                <a:pos x="connsiteX371" y="connsiteY371"/>
              </a:cxn>
              <a:cxn ang="0">
                <a:pos x="connsiteX372" y="connsiteY372"/>
              </a:cxn>
              <a:cxn ang="0">
                <a:pos x="connsiteX373" y="connsiteY373"/>
              </a:cxn>
              <a:cxn ang="0">
                <a:pos x="connsiteX374" y="connsiteY374"/>
              </a:cxn>
              <a:cxn ang="0">
                <a:pos x="connsiteX375" y="connsiteY375"/>
              </a:cxn>
              <a:cxn ang="0">
                <a:pos x="connsiteX376" y="connsiteY376"/>
              </a:cxn>
              <a:cxn ang="0">
                <a:pos x="connsiteX377" y="connsiteY377"/>
              </a:cxn>
              <a:cxn ang="0">
                <a:pos x="connsiteX378" y="connsiteY378"/>
              </a:cxn>
              <a:cxn ang="0">
                <a:pos x="connsiteX379" y="connsiteY379"/>
              </a:cxn>
              <a:cxn ang="0">
                <a:pos x="connsiteX380" y="connsiteY380"/>
              </a:cxn>
              <a:cxn ang="0">
                <a:pos x="connsiteX381" y="connsiteY381"/>
              </a:cxn>
              <a:cxn ang="0">
                <a:pos x="connsiteX382" y="connsiteY382"/>
              </a:cxn>
              <a:cxn ang="0">
                <a:pos x="connsiteX383" y="connsiteY383"/>
              </a:cxn>
              <a:cxn ang="0">
                <a:pos x="connsiteX384" y="connsiteY384"/>
              </a:cxn>
              <a:cxn ang="0">
                <a:pos x="connsiteX385" y="connsiteY385"/>
              </a:cxn>
              <a:cxn ang="0">
                <a:pos x="connsiteX386" y="connsiteY386"/>
              </a:cxn>
              <a:cxn ang="0">
                <a:pos x="connsiteX387" y="connsiteY387"/>
              </a:cxn>
              <a:cxn ang="0">
                <a:pos x="connsiteX388" y="connsiteY388"/>
              </a:cxn>
              <a:cxn ang="0">
                <a:pos x="connsiteX389" y="connsiteY389"/>
              </a:cxn>
              <a:cxn ang="0">
                <a:pos x="connsiteX390" y="connsiteY390"/>
              </a:cxn>
              <a:cxn ang="0">
                <a:pos x="connsiteX391" y="connsiteY391"/>
              </a:cxn>
              <a:cxn ang="0">
                <a:pos x="connsiteX392" y="connsiteY392"/>
              </a:cxn>
              <a:cxn ang="0">
                <a:pos x="connsiteX393" y="connsiteY393"/>
              </a:cxn>
              <a:cxn ang="0">
                <a:pos x="connsiteX394" y="connsiteY394"/>
              </a:cxn>
              <a:cxn ang="0">
                <a:pos x="connsiteX395" y="connsiteY395"/>
              </a:cxn>
              <a:cxn ang="0">
                <a:pos x="connsiteX396" y="connsiteY396"/>
              </a:cxn>
              <a:cxn ang="0">
                <a:pos x="connsiteX397" y="connsiteY397"/>
              </a:cxn>
              <a:cxn ang="0">
                <a:pos x="connsiteX398" y="connsiteY398"/>
              </a:cxn>
              <a:cxn ang="0">
                <a:pos x="connsiteX399" y="connsiteY399"/>
              </a:cxn>
              <a:cxn ang="0">
                <a:pos x="connsiteX400" y="connsiteY400"/>
              </a:cxn>
              <a:cxn ang="0">
                <a:pos x="connsiteX401" y="connsiteY401"/>
              </a:cxn>
              <a:cxn ang="0">
                <a:pos x="connsiteX402" y="connsiteY402"/>
              </a:cxn>
              <a:cxn ang="0">
                <a:pos x="connsiteX403" y="connsiteY403"/>
              </a:cxn>
              <a:cxn ang="0">
                <a:pos x="connsiteX404" y="connsiteY404"/>
              </a:cxn>
              <a:cxn ang="0">
                <a:pos x="connsiteX405" y="connsiteY405"/>
              </a:cxn>
              <a:cxn ang="0">
                <a:pos x="connsiteX406" y="connsiteY406"/>
              </a:cxn>
              <a:cxn ang="0">
                <a:pos x="connsiteX407" y="connsiteY407"/>
              </a:cxn>
              <a:cxn ang="0">
                <a:pos x="connsiteX408" y="connsiteY408"/>
              </a:cxn>
              <a:cxn ang="0">
                <a:pos x="connsiteX409" y="connsiteY409"/>
              </a:cxn>
              <a:cxn ang="0">
                <a:pos x="connsiteX410" y="connsiteY410"/>
              </a:cxn>
              <a:cxn ang="0">
                <a:pos x="connsiteX411" y="connsiteY411"/>
              </a:cxn>
              <a:cxn ang="0">
                <a:pos x="connsiteX412" y="connsiteY412"/>
              </a:cxn>
              <a:cxn ang="0">
                <a:pos x="connsiteX413" y="connsiteY413"/>
              </a:cxn>
              <a:cxn ang="0">
                <a:pos x="connsiteX414" y="connsiteY414"/>
              </a:cxn>
              <a:cxn ang="0">
                <a:pos x="connsiteX415" y="connsiteY415"/>
              </a:cxn>
              <a:cxn ang="0">
                <a:pos x="connsiteX416" y="connsiteY416"/>
              </a:cxn>
              <a:cxn ang="0">
                <a:pos x="connsiteX417" y="connsiteY417"/>
              </a:cxn>
              <a:cxn ang="0">
                <a:pos x="connsiteX418" y="connsiteY418"/>
              </a:cxn>
              <a:cxn ang="0">
                <a:pos x="connsiteX419" y="connsiteY419"/>
              </a:cxn>
              <a:cxn ang="0">
                <a:pos x="connsiteX420" y="connsiteY420"/>
              </a:cxn>
              <a:cxn ang="0">
                <a:pos x="connsiteX421" y="connsiteY421"/>
              </a:cxn>
              <a:cxn ang="0">
                <a:pos x="connsiteX422" y="connsiteY422"/>
              </a:cxn>
              <a:cxn ang="0">
                <a:pos x="connsiteX423" y="connsiteY423"/>
              </a:cxn>
              <a:cxn ang="0">
                <a:pos x="connsiteX424" y="connsiteY424"/>
              </a:cxn>
              <a:cxn ang="0">
                <a:pos x="connsiteX425" y="connsiteY425"/>
              </a:cxn>
              <a:cxn ang="0">
                <a:pos x="connsiteX426" y="connsiteY426"/>
              </a:cxn>
              <a:cxn ang="0">
                <a:pos x="connsiteX427" y="connsiteY427"/>
              </a:cxn>
              <a:cxn ang="0">
                <a:pos x="connsiteX428" y="connsiteY428"/>
              </a:cxn>
              <a:cxn ang="0">
                <a:pos x="connsiteX429" y="connsiteY429"/>
              </a:cxn>
              <a:cxn ang="0">
                <a:pos x="connsiteX430" y="connsiteY430"/>
              </a:cxn>
              <a:cxn ang="0">
                <a:pos x="connsiteX431" y="connsiteY431"/>
              </a:cxn>
              <a:cxn ang="0">
                <a:pos x="connsiteX432" y="connsiteY432"/>
              </a:cxn>
              <a:cxn ang="0">
                <a:pos x="connsiteX433" y="connsiteY433"/>
              </a:cxn>
              <a:cxn ang="0">
                <a:pos x="connsiteX434" y="connsiteY434"/>
              </a:cxn>
              <a:cxn ang="0">
                <a:pos x="connsiteX435" y="connsiteY435"/>
              </a:cxn>
              <a:cxn ang="0">
                <a:pos x="connsiteX436" y="connsiteY436"/>
              </a:cxn>
              <a:cxn ang="0">
                <a:pos x="connsiteX437" y="connsiteY437"/>
              </a:cxn>
              <a:cxn ang="0">
                <a:pos x="connsiteX438" y="connsiteY438"/>
              </a:cxn>
              <a:cxn ang="0">
                <a:pos x="connsiteX439" y="connsiteY439"/>
              </a:cxn>
              <a:cxn ang="0">
                <a:pos x="connsiteX440" y="connsiteY440"/>
              </a:cxn>
              <a:cxn ang="0">
                <a:pos x="connsiteX441" y="connsiteY441"/>
              </a:cxn>
              <a:cxn ang="0">
                <a:pos x="connsiteX442" y="connsiteY442"/>
              </a:cxn>
              <a:cxn ang="0">
                <a:pos x="connsiteX443" y="connsiteY443"/>
              </a:cxn>
              <a:cxn ang="0">
                <a:pos x="connsiteX444" y="connsiteY444"/>
              </a:cxn>
              <a:cxn ang="0">
                <a:pos x="connsiteX445" y="connsiteY445"/>
              </a:cxn>
              <a:cxn ang="0">
                <a:pos x="connsiteX446" y="connsiteY446"/>
              </a:cxn>
              <a:cxn ang="0">
                <a:pos x="connsiteX447" y="connsiteY447"/>
              </a:cxn>
              <a:cxn ang="0">
                <a:pos x="connsiteX448" y="connsiteY448"/>
              </a:cxn>
              <a:cxn ang="0">
                <a:pos x="connsiteX449" y="connsiteY449"/>
              </a:cxn>
              <a:cxn ang="0">
                <a:pos x="connsiteX450" y="connsiteY450"/>
              </a:cxn>
              <a:cxn ang="0">
                <a:pos x="connsiteX451" y="connsiteY451"/>
              </a:cxn>
              <a:cxn ang="0">
                <a:pos x="connsiteX452" y="connsiteY452"/>
              </a:cxn>
              <a:cxn ang="0">
                <a:pos x="connsiteX453" y="connsiteY453"/>
              </a:cxn>
              <a:cxn ang="0">
                <a:pos x="connsiteX454" y="connsiteY454"/>
              </a:cxn>
              <a:cxn ang="0">
                <a:pos x="connsiteX455" y="connsiteY455"/>
              </a:cxn>
              <a:cxn ang="0">
                <a:pos x="connsiteX456" y="connsiteY456"/>
              </a:cxn>
              <a:cxn ang="0">
                <a:pos x="connsiteX457" y="connsiteY457"/>
              </a:cxn>
              <a:cxn ang="0">
                <a:pos x="connsiteX458" y="connsiteY458"/>
              </a:cxn>
              <a:cxn ang="0">
                <a:pos x="connsiteX459" y="connsiteY459"/>
              </a:cxn>
              <a:cxn ang="0">
                <a:pos x="connsiteX460" y="connsiteY460"/>
              </a:cxn>
              <a:cxn ang="0">
                <a:pos x="connsiteX461" y="connsiteY461"/>
              </a:cxn>
              <a:cxn ang="0">
                <a:pos x="connsiteX462" y="connsiteY462"/>
              </a:cxn>
              <a:cxn ang="0">
                <a:pos x="connsiteX463" y="connsiteY463"/>
              </a:cxn>
              <a:cxn ang="0">
                <a:pos x="connsiteX464" y="connsiteY464"/>
              </a:cxn>
              <a:cxn ang="0">
                <a:pos x="connsiteX465" y="connsiteY465"/>
              </a:cxn>
              <a:cxn ang="0">
                <a:pos x="connsiteX466" y="connsiteY466"/>
              </a:cxn>
              <a:cxn ang="0">
                <a:pos x="connsiteX467" y="connsiteY467"/>
              </a:cxn>
              <a:cxn ang="0">
                <a:pos x="connsiteX468" y="connsiteY468"/>
              </a:cxn>
              <a:cxn ang="0">
                <a:pos x="connsiteX469" y="connsiteY469"/>
              </a:cxn>
              <a:cxn ang="0">
                <a:pos x="connsiteX470" y="connsiteY470"/>
              </a:cxn>
              <a:cxn ang="0">
                <a:pos x="connsiteX471" y="connsiteY471"/>
              </a:cxn>
              <a:cxn ang="0">
                <a:pos x="connsiteX472" y="connsiteY472"/>
              </a:cxn>
              <a:cxn ang="0">
                <a:pos x="connsiteX473" y="connsiteY473"/>
              </a:cxn>
              <a:cxn ang="0">
                <a:pos x="connsiteX474" y="connsiteY474"/>
              </a:cxn>
              <a:cxn ang="0">
                <a:pos x="connsiteX475" y="connsiteY475"/>
              </a:cxn>
              <a:cxn ang="0">
                <a:pos x="connsiteX476" y="connsiteY476"/>
              </a:cxn>
              <a:cxn ang="0">
                <a:pos x="connsiteX477" y="connsiteY477"/>
              </a:cxn>
              <a:cxn ang="0">
                <a:pos x="connsiteX478" y="connsiteY478"/>
              </a:cxn>
              <a:cxn ang="0">
                <a:pos x="connsiteX479" y="connsiteY479"/>
              </a:cxn>
              <a:cxn ang="0">
                <a:pos x="connsiteX480" y="connsiteY480"/>
              </a:cxn>
              <a:cxn ang="0">
                <a:pos x="connsiteX481" y="connsiteY481"/>
              </a:cxn>
              <a:cxn ang="0">
                <a:pos x="connsiteX482" y="connsiteY482"/>
              </a:cxn>
              <a:cxn ang="0">
                <a:pos x="connsiteX483" y="connsiteY483"/>
              </a:cxn>
              <a:cxn ang="0">
                <a:pos x="connsiteX484" y="connsiteY484"/>
              </a:cxn>
              <a:cxn ang="0">
                <a:pos x="connsiteX485" y="connsiteY485"/>
              </a:cxn>
              <a:cxn ang="0">
                <a:pos x="connsiteX486" y="connsiteY486"/>
              </a:cxn>
              <a:cxn ang="0">
                <a:pos x="connsiteX487" y="connsiteY487"/>
              </a:cxn>
              <a:cxn ang="0">
                <a:pos x="connsiteX488" y="connsiteY488"/>
              </a:cxn>
              <a:cxn ang="0">
                <a:pos x="connsiteX489" y="connsiteY489"/>
              </a:cxn>
              <a:cxn ang="0">
                <a:pos x="connsiteX490" y="connsiteY490"/>
              </a:cxn>
              <a:cxn ang="0">
                <a:pos x="connsiteX491" y="connsiteY491"/>
              </a:cxn>
              <a:cxn ang="0">
                <a:pos x="connsiteX492" y="connsiteY492"/>
              </a:cxn>
              <a:cxn ang="0">
                <a:pos x="connsiteX493" y="connsiteY493"/>
              </a:cxn>
              <a:cxn ang="0">
                <a:pos x="connsiteX494" y="connsiteY494"/>
              </a:cxn>
              <a:cxn ang="0">
                <a:pos x="connsiteX495" y="connsiteY495"/>
              </a:cxn>
              <a:cxn ang="0">
                <a:pos x="connsiteX496" y="connsiteY496"/>
              </a:cxn>
              <a:cxn ang="0">
                <a:pos x="connsiteX497" y="connsiteY497"/>
              </a:cxn>
              <a:cxn ang="0">
                <a:pos x="connsiteX498" y="connsiteY498"/>
              </a:cxn>
              <a:cxn ang="0">
                <a:pos x="connsiteX499" y="connsiteY499"/>
              </a:cxn>
              <a:cxn ang="0">
                <a:pos x="connsiteX500" y="connsiteY500"/>
              </a:cxn>
              <a:cxn ang="0">
                <a:pos x="connsiteX501" y="connsiteY501"/>
              </a:cxn>
              <a:cxn ang="0">
                <a:pos x="connsiteX502" y="connsiteY502"/>
              </a:cxn>
              <a:cxn ang="0">
                <a:pos x="connsiteX503" y="connsiteY503"/>
              </a:cxn>
              <a:cxn ang="0">
                <a:pos x="connsiteX504" y="connsiteY504"/>
              </a:cxn>
              <a:cxn ang="0">
                <a:pos x="connsiteX505" y="connsiteY505"/>
              </a:cxn>
              <a:cxn ang="0">
                <a:pos x="connsiteX506" y="connsiteY506"/>
              </a:cxn>
              <a:cxn ang="0">
                <a:pos x="connsiteX507" y="connsiteY507"/>
              </a:cxn>
              <a:cxn ang="0">
                <a:pos x="connsiteX508" y="connsiteY508"/>
              </a:cxn>
              <a:cxn ang="0">
                <a:pos x="connsiteX509" y="connsiteY509"/>
              </a:cxn>
              <a:cxn ang="0">
                <a:pos x="connsiteX510" y="connsiteY510"/>
              </a:cxn>
              <a:cxn ang="0">
                <a:pos x="connsiteX511" y="connsiteY511"/>
              </a:cxn>
              <a:cxn ang="0">
                <a:pos x="connsiteX512" y="connsiteY512"/>
              </a:cxn>
              <a:cxn ang="0">
                <a:pos x="connsiteX513" y="connsiteY513"/>
              </a:cxn>
              <a:cxn ang="0">
                <a:pos x="connsiteX514" y="connsiteY514"/>
              </a:cxn>
              <a:cxn ang="0">
                <a:pos x="connsiteX515" y="connsiteY515"/>
              </a:cxn>
              <a:cxn ang="0">
                <a:pos x="connsiteX516" y="connsiteY516"/>
              </a:cxn>
              <a:cxn ang="0">
                <a:pos x="connsiteX517" y="connsiteY517"/>
              </a:cxn>
              <a:cxn ang="0">
                <a:pos x="connsiteX518" y="connsiteY518"/>
              </a:cxn>
              <a:cxn ang="0">
                <a:pos x="connsiteX519" y="connsiteY519"/>
              </a:cxn>
              <a:cxn ang="0">
                <a:pos x="connsiteX520" y="connsiteY520"/>
              </a:cxn>
              <a:cxn ang="0">
                <a:pos x="connsiteX521" y="connsiteY521"/>
              </a:cxn>
              <a:cxn ang="0">
                <a:pos x="connsiteX522" y="connsiteY522"/>
              </a:cxn>
              <a:cxn ang="0">
                <a:pos x="connsiteX523" y="connsiteY523"/>
              </a:cxn>
              <a:cxn ang="0">
                <a:pos x="connsiteX524" y="connsiteY524"/>
              </a:cxn>
              <a:cxn ang="0">
                <a:pos x="connsiteX525" y="connsiteY525"/>
              </a:cxn>
              <a:cxn ang="0">
                <a:pos x="connsiteX526" y="connsiteY526"/>
              </a:cxn>
              <a:cxn ang="0">
                <a:pos x="connsiteX527" y="connsiteY527"/>
              </a:cxn>
              <a:cxn ang="0">
                <a:pos x="connsiteX528" y="connsiteY528"/>
              </a:cxn>
              <a:cxn ang="0">
                <a:pos x="connsiteX529" y="connsiteY529"/>
              </a:cxn>
              <a:cxn ang="0">
                <a:pos x="connsiteX530" y="connsiteY530"/>
              </a:cxn>
              <a:cxn ang="0">
                <a:pos x="connsiteX531" y="connsiteY531"/>
              </a:cxn>
              <a:cxn ang="0">
                <a:pos x="connsiteX532" y="connsiteY532"/>
              </a:cxn>
              <a:cxn ang="0">
                <a:pos x="connsiteX533" y="connsiteY533"/>
              </a:cxn>
              <a:cxn ang="0">
                <a:pos x="connsiteX534" y="connsiteY534"/>
              </a:cxn>
              <a:cxn ang="0">
                <a:pos x="connsiteX535" y="connsiteY535"/>
              </a:cxn>
              <a:cxn ang="0">
                <a:pos x="connsiteX536" y="connsiteY536"/>
              </a:cxn>
              <a:cxn ang="0">
                <a:pos x="connsiteX537" y="connsiteY537"/>
              </a:cxn>
              <a:cxn ang="0">
                <a:pos x="connsiteX538" y="connsiteY538"/>
              </a:cxn>
              <a:cxn ang="0">
                <a:pos x="connsiteX539" y="connsiteY539"/>
              </a:cxn>
              <a:cxn ang="0">
                <a:pos x="connsiteX540" y="connsiteY540"/>
              </a:cxn>
              <a:cxn ang="0">
                <a:pos x="connsiteX541" y="connsiteY541"/>
              </a:cxn>
              <a:cxn ang="0">
                <a:pos x="connsiteX542" y="connsiteY542"/>
              </a:cxn>
              <a:cxn ang="0">
                <a:pos x="connsiteX543" y="connsiteY543"/>
              </a:cxn>
              <a:cxn ang="0">
                <a:pos x="connsiteX544" y="connsiteY544"/>
              </a:cxn>
              <a:cxn ang="0">
                <a:pos x="connsiteX545" y="connsiteY545"/>
              </a:cxn>
              <a:cxn ang="0">
                <a:pos x="connsiteX546" y="connsiteY546"/>
              </a:cxn>
              <a:cxn ang="0">
                <a:pos x="connsiteX547" y="connsiteY547"/>
              </a:cxn>
              <a:cxn ang="0">
                <a:pos x="connsiteX548" y="connsiteY548"/>
              </a:cxn>
              <a:cxn ang="0">
                <a:pos x="connsiteX549" y="connsiteY549"/>
              </a:cxn>
              <a:cxn ang="0">
                <a:pos x="connsiteX550" y="connsiteY550"/>
              </a:cxn>
              <a:cxn ang="0">
                <a:pos x="connsiteX551" y="connsiteY551"/>
              </a:cxn>
              <a:cxn ang="0">
                <a:pos x="connsiteX552" y="connsiteY552"/>
              </a:cxn>
              <a:cxn ang="0">
                <a:pos x="connsiteX553" y="connsiteY553"/>
              </a:cxn>
              <a:cxn ang="0">
                <a:pos x="connsiteX554" y="connsiteY554"/>
              </a:cxn>
              <a:cxn ang="0">
                <a:pos x="connsiteX555" y="connsiteY555"/>
              </a:cxn>
              <a:cxn ang="0">
                <a:pos x="connsiteX556" y="connsiteY556"/>
              </a:cxn>
              <a:cxn ang="0">
                <a:pos x="connsiteX557" y="connsiteY557"/>
              </a:cxn>
              <a:cxn ang="0">
                <a:pos x="connsiteX558" y="connsiteY558"/>
              </a:cxn>
              <a:cxn ang="0">
                <a:pos x="connsiteX559" y="connsiteY559"/>
              </a:cxn>
              <a:cxn ang="0">
                <a:pos x="connsiteX560" y="connsiteY560"/>
              </a:cxn>
              <a:cxn ang="0">
                <a:pos x="connsiteX561" y="connsiteY561"/>
              </a:cxn>
              <a:cxn ang="0">
                <a:pos x="connsiteX562" y="connsiteY562"/>
              </a:cxn>
              <a:cxn ang="0">
                <a:pos x="connsiteX563" y="connsiteY563"/>
              </a:cxn>
              <a:cxn ang="0">
                <a:pos x="connsiteX564" y="connsiteY564"/>
              </a:cxn>
              <a:cxn ang="0">
                <a:pos x="connsiteX565" y="connsiteY565"/>
              </a:cxn>
              <a:cxn ang="0">
                <a:pos x="connsiteX566" y="connsiteY566"/>
              </a:cxn>
              <a:cxn ang="0">
                <a:pos x="connsiteX567" y="connsiteY567"/>
              </a:cxn>
              <a:cxn ang="0">
                <a:pos x="connsiteX568" y="connsiteY568"/>
              </a:cxn>
              <a:cxn ang="0">
                <a:pos x="connsiteX569" y="connsiteY569"/>
              </a:cxn>
              <a:cxn ang="0">
                <a:pos x="connsiteX570" y="connsiteY570"/>
              </a:cxn>
              <a:cxn ang="0">
                <a:pos x="connsiteX571" y="connsiteY571"/>
              </a:cxn>
              <a:cxn ang="0">
                <a:pos x="connsiteX572" y="connsiteY572"/>
              </a:cxn>
              <a:cxn ang="0">
                <a:pos x="connsiteX573" y="connsiteY573"/>
              </a:cxn>
              <a:cxn ang="0">
                <a:pos x="connsiteX574" y="connsiteY574"/>
              </a:cxn>
              <a:cxn ang="0">
                <a:pos x="connsiteX575" y="connsiteY575"/>
              </a:cxn>
              <a:cxn ang="0">
                <a:pos x="connsiteX576" y="connsiteY576"/>
              </a:cxn>
              <a:cxn ang="0">
                <a:pos x="connsiteX577" y="connsiteY577"/>
              </a:cxn>
              <a:cxn ang="0">
                <a:pos x="connsiteX578" y="connsiteY578"/>
              </a:cxn>
              <a:cxn ang="0">
                <a:pos x="connsiteX579" y="connsiteY579"/>
              </a:cxn>
              <a:cxn ang="0">
                <a:pos x="connsiteX580" y="connsiteY580"/>
              </a:cxn>
              <a:cxn ang="0">
                <a:pos x="connsiteX581" y="connsiteY581"/>
              </a:cxn>
              <a:cxn ang="0">
                <a:pos x="connsiteX582" y="connsiteY582"/>
              </a:cxn>
              <a:cxn ang="0">
                <a:pos x="connsiteX583" y="connsiteY583"/>
              </a:cxn>
              <a:cxn ang="0">
                <a:pos x="connsiteX584" y="connsiteY584"/>
              </a:cxn>
              <a:cxn ang="0">
                <a:pos x="connsiteX585" y="connsiteY585"/>
              </a:cxn>
              <a:cxn ang="0">
                <a:pos x="connsiteX586" y="connsiteY586"/>
              </a:cxn>
              <a:cxn ang="0">
                <a:pos x="connsiteX587" y="connsiteY587"/>
              </a:cxn>
              <a:cxn ang="0">
                <a:pos x="connsiteX588" y="connsiteY588"/>
              </a:cxn>
              <a:cxn ang="0">
                <a:pos x="connsiteX589" y="connsiteY589"/>
              </a:cxn>
              <a:cxn ang="0">
                <a:pos x="connsiteX590" y="connsiteY590"/>
              </a:cxn>
              <a:cxn ang="0">
                <a:pos x="connsiteX591" y="connsiteY591"/>
              </a:cxn>
              <a:cxn ang="0">
                <a:pos x="connsiteX592" y="connsiteY592"/>
              </a:cxn>
              <a:cxn ang="0">
                <a:pos x="connsiteX593" y="connsiteY593"/>
              </a:cxn>
              <a:cxn ang="0">
                <a:pos x="connsiteX594" y="connsiteY594"/>
              </a:cxn>
              <a:cxn ang="0">
                <a:pos x="connsiteX595" y="connsiteY595"/>
              </a:cxn>
              <a:cxn ang="0">
                <a:pos x="connsiteX596" y="connsiteY596"/>
              </a:cxn>
              <a:cxn ang="0">
                <a:pos x="connsiteX597" y="connsiteY597"/>
              </a:cxn>
              <a:cxn ang="0">
                <a:pos x="connsiteX598" y="connsiteY598"/>
              </a:cxn>
              <a:cxn ang="0">
                <a:pos x="connsiteX599" y="connsiteY599"/>
              </a:cxn>
              <a:cxn ang="0">
                <a:pos x="connsiteX600" y="connsiteY600"/>
              </a:cxn>
              <a:cxn ang="0">
                <a:pos x="connsiteX601" y="connsiteY601"/>
              </a:cxn>
              <a:cxn ang="0">
                <a:pos x="connsiteX602" y="connsiteY602"/>
              </a:cxn>
              <a:cxn ang="0">
                <a:pos x="connsiteX603" y="connsiteY603"/>
              </a:cxn>
              <a:cxn ang="0">
                <a:pos x="connsiteX604" y="connsiteY604"/>
              </a:cxn>
              <a:cxn ang="0">
                <a:pos x="connsiteX605" y="connsiteY605"/>
              </a:cxn>
              <a:cxn ang="0">
                <a:pos x="connsiteX606" y="connsiteY606"/>
              </a:cxn>
              <a:cxn ang="0">
                <a:pos x="connsiteX607" y="connsiteY607"/>
              </a:cxn>
              <a:cxn ang="0">
                <a:pos x="connsiteX608" y="connsiteY608"/>
              </a:cxn>
              <a:cxn ang="0">
                <a:pos x="connsiteX609" y="connsiteY609"/>
              </a:cxn>
              <a:cxn ang="0">
                <a:pos x="connsiteX610" y="connsiteY610"/>
              </a:cxn>
              <a:cxn ang="0">
                <a:pos x="connsiteX611" y="connsiteY611"/>
              </a:cxn>
              <a:cxn ang="0">
                <a:pos x="connsiteX612" y="connsiteY612"/>
              </a:cxn>
              <a:cxn ang="0">
                <a:pos x="connsiteX613" y="connsiteY613"/>
              </a:cxn>
              <a:cxn ang="0">
                <a:pos x="connsiteX614" y="connsiteY614"/>
              </a:cxn>
              <a:cxn ang="0">
                <a:pos x="connsiteX615" y="connsiteY615"/>
              </a:cxn>
              <a:cxn ang="0">
                <a:pos x="connsiteX616" y="connsiteY616"/>
              </a:cxn>
              <a:cxn ang="0">
                <a:pos x="connsiteX617" y="connsiteY617"/>
              </a:cxn>
              <a:cxn ang="0">
                <a:pos x="connsiteX618" y="connsiteY618"/>
              </a:cxn>
              <a:cxn ang="0">
                <a:pos x="connsiteX619" y="connsiteY619"/>
              </a:cxn>
              <a:cxn ang="0">
                <a:pos x="connsiteX620" y="connsiteY620"/>
              </a:cxn>
              <a:cxn ang="0">
                <a:pos x="connsiteX621" y="connsiteY621"/>
              </a:cxn>
              <a:cxn ang="0">
                <a:pos x="connsiteX622" y="connsiteY622"/>
              </a:cxn>
              <a:cxn ang="0">
                <a:pos x="connsiteX623" y="connsiteY623"/>
              </a:cxn>
              <a:cxn ang="0">
                <a:pos x="connsiteX624" y="connsiteY624"/>
              </a:cxn>
              <a:cxn ang="0">
                <a:pos x="connsiteX625" y="connsiteY625"/>
              </a:cxn>
              <a:cxn ang="0">
                <a:pos x="connsiteX626" y="connsiteY626"/>
              </a:cxn>
              <a:cxn ang="0">
                <a:pos x="connsiteX627" y="connsiteY627"/>
              </a:cxn>
              <a:cxn ang="0">
                <a:pos x="connsiteX628" y="connsiteY628"/>
              </a:cxn>
              <a:cxn ang="0">
                <a:pos x="connsiteX629" y="connsiteY629"/>
              </a:cxn>
              <a:cxn ang="0">
                <a:pos x="connsiteX630" y="connsiteY630"/>
              </a:cxn>
              <a:cxn ang="0">
                <a:pos x="connsiteX631" y="connsiteY631"/>
              </a:cxn>
              <a:cxn ang="0">
                <a:pos x="connsiteX632" y="connsiteY632"/>
              </a:cxn>
              <a:cxn ang="0">
                <a:pos x="connsiteX633" y="connsiteY633"/>
              </a:cxn>
              <a:cxn ang="0">
                <a:pos x="connsiteX634" y="connsiteY634"/>
              </a:cxn>
              <a:cxn ang="0">
                <a:pos x="connsiteX635" y="connsiteY635"/>
              </a:cxn>
              <a:cxn ang="0">
                <a:pos x="connsiteX636" y="connsiteY636"/>
              </a:cxn>
              <a:cxn ang="0">
                <a:pos x="connsiteX637" y="connsiteY637"/>
              </a:cxn>
              <a:cxn ang="0">
                <a:pos x="connsiteX638" y="connsiteY638"/>
              </a:cxn>
              <a:cxn ang="0">
                <a:pos x="connsiteX639" y="connsiteY639"/>
              </a:cxn>
              <a:cxn ang="0">
                <a:pos x="connsiteX640" y="connsiteY640"/>
              </a:cxn>
              <a:cxn ang="0">
                <a:pos x="connsiteX641" y="connsiteY641"/>
              </a:cxn>
              <a:cxn ang="0">
                <a:pos x="connsiteX642" y="connsiteY642"/>
              </a:cxn>
              <a:cxn ang="0">
                <a:pos x="connsiteX643" y="connsiteY643"/>
              </a:cxn>
              <a:cxn ang="0">
                <a:pos x="connsiteX644" y="connsiteY644"/>
              </a:cxn>
              <a:cxn ang="0">
                <a:pos x="connsiteX645" y="connsiteY645"/>
              </a:cxn>
              <a:cxn ang="0">
                <a:pos x="connsiteX646" y="connsiteY646"/>
              </a:cxn>
              <a:cxn ang="0">
                <a:pos x="connsiteX647" y="connsiteY647"/>
              </a:cxn>
              <a:cxn ang="0">
                <a:pos x="connsiteX648" y="connsiteY648"/>
              </a:cxn>
              <a:cxn ang="0">
                <a:pos x="connsiteX649" y="connsiteY649"/>
              </a:cxn>
              <a:cxn ang="0">
                <a:pos x="connsiteX650" y="connsiteY650"/>
              </a:cxn>
              <a:cxn ang="0">
                <a:pos x="connsiteX651" y="connsiteY651"/>
              </a:cxn>
              <a:cxn ang="0">
                <a:pos x="connsiteX652" y="connsiteY652"/>
              </a:cxn>
              <a:cxn ang="0">
                <a:pos x="connsiteX653" y="connsiteY653"/>
              </a:cxn>
              <a:cxn ang="0">
                <a:pos x="connsiteX654" y="connsiteY654"/>
              </a:cxn>
              <a:cxn ang="0">
                <a:pos x="connsiteX655" y="connsiteY655"/>
              </a:cxn>
              <a:cxn ang="0">
                <a:pos x="connsiteX656" y="connsiteY656"/>
              </a:cxn>
              <a:cxn ang="0">
                <a:pos x="connsiteX657" y="connsiteY657"/>
              </a:cxn>
              <a:cxn ang="0">
                <a:pos x="connsiteX658" y="connsiteY658"/>
              </a:cxn>
              <a:cxn ang="0">
                <a:pos x="connsiteX659" y="connsiteY659"/>
              </a:cxn>
              <a:cxn ang="0">
                <a:pos x="connsiteX660" y="connsiteY660"/>
              </a:cxn>
              <a:cxn ang="0">
                <a:pos x="connsiteX661" y="connsiteY661"/>
              </a:cxn>
              <a:cxn ang="0">
                <a:pos x="connsiteX662" y="connsiteY662"/>
              </a:cxn>
              <a:cxn ang="0">
                <a:pos x="connsiteX663" y="connsiteY663"/>
              </a:cxn>
              <a:cxn ang="0">
                <a:pos x="connsiteX664" y="connsiteY664"/>
              </a:cxn>
              <a:cxn ang="0">
                <a:pos x="connsiteX665" y="connsiteY665"/>
              </a:cxn>
              <a:cxn ang="0">
                <a:pos x="connsiteX666" y="connsiteY666"/>
              </a:cxn>
              <a:cxn ang="0">
                <a:pos x="connsiteX667" y="connsiteY667"/>
              </a:cxn>
              <a:cxn ang="0">
                <a:pos x="connsiteX668" y="connsiteY668"/>
              </a:cxn>
              <a:cxn ang="0">
                <a:pos x="connsiteX669" y="connsiteY669"/>
              </a:cxn>
              <a:cxn ang="0">
                <a:pos x="connsiteX670" y="connsiteY670"/>
              </a:cxn>
              <a:cxn ang="0">
                <a:pos x="connsiteX671" y="connsiteY671"/>
              </a:cxn>
              <a:cxn ang="0">
                <a:pos x="connsiteX672" y="connsiteY672"/>
              </a:cxn>
              <a:cxn ang="0">
                <a:pos x="connsiteX673" y="connsiteY673"/>
              </a:cxn>
              <a:cxn ang="0">
                <a:pos x="connsiteX674" y="connsiteY674"/>
              </a:cxn>
              <a:cxn ang="0">
                <a:pos x="connsiteX675" y="connsiteY675"/>
              </a:cxn>
              <a:cxn ang="0">
                <a:pos x="connsiteX676" y="connsiteY676"/>
              </a:cxn>
              <a:cxn ang="0">
                <a:pos x="connsiteX677" y="connsiteY677"/>
              </a:cxn>
              <a:cxn ang="0">
                <a:pos x="connsiteX678" y="connsiteY678"/>
              </a:cxn>
              <a:cxn ang="0">
                <a:pos x="connsiteX679" y="connsiteY679"/>
              </a:cxn>
              <a:cxn ang="0">
                <a:pos x="connsiteX680" y="connsiteY680"/>
              </a:cxn>
              <a:cxn ang="0">
                <a:pos x="connsiteX681" y="connsiteY681"/>
              </a:cxn>
              <a:cxn ang="0">
                <a:pos x="connsiteX682" y="connsiteY682"/>
              </a:cxn>
              <a:cxn ang="0">
                <a:pos x="connsiteX683" y="connsiteY683"/>
              </a:cxn>
              <a:cxn ang="0">
                <a:pos x="connsiteX684" y="connsiteY684"/>
              </a:cxn>
              <a:cxn ang="0">
                <a:pos x="connsiteX685" y="connsiteY685"/>
              </a:cxn>
              <a:cxn ang="0">
                <a:pos x="connsiteX686" y="connsiteY686"/>
              </a:cxn>
              <a:cxn ang="0">
                <a:pos x="connsiteX687" y="connsiteY687"/>
              </a:cxn>
              <a:cxn ang="0">
                <a:pos x="connsiteX688" y="connsiteY688"/>
              </a:cxn>
              <a:cxn ang="0">
                <a:pos x="connsiteX689" y="connsiteY689"/>
              </a:cxn>
              <a:cxn ang="0">
                <a:pos x="connsiteX690" y="connsiteY690"/>
              </a:cxn>
              <a:cxn ang="0">
                <a:pos x="connsiteX691" y="connsiteY691"/>
              </a:cxn>
              <a:cxn ang="0">
                <a:pos x="connsiteX692" y="connsiteY692"/>
              </a:cxn>
              <a:cxn ang="0">
                <a:pos x="connsiteX693" y="connsiteY693"/>
              </a:cxn>
              <a:cxn ang="0">
                <a:pos x="connsiteX694" y="connsiteY694"/>
              </a:cxn>
              <a:cxn ang="0">
                <a:pos x="connsiteX695" y="connsiteY695"/>
              </a:cxn>
              <a:cxn ang="0">
                <a:pos x="connsiteX696" y="connsiteY696"/>
              </a:cxn>
              <a:cxn ang="0">
                <a:pos x="connsiteX697" y="connsiteY697"/>
              </a:cxn>
              <a:cxn ang="0">
                <a:pos x="connsiteX698" y="connsiteY698"/>
              </a:cxn>
              <a:cxn ang="0">
                <a:pos x="connsiteX699" y="connsiteY699"/>
              </a:cxn>
              <a:cxn ang="0">
                <a:pos x="connsiteX700" y="connsiteY700"/>
              </a:cxn>
              <a:cxn ang="0">
                <a:pos x="connsiteX701" y="connsiteY701"/>
              </a:cxn>
              <a:cxn ang="0">
                <a:pos x="connsiteX702" y="connsiteY702"/>
              </a:cxn>
              <a:cxn ang="0">
                <a:pos x="connsiteX703" y="connsiteY703"/>
              </a:cxn>
              <a:cxn ang="0">
                <a:pos x="connsiteX704" y="connsiteY704"/>
              </a:cxn>
              <a:cxn ang="0">
                <a:pos x="connsiteX705" y="connsiteY705"/>
              </a:cxn>
              <a:cxn ang="0">
                <a:pos x="connsiteX706" y="connsiteY706"/>
              </a:cxn>
              <a:cxn ang="0">
                <a:pos x="connsiteX707" y="connsiteY707"/>
              </a:cxn>
              <a:cxn ang="0">
                <a:pos x="connsiteX708" y="connsiteY708"/>
              </a:cxn>
              <a:cxn ang="0">
                <a:pos x="connsiteX709" y="connsiteY709"/>
              </a:cxn>
              <a:cxn ang="0">
                <a:pos x="connsiteX710" y="connsiteY710"/>
              </a:cxn>
              <a:cxn ang="0">
                <a:pos x="connsiteX711" y="connsiteY711"/>
              </a:cxn>
              <a:cxn ang="0">
                <a:pos x="connsiteX712" y="connsiteY712"/>
              </a:cxn>
              <a:cxn ang="0">
                <a:pos x="connsiteX713" y="connsiteY713"/>
              </a:cxn>
              <a:cxn ang="0">
                <a:pos x="connsiteX714" y="connsiteY714"/>
              </a:cxn>
              <a:cxn ang="0">
                <a:pos x="connsiteX715" y="connsiteY715"/>
              </a:cxn>
              <a:cxn ang="0">
                <a:pos x="connsiteX716" y="connsiteY716"/>
              </a:cxn>
              <a:cxn ang="0">
                <a:pos x="connsiteX717" y="connsiteY717"/>
              </a:cxn>
              <a:cxn ang="0">
                <a:pos x="connsiteX718" y="connsiteY718"/>
              </a:cxn>
              <a:cxn ang="0">
                <a:pos x="connsiteX719" y="connsiteY719"/>
              </a:cxn>
              <a:cxn ang="0">
                <a:pos x="connsiteX720" y="connsiteY720"/>
              </a:cxn>
              <a:cxn ang="0">
                <a:pos x="connsiteX721" y="connsiteY721"/>
              </a:cxn>
              <a:cxn ang="0">
                <a:pos x="connsiteX722" y="connsiteY722"/>
              </a:cxn>
              <a:cxn ang="0">
                <a:pos x="connsiteX723" y="connsiteY723"/>
              </a:cxn>
              <a:cxn ang="0">
                <a:pos x="connsiteX724" y="connsiteY724"/>
              </a:cxn>
              <a:cxn ang="0">
                <a:pos x="connsiteX725" y="connsiteY725"/>
              </a:cxn>
              <a:cxn ang="0">
                <a:pos x="connsiteX726" y="connsiteY726"/>
              </a:cxn>
              <a:cxn ang="0">
                <a:pos x="connsiteX727" y="connsiteY727"/>
              </a:cxn>
              <a:cxn ang="0">
                <a:pos x="connsiteX728" y="connsiteY728"/>
              </a:cxn>
              <a:cxn ang="0">
                <a:pos x="connsiteX729" y="connsiteY729"/>
              </a:cxn>
              <a:cxn ang="0">
                <a:pos x="connsiteX730" y="connsiteY730"/>
              </a:cxn>
              <a:cxn ang="0">
                <a:pos x="connsiteX731" y="connsiteY731"/>
              </a:cxn>
              <a:cxn ang="0">
                <a:pos x="connsiteX732" y="connsiteY732"/>
              </a:cxn>
              <a:cxn ang="0">
                <a:pos x="connsiteX733" y="connsiteY733"/>
              </a:cxn>
              <a:cxn ang="0">
                <a:pos x="connsiteX734" y="connsiteY734"/>
              </a:cxn>
              <a:cxn ang="0">
                <a:pos x="connsiteX735" y="connsiteY735"/>
              </a:cxn>
              <a:cxn ang="0">
                <a:pos x="connsiteX736" y="connsiteY736"/>
              </a:cxn>
              <a:cxn ang="0">
                <a:pos x="connsiteX737" y="connsiteY737"/>
              </a:cxn>
              <a:cxn ang="0">
                <a:pos x="connsiteX738" y="connsiteY738"/>
              </a:cxn>
              <a:cxn ang="0">
                <a:pos x="connsiteX739" y="connsiteY739"/>
              </a:cxn>
              <a:cxn ang="0">
                <a:pos x="connsiteX740" y="connsiteY740"/>
              </a:cxn>
              <a:cxn ang="0">
                <a:pos x="connsiteX741" y="connsiteY741"/>
              </a:cxn>
              <a:cxn ang="0">
                <a:pos x="connsiteX742" y="connsiteY742"/>
              </a:cxn>
              <a:cxn ang="0">
                <a:pos x="connsiteX743" y="connsiteY743"/>
              </a:cxn>
              <a:cxn ang="0">
                <a:pos x="connsiteX744" y="connsiteY744"/>
              </a:cxn>
              <a:cxn ang="0">
                <a:pos x="connsiteX745" y="connsiteY745"/>
              </a:cxn>
              <a:cxn ang="0">
                <a:pos x="connsiteX746" y="connsiteY746"/>
              </a:cxn>
              <a:cxn ang="0">
                <a:pos x="connsiteX747" y="connsiteY747"/>
              </a:cxn>
              <a:cxn ang="0">
                <a:pos x="connsiteX748" y="connsiteY748"/>
              </a:cxn>
              <a:cxn ang="0">
                <a:pos x="connsiteX749" y="connsiteY749"/>
              </a:cxn>
              <a:cxn ang="0">
                <a:pos x="connsiteX750" y="connsiteY750"/>
              </a:cxn>
              <a:cxn ang="0">
                <a:pos x="connsiteX751" y="connsiteY751"/>
              </a:cxn>
              <a:cxn ang="0">
                <a:pos x="connsiteX752" y="connsiteY752"/>
              </a:cxn>
              <a:cxn ang="0">
                <a:pos x="connsiteX753" y="connsiteY753"/>
              </a:cxn>
              <a:cxn ang="0">
                <a:pos x="connsiteX754" y="connsiteY754"/>
              </a:cxn>
              <a:cxn ang="0">
                <a:pos x="connsiteX755" y="connsiteY755"/>
              </a:cxn>
              <a:cxn ang="0">
                <a:pos x="connsiteX756" y="connsiteY756"/>
              </a:cxn>
              <a:cxn ang="0">
                <a:pos x="connsiteX757" y="connsiteY757"/>
              </a:cxn>
              <a:cxn ang="0">
                <a:pos x="connsiteX758" y="connsiteY758"/>
              </a:cxn>
              <a:cxn ang="0">
                <a:pos x="connsiteX759" y="connsiteY759"/>
              </a:cxn>
              <a:cxn ang="0">
                <a:pos x="connsiteX760" y="connsiteY760"/>
              </a:cxn>
              <a:cxn ang="0">
                <a:pos x="connsiteX761" y="connsiteY761"/>
              </a:cxn>
              <a:cxn ang="0">
                <a:pos x="connsiteX762" y="connsiteY762"/>
              </a:cxn>
              <a:cxn ang="0">
                <a:pos x="connsiteX763" y="connsiteY763"/>
              </a:cxn>
              <a:cxn ang="0">
                <a:pos x="connsiteX764" y="connsiteY764"/>
              </a:cxn>
              <a:cxn ang="0">
                <a:pos x="connsiteX765" y="connsiteY765"/>
              </a:cxn>
              <a:cxn ang="0">
                <a:pos x="connsiteX766" y="connsiteY766"/>
              </a:cxn>
              <a:cxn ang="0">
                <a:pos x="connsiteX767" y="connsiteY767"/>
              </a:cxn>
              <a:cxn ang="0">
                <a:pos x="connsiteX768" y="connsiteY768"/>
              </a:cxn>
              <a:cxn ang="0">
                <a:pos x="connsiteX769" y="connsiteY769"/>
              </a:cxn>
              <a:cxn ang="0">
                <a:pos x="connsiteX770" y="connsiteY770"/>
              </a:cxn>
              <a:cxn ang="0">
                <a:pos x="connsiteX771" y="connsiteY771"/>
              </a:cxn>
              <a:cxn ang="0">
                <a:pos x="connsiteX772" y="connsiteY772"/>
              </a:cxn>
              <a:cxn ang="0">
                <a:pos x="connsiteX773" y="connsiteY773"/>
              </a:cxn>
              <a:cxn ang="0">
                <a:pos x="connsiteX774" y="connsiteY774"/>
              </a:cxn>
              <a:cxn ang="0">
                <a:pos x="connsiteX775" y="connsiteY775"/>
              </a:cxn>
              <a:cxn ang="0">
                <a:pos x="connsiteX776" y="connsiteY776"/>
              </a:cxn>
              <a:cxn ang="0">
                <a:pos x="connsiteX777" y="connsiteY777"/>
              </a:cxn>
              <a:cxn ang="0">
                <a:pos x="connsiteX778" y="connsiteY778"/>
              </a:cxn>
              <a:cxn ang="0">
                <a:pos x="connsiteX779" y="connsiteY779"/>
              </a:cxn>
              <a:cxn ang="0">
                <a:pos x="connsiteX780" y="connsiteY780"/>
              </a:cxn>
              <a:cxn ang="0">
                <a:pos x="connsiteX781" y="connsiteY781"/>
              </a:cxn>
              <a:cxn ang="0">
                <a:pos x="connsiteX782" y="connsiteY782"/>
              </a:cxn>
              <a:cxn ang="0">
                <a:pos x="connsiteX783" y="connsiteY783"/>
              </a:cxn>
              <a:cxn ang="0">
                <a:pos x="connsiteX784" y="connsiteY784"/>
              </a:cxn>
              <a:cxn ang="0">
                <a:pos x="connsiteX785" y="connsiteY785"/>
              </a:cxn>
              <a:cxn ang="0">
                <a:pos x="connsiteX786" y="connsiteY786"/>
              </a:cxn>
              <a:cxn ang="0">
                <a:pos x="connsiteX787" y="connsiteY787"/>
              </a:cxn>
              <a:cxn ang="0">
                <a:pos x="connsiteX788" y="connsiteY788"/>
              </a:cxn>
              <a:cxn ang="0">
                <a:pos x="connsiteX789" y="connsiteY789"/>
              </a:cxn>
              <a:cxn ang="0">
                <a:pos x="connsiteX790" y="connsiteY790"/>
              </a:cxn>
              <a:cxn ang="0">
                <a:pos x="connsiteX791" y="connsiteY791"/>
              </a:cxn>
              <a:cxn ang="0">
                <a:pos x="connsiteX792" y="connsiteY792"/>
              </a:cxn>
              <a:cxn ang="0">
                <a:pos x="connsiteX793" y="connsiteY793"/>
              </a:cxn>
              <a:cxn ang="0">
                <a:pos x="connsiteX794" y="connsiteY794"/>
              </a:cxn>
              <a:cxn ang="0">
                <a:pos x="connsiteX795" y="connsiteY795"/>
              </a:cxn>
              <a:cxn ang="0">
                <a:pos x="connsiteX796" y="connsiteY796"/>
              </a:cxn>
              <a:cxn ang="0">
                <a:pos x="connsiteX797" y="connsiteY797"/>
              </a:cxn>
              <a:cxn ang="0">
                <a:pos x="connsiteX798" y="connsiteY798"/>
              </a:cxn>
              <a:cxn ang="0">
                <a:pos x="connsiteX799" y="connsiteY799"/>
              </a:cxn>
              <a:cxn ang="0">
                <a:pos x="connsiteX800" y="connsiteY800"/>
              </a:cxn>
              <a:cxn ang="0">
                <a:pos x="connsiteX801" y="connsiteY801"/>
              </a:cxn>
              <a:cxn ang="0">
                <a:pos x="connsiteX802" y="connsiteY802"/>
              </a:cxn>
              <a:cxn ang="0">
                <a:pos x="connsiteX803" y="connsiteY803"/>
              </a:cxn>
              <a:cxn ang="0">
                <a:pos x="connsiteX804" y="connsiteY804"/>
              </a:cxn>
              <a:cxn ang="0">
                <a:pos x="connsiteX805" y="connsiteY805"/>
              </a:cxn>
              <a:cxn ang="0">
                <a:pos x="connsiteX806" y="connsiteY806"/>
              </a:cxn>
              <a:cxn ang="0">
                <a:pos x="connsiteX807" y="connsiteY807"/>
              </a:cxn>
              <a:cxn ang="0">
                <a:pos x="connsiteX808" y="connsiteY808"/>
              </a:cxn>
              <a:cxn ang="0">
                <a:pos x="connsiteX809" y="connsiteY809"/>
              </a:cxn>
              <a:cxn ang="0">
                <a:pos x="connsiteX810" y="connsiteY810"/>
              </a:cxn>
              <a:cxn ang="0">
                <a:pos x="connsiteX811" y="connsiteY811"/>
              </a:cxn>
              <a:cxn ang="0">
                <a:pos x="connsiteX812" y="connsiteY812"/>
              </a:cxn>
              <a:cxn ang="0">
                <a:pos x="connsiteX813" y="connsiteY813"/>
              </a:cxn>
              <a:cxn ang="0">
                <a:pos x="connsiteX814" y="connsiteY814"/>
              </a:cxn>
              <a:cxn ang="0">
                <a:pos x="connsiteX815" y="connsiteY815"/>
              </a:cxn>
              <a:cxn ang="0">
                <a:pos x="connsiteX816" y="connsiteY816"/>
              </a:cxn>
              <a:cxn ang="0">
                <a:pos x="connsiteX817" y="connsiteY817"/>
              </a:cxn>
              <a:cxn ang="0">
                <a:pos x="connsiteX818" y="connsiteY818"/>
              </a:cxn>
              <a:cxn ang="0">
                <a:pos x="connsiteX819" y="connsiteY819"/>
              </a:cxn>
              <a:cxn ang="0">
                <a:pos x="connsiteX820" y="connsiteY820"/>
              </a:cxn>
              <a:cxn ang="0">
                <a:pos x="connsiteX821" y="connsiteY821"/>
              </a:cxn>
              <a:cxn ang="0">
                <a:pos x="connsiteX822" y="connsiteY822"/>
              </a:cxn>
              <a:cxn ang="0">
                <a:pos x="connsiteX823" y="connsiteY823"/>
              </a:cxn>
              <a:cxn ang="0">
                <a:pos x="connsiteX824" y="connsiteY824"/>
              </a:cxn>
              <a:cxn ang="0">
                <a:pos x="connsiteX825" y="connsiteY825"/>
              </a:cxn>
              <a:cxn ang="0">
                <a:pos x="connsiteX826" y="connsiteY826"/>
              </a:cxn>
              <a:cxn ang="0">
                <a:pos x="connsiteX827" y="connsiteY827"/>
              </a:cxn>
              <a:cxn ang="0">
                <a:pos x="connsiteX828" y="connsiteY828"/>
              </a:cxn>
              <a:cxn ang="0">
                <a:pos x="connsiteX829" y="connsiteY829"/>
              </a:cxn>
              <a:cxn ang="0">
                <a:pos x="connsiteX830" y="connsiteY830"/>
              </a:cxn>
              <a:cxn ang="0">
                <a:pos x="connsiteX831" y="connsiteY831"/>
              </a:cxn>
              <a:cxn ang="0">
                <a:pos x="connsiteX832" y="connsiteY832"/>
              </a:cxn>
              <a:cxn ang="0">
                <a:pos x="connsiteX833" y="connsiteY833"/>
              </a:cxn>
              <a:cxn ang="0">
                <a:pos x="connsiteX834" y="connsiteY834"/>
              </a:cxn>
              <a:cxn ang="0">
                <a:pos x="connsiteX835" y="connsiteY835"/>
              </a:cxn>
              <a:cxn ang="0">
                <a:pos x="connsiteX836" y="connsiteY836"/>
              </a:cxn>
              <a:cxn ang="0">
                <a:pos x="connsiteX837" y="connsiteY837"/>
              </a:cxn>
              <a:cxn ang="0">
                <a:pos x="connsiteX838" y="connsiteY838"/>
              </a:cxn>
              <a:cxn ang="0">
                <a:pos x="connsiteX839" y="connsiteY839"/>
              </a:cxn>
              <a:cxn ang="0">
                <a:pos x="connsiteX840" y="connsiteY840"/>
              </a:cxn>
              <a:cxn ang="0">
                <a:pos x="connsiteX841" y="connsiteY841"/>
              </a:cxn>
              <a:cxn ang="0">
                <a:pos x="connsiteX842" y="connsiteY842"/>
              </a:cxn>
              <a:cxn ang="0">
                <a:pos x="connsiteX843" y="connsiteY843"/>
              </a:cxn>
              <a:cxn ang="0">
                <a:pos x="connsiteX844" y="connsiteY844"/>
              </a:cxn>
              <a:cxn ang="0">
                <a:pos x="connsiteX845" y="connsiteY845"/>
              </a:cxn>
              <a:cxn ang="0">
                <a:pos x="connsiteX846" y="connsiteY846"/>
              </a:cxn>
              <a:cxn ang="0">
                <a:pos x="connsiteX847" y="connsiteY847"/>
              </a:cxn>
              <a:cxn ang="0">
                <a:pos x="connsiteX848" y="connsiteY848"/>
              </a:cxn>
              <a:cxn ang="0">
                <a:pos x="connsiteX849" y="connsiteY849"/>
              </a:cxn>
              <a:cxn ang="0">
                <a:pos x="connsiteX850" y="connsiteY850"/>
              </a:cxn>
              <a:cxn ang="0">
                <a:pos x="connsiteX851" y="connsiteY851"/>
              </a:cxn>
              <a:cxn ang="0">
                <a:pos x="connsiteX852" y="connsiteY852"/>
              </a:cxn>
              <a:cxn ang="0">
                <a:pos x="connsiteX853" y="connsiteY853"/>
              </a:cxn>
              <a:cxn ang="0">
                <a:pos x="connsiteX854" y="connsiteY854"/>
              </a:cxn>
              <a:cxn ang="0">
                <a:pos x="connsiteX855" y="connsiteY855"/>
              </a:cxn>
              <a:cxn ang="0">
                <a:pos x="connsiteX856" y="connsiteY856"/>
              </a:cxn>
              <a:cxn ang="0">
                <a:pos x="connsiteX857" y="connsiteY857"/>
              </a:cxn>
              <a:cxn ang="0">
                <a:pos x="connsiteX858" y="connsiteY858"/>
              </a:cxn>
              <a:cxn ang="0">
                <a:pos x="connsiteX859" y="connsiteY859"/>
              </a:cxn>
              <a:cxn ang="0">
                <a:pos x="connsiteX860" y="connsiteY860"/>
              </a:cxn>
              <a:cxn ang="0">
                <a:pos x="connsiteX861" y="connsiteY861"/>
              </a:cxn>
              <a:cxn ang="0">
                <a:pos x="connsiteX862" y="connsiteY862"/>
              </a:cxn>
              <a:cxn ang="0">
                <a:pos x="connsiteX863" y="connsiteY863"/>
              </a:cxn>
              <a:cxn ang="0">
                <a:pos x="connsiteX864" y="connsiteY864"/>
              </a:cxn>
              <a:cxn ang="0">
                <a:pos x="connsiteX865" y="connsiteY865"/>
              </a:cxn>
              <a:cxn ang="0">
                <a:pos x="connsiteX866" y="connsiteY866"/>
              </a:cxn>
              <a:cxn ang="0">
                <a:pos x="connsiteX867" y="connsiteY867"/>
              </a:cxn>
              <a:cxn ang="0">
                <a:pos x="connsiteX868" y="connsiteY868"/>
              </a:cxn>
              <a:cxn ang="0">
                <a:pos x="connsiteX869" y="connsiteY869"/>
              </a:cxn>
              <a:cxn ang="0">
                <a:pos x="connsiteX870" y="connsiteY870"/>
              </a:cxn>
              <a:cxn ang="0">
                <a:pos x="connsiteX871" y="connsiteY871"/>
              </a:cxn>
              <a:cxn ang="0">
                <a:pos x="connsiteX872" y="connsiteY872"/>
              </a:cxn>
              <a:cxn ang="0">
                <a:pos x="connsiteX873" y="connsiteY873"/>
              </a:cxn>
              <a:cxn ang="0">
                <a:pos x="connsiteX874" y="connsiteY874"/>
              </a:cxn>
              <a:cxn ang="0">
                <a:pos x="connsiteX875" y="connsiteY875"/>
              </a:cxn>
              <a:cxn ang="0">
                <a:pos x="connsiteX876" y="connsiteY876"/>
              </a:cxn>
              <a:cxn ang="0">
                <a:pos x="connsiteX877" y="connsiteY877"/>
              </a:cxn>
              <a:cxn ang="0">
                <a:pos x="connsiteX878" y="connsiteY878"/>
              </a:cxn>
              <a:cxn ang="0">
                <a:pos x="connsiteX879" y="connsiteY879"/>
              </a:cxn>
              <a:cxn ang="0">
                <a:pos x="connsiteX880" y="connsiteY880"/>
              </a:cxn>
              <a:cxn ang="0">
                <a:pos x="connsiteX881" y="connsiteY881"/>
              </a:cxn>
              <a:cxn ang="0">
                <a:pos x="connsiteX882" y="connsiteY882"/>
              </a:cxn>
              <a:cxn ang="0">
                <a:pos x="connsiteX883" y="connsiteY883"/>
              </a:cxn>
              <a:cxn ang="0">
                <a:pos x="connsiteX884" y="connsiteY884"/>
              </a:cxn>
              <a:cxn ang="0">
                <a:pos x="connsiteX885" y="connsiteY885"/>
              </a:cxn>
              <a:cxn ang="0">
                <a:pos x="connsiteX886" y="connsiteY886"/>
              </a:cxn>
              <a:cxn ang="0">
                <a:pos x="connsiteX887" y="connsiteY887"/>
              </a:cxn>
              <a:cxn ang="0">
                <a:pos x="connsiteX888" y="connsiteY888"/>
              </a:cxn>
              <a:cxn ang="0">
                <a:pos x="connsiteX889" y="connsiteY889"/>
              </a:cxn>
              <a:cxn ang="0">
                <a:pos x="connsiteX890" y="connsiteY890"/>
              </a:cxn>
              <a:cxn ang="0">
                <a:pos x="connsiteX891" y="connsiteY891"/>
              </a:cxn>
              <a:cxn ang="0">
                <a:pos x="connsiteX892" y="connsiteY892"/>
              </a:cxn>
              <a:cxn ang="0">
                <a:pos x="connsiteX893" y="connsiteY893"/>
              </a:cxn>
              <a:cxn ang="0">
                <a:pos x="connsiteX894" y="connsiteY894"/>
              </a:cxn>
              <a:cxn ang="0">
                <a:pos x="connsiteX895" y="connsiteY895"/>
              </a:cxn>
              <a:cxn ang="0">
                <a:pos x="connsiteX896" y="connsiteY896"/>
              </a:cxn>
              <a:cxn ang="0">
                <a:pos x="connsiteX897" y="connsiteY897"/>
              </a:cxn>
              <a:cxn ang="0">
                <a:pos x="connsiteX898" y="connsiteY898"/>
              </a:cxn>
              <a:cxn ang="0">
                <a:pos x="connsiteX899" y="connsiteY899"/>
              </a:cxn>
              <a:cxn ang="0">
                <a:pos x="connsiteX900" y="connsiteY900"/>
              </a:cxn>
              <a:cxn ang="0">
                <a:pos x="connsiteX901" y="connsiteY901"/>
              </a:cxn>
              <a:cxn ang="0">
                <a:pos x="connsiteX902" y="connsiteY902"/>
              </a:cxn>
              <a:cxn ang="0">
                <a:pos x="connsiteX903" y="connsiteY903"/>
              </a:cxn>
              <a:cxn ang="0">
                <a:pos x="connsiteX904" y="connsiteY904"/>
              </a:cxn>
              <a:cxn ang="0">
                <a:pos x="connsiteX905" y="connsiteY905"/>
              </a:cxn>
              <a:cxn ang="0">
                <a:pos x="connsiteX906" y="connsiteY906"/>
              </a:cxn>
              <a:cxn ang="0">
                <a:pos x="connsiteX907" y="connsiteY907"/>
              </a:cxn>
              <a:cxn ang="0">
                <a:pos x="connsiteX908" y="connsiteY908"/>
              </a:cxn>
              <a:cxn ang="0">
                <a:pos x="connsiteX909" y="connsiteY909"/>
              </a:cxn>
              <a:cxn ang="0">
                <a:pos x="connsiteX910" y="connsiteY910"/>
              </a:cxn>
              <a:cxn ang="0">
                <a:pos x="connsiteX911" y="connsiteY911"/>
              </a:cxn>
              <a:cxn ang="0">
                <a:pos x="connsiteX912" y="connsiteY912"/>
              </a:cxn>
              <a:cxn ang="0">
                <a:pos x="connsiteX913" y="connsiteY913"/>
              </a:cxn>
              <a:cxn ang="0">
                <a:pos x="connsiteX914" y="connsiteY914"/>
              </a:cxn>
              <a:cxn ang="0">
                <a:pos x="connsiteX915" y="connsiteY915"/>
              </a:cxn>
              <a:cxn ang="0">
                <a:pos x="connsiteX916" y="connsiteY916"/>
              </a:cxn>
              <a:cxn ang="0">
                <a:pos x="connsiteX917" y="connsiteY917"/>
              </a:cxn>
              <a:cxn ang="0">
                <a:pos x="connsiteX918" y="connsiteY918"/>
              </a:cxn>
              <a:cxn ang="0">
                <a:pos x="connsiteX919" y="connsiteY919"/>
              </a:cxn>
              <a:cxn ang="0">
                <a:pos x="connsiteX920" y="connsiteY920"/>
              </a:cxn>
              <a:cxn ang="0">
                <a:pos x="connsiteX921" y="connsiteY921"/>
              </a:cxn>
              <a:cxn ang="0">
                <a:pos x="connsiteX922" y="connsiteY922"/>
              </a:cxn>
              <a:cxn ang="0">
                <a:pos x="connsiteX923" y="connsiteY923"/>
              </a:cxn>
              <a:cxn ang="0">
                <a:pos x="connsiteX924" y="connsiteY924"/>
              </a:cxn>
              <a:cxn ang="0">
                <a:pos x="connsiteX925" y="connsiteY925"/>
              </a:cxn>
              <a:cxn ang="0">
                <a:pos x="connsiteX926" y="connsiteY926"/>
              </a:cxn>
              <a:cxn ang="0">
                <a:pos x="connsiteX927" y="connsiteY927"/>
              </a:cxn>
              <a:cxn ang="0">
                <a:pos x="connsiteX928" y="connsiteY928"/>
              </a:cxn>
              <a:cxn ang="0">
                <a:pos x="connsiteX929" y="connsiteY929"/>
              </a:cxn>
              <a:cxn ang="0">
                <a:pos x="connsiteX930" y="connsiteY930"/>
              </a:cxn>
              <a:cxn ang="0">
                <a:pos x="connsiteX931" y="connsiteY931"/>
              </a:cxn>
              <a:cxn ang="0">
                <a:pos x="connsiteX932" y="connsiteY932"/>
              </a:cxn>
              <a:cxn ang="0">
                <a:pos x="connsiteX933" y="connsiteY933"/>
              </a:cxn>
              <a:cxn ang="0">
                <a:pos x="connsiteX934" y="connsiteY934"/>
              </a:cxn>
              <a:cxn ang="0">
                <a:pos x="connsiteX935" y="connsiteY935"/>
              </a:cxn>
              <a:cxn ang="0">
                <a:pos x="connsiteX936" y="connsiteY936"/>
              </a:cxn>
              <a:cxn ang="0">
                <a:pos x="connsiteX937" y="connsiteY937"/>
              </a:cxn>
              <a:cxn ang="0">
                <a:pos x="connsiteX938" y="connsiteY938"/>
              </a:cxn>
              <a:cxn ang="0">
                <a:pos x="connsiteX939" y="connsiteY939"/>
              </a:cxn>
              <a:cxn ang="0">
                <a:pos x="connsiteX940" y="connsiteY940"/>
              </a:cxn>
              <a:cxn ang="0">
                <a:pos x="connsiteX941" y="connsiteY941"/>
              </a:cxn>
              <a:cxn ang="0">
                <a:pos x="connsiteX942" y="connsiteY942"/>
              </a:cxn>
              <a:cxn ang="0">
                <a:pos x="connsiteX943" y="connsiteY943"/>
              </a:cxn>
              <a:cxn ang="0">
                <a:pos x="connsiteX944" y="connsiteY944"/>
              </a:cxn>
              <a:cxn ang="0">
                <a:pos x="connsiteX945" y="connsiteY945"/>
              </a:cxn>
              <a:cxn ang="0">
                <a:pos x="connsiteX946" y="connsiteY946"/>
              </a:cxn>
              <a:cxn ang="0">
                <a:pos x="connsiteX947" y="connsiteY947"/>
              </a:cxn>
              <a:cxn ang="0">
                <a:pos x="connsiteX948" y="connsiteY948"/>
              </a:cxn>
              <a:cxn ang="0">
                <a:pos x="connsiteX949" y="connsiteY949"/>
              </a:cxn>
              <a:cxn ang="0">
                <a:pos x="connsiteX950" y="connsiteY950"/>
              </a:cxn>
              <a:cxn ang="0">
                <a:pos x="connsiteX951" y="connsiteY951"/>
              </a:cxn>
              <a:cxn ang="0">
                <a:pos x="connsiteX952" y="connsiteY952"/>
              </a:cxn>
              <a:cxn ang="0">
                <a:pos x="connsiteX953" y="connsiteY953"/>
              </a:cxn>
              <a:cxn ang="0">
                <a:pos x="connsiteX954" y="connsiteY954"/>
              </a:cxn>
              <a:cxn ang="0">
                <a:pos x="connsiteX955" y="connsiteY955"/>
              </a:cxn>
              <a:cxn ang="0">
                <a:pos x="connsiteX956" y="connsiteY956"/>
              </a:cxn>
              <a:cxn ang="0">
                <a:pos x="connsiteX957" y="connsiteY957"/>
              </a:cxn>
              <a:cxn ang="0">
                <a:pos x="connsiteX958" y="connsiteY958"/>
              </a:cxn>
              <a:cxn ang="0">
                <a:pos x="connsiteX959" y="connsiteY959"/>
              </a:cxn>
              <a:cxn ang="0">
                <a:pos x="connsiteX960" y="connsiteY960"/>
              </a:cxn>
              <a:cxn ang="0">
                <a:pos x="connsiteX961" y="connsiteY961"/>
              </a:cxn>
              <a:cxn ang="0">
                <a:pos x="connsiteX962" y="connsiteY962"/>
              </a:cxn>
              <a:cxn ang="0">
                <a:pos x="connsiteX963" y="connsiteY963"/>
              </a:cxn>
              <a:cxn ang="0">
                <a:pos x="connsiteX964" y="connsiteY964"/>
              </a:cxn>
              <a:cxn ang="0">
                <a:pos x="connsiteX965" y="connsiteY965"/>
              </a:cxn>
              <a:cxn ang="0">
                <a:pos x="connsiteX966" y="connsiteY966"/>
              </a:cxn>
              <a:cxn ang="0">
                <a:pos x="connsiteX967" y="connsiteY967"/>
              </a:cxn>
              <a:cxn ang="0">
                <a:pos x="connsiteX968" y="connsiteY968"/>
              </a:cxn>
              <a:cxn ang="0">
                <a:pos x="connsiteX969" y="connsiteY969"/>
              </a:cxn>
              <a:cxn ang="0">
                <a:pos x="connsiteX970" y="connsiteY970"/>
              </a:cxn>
              <a:cxn ang="0">
                <a:pos x="connsiteX971" y="connsiteY971"/>
              </a:cxn>
              <a:cxn ang="0">
                <a:pos x="connsiteX972" y="connsiteY972"/>
              </a:cxn>
              <a:cxn ang="0">
                <a:pos x="connsiteX973" y="connsiteY973"/>
              </a:cxn>
              <a:cxn ang="0">
                <a:pos x="connsiteX974" y="connsiteY974"/>
              </a:cxn>
              <a:cxn ang="0">
                <a:pos x="connsiteX975" y="connsiteY975"/>
              </a:cxn>
              <a:cxn ang="0">
                <a:pos x="connsiteX976" y="connsiteY976"/>
              </a:cxn>
              <a:cxn ang="0">
                <a:pos x="connsiteX977" y="connsiteY977"/>
              </a:cxn>
              <a:cxn ang="0">
                <a:pos x="connsiteX978" y="connsiteY978"/>
              </a:cxn>
              <a:cxn ang="0">
                <a:pos x="connsiteX979" y="connsiteY979"/>
              </a:cxn>
              <a:cxn ang="0">
                <a:pos x="connsiteX980" y="connsiteY980"/>
              </a:cxn>
              <a:cxn ang="0">
                <a:pos x="connsiteX981" y="connsiteY981"/>
              </a:cxn>
              <a:cxn ang="0">
                <a:pos x="connsiteX982" y="connsiteY982"/>
              </a:cxn>
              <a:cxn ang="0">
                <a:pos x="connsiteX983" y="connsiteY983"/>
              </a:cxn>
              <a:cxn ang="0">
                <a:pos x="connsiteX984" y="connsiteY984"/>
              </a:cxn>
              <a:cxn ang="0">
                <a:pos x="connsiteX985" y="connsiteY985"/>
              </a:cxn>
              <a:cxn ang="0">
                <a:pos x="connsiteX986" y="connsiteY986"/>
              </a:cxn>
              <a:cxn ang="0">
                <a:pos x="connsiteX987" y="connsiteY987"/>
              </a:cxn>
              <a:cxn ang="0">
                <a:pos x="connsiteX988" y="connsiteY988"/>
              </a:cxn>
              <a:cxn ang="0">
                <a:pos x="connsiteX989" y="connsiteY989"/>
              </a:cxn>
              <a:cxn ang="0">
                <a:pos x="connsiteX990" y="connsiteY990"/>
              </a:cxn>
              <a:cxn ang="0">
                <a:pos x="connsiteX991" y="connsiteY991"/>
              </a:cxn>
              <a:cxn ang="0">
                <a:pos x="connsiteX992" y="connsiteY992"/>
              </a:cxn>
              <a:cxn ang="0">
                <a:pos x="connsiteX993" y="connsiteY993"/>
              </a:cxn>
              <a:cxn ang="0">
                <a:pos x="connsiteX994" y="connsiteY994"/>
              </a:cxn>
              <a:cxn ang="0">
                <a:pos x="connsiteX995" y="connsiteY995"/>
              </a:cxn>
              <a:cxn ang="0">
                <a:pos x="connsiteX996" y="connsiteY996"/>
              </a:cxn>
              <a:cxn ang="0">
                <a:pos x="connsiteX997" y="connsiteY997"/>
              </a:cxn>
              <a:cxn ang="0">
                <a:pos x="connsiteX998" y="connsiteY998"/>
              </a:cxn>
              <a:cxn ang="0">
                <a:pos x="connsiteX999" y="connsiteY999"/>
              </a:cxn>
              <a:cxn ang="0">
                <a:pos x="connsiteX1000" y="connsiteY1000"/>
              </a:cxn>
              <a:cxn ang="0">
                <a:pos x="connsiteX1001" y="connsiteY1001"/>
              </a:cxn>
              <a:cxn ang="0">
                <a:pos x="connsiteX1002" y="connsiteY1002"/>
              </a:cxn>
              <a:cxn ang="0">
                <a:pos x="connsiteX1003" y="connsiteY1003"/>
              </a:cxn>
              <a:cxn ang="0">
                <a:pos x="connsiteX1004" y="connsiteY1004"/>
              </a:cxn>
              <a:cxn ang="0">
                <a:pos x="connsiteX1005" y="connsiteY1005"/>
              </a:cxn>
              <a:cxn ang="0">
                <a:pos x="connsiteX1006" y="connsiteY1006"/>
              </a:cxn>
              <a:cxn ang="0">
                <a:pos x="connsiteX1007" y="connsiteY1007"/>
              </a:cxn>
              <a:cxn ang="0">
                <a:pos x="connsiteX1008" y="connsiteY1008"/>
              </a:cxn>
              <a:cxn ang="0">
                <a:pos x="connsiteX1009" y="connsiteY1009"/>
              </a:cxn>
              <a:cxn ang="0">
                <a:pos x="connsiteX1010" y="connsiteY1010"/>
              </a:cxn>
              <a:cxn ang="0">
                <a:pos x="connsiteX1011" y="connsiteY1011"/>
              </a:cxn>
              <a:cxn ang="0">
                <a:pos x="connsiteX1012" y="connsiteY1012"/>
              </a:cxn>
              <a:cxn ang="0">
                <a:pos x="connsiteX1013" y="connsiteY1013"/>
              </a:cxn>
              <a:cxn ang="0">
                <a:pos x="connsiteX1014" y="connsiteY1014"/>
              </a:cxn>
              <a:cxn ang="0">
                <a:pos x="connsiteX1015" y="connsiteY1015"/>
              </a:cxn>
              <a:cxn ang="0">
                <a:pos x="connsiteX1016" y="connsiteY1016"/>
              </a:cxn>
              <a:cxn ang="0">
                <a:pos x="connsiteX1017" y="connsiteY1017"/>
              </a:cxn>
              <a:cxn ang="0">
                <a:pos x="connsiteX1018" y="connsiteY1018"/>
              </a:cxn>
              <a:cxn ang="0">
                <a:pos x="connsiteX1019" y="connsiteY1019"/>
              </a:cxn>
              <a:cxn ang="0">
                <a:pos x="connsiteX1020" y="connsiteY1020"/>
              </a:cxn>
              <a:cxn ang="0">
                <a:pos x="connsiteX1021" y="connsiteY1021"/>
              </a:cxn>
              <a:cxn ang="0">
                <a:pos x="connsiteX1022" y="connsiteY1022"/>
              </a:cxn>
              <a:cxn ang="0">
                <a:pos x="connsiteX1023" y="connsiteY1023"/>
              </a:cxn>
              <a:cxn ang="0">
                <a:pos x="connsiteX1024" y="connsiteY1024"/>
              </a:cxn>
              <a:cxn ang="0">
                <a:pos x="connsiteX1025" y="connsiteY1025"/>
              </a:cxn>
              <a:cxn ang="0">
                <a:pos x="connsiteX1026" y="connsiteY1026"/>
              </a:cxn>
              <a:cxn ang="0">
                <a:pos x="connsiteX1027" y="connsiteY1027"/>
              </a:cxn>
              <a:cxn ang="0">
                <a:pos x="connsiteX1028" y="connsiteY1028"/>
              </a:cxn>
              <a:cxn ang="0">
                <a:pos x="connsiteX1029" y="connsiteY1029"/>
              </a:cxn>
              <a:cxn ang="0">
                <a:pos x="connsiteX1030" y="connsiteY1030"/>
              </a:cxn>
              <a:cxn ang="0">
                <a:pos x="connsiteX1031" y="connsiteY1031"/>
              </a:cxn>
              <a:cxn ang="0">
                <a:pos x="connsiteX1032" y="connsiteY1032"/>
              </a:cxn>
              <a:cxn ang="0">
                <a:pos x="connsiteX1033" y="connsiteY1033"/>
              </a:cxn>
              <a:cxn ang="0">
                <a:pos x="connsiteX1034" y="connsiteY1034"/>
              </a:cxn>
              <a:cxn ang="0">
                <a:pos x="connsiteX1035" y="connsiteY1035"/>
              </a:cxn>
              <a:cxn ang="0">
                <a:pos x="connsiteX1036" y="connsiteY1036"/>
              </a:cxn>
              <a:cxn ang="0">
                <a:pos x="connsiteX1037" y="connsiteY1037"/>
              </a:cxn>
              <a:cxn ang="0">
                <a:pos x="connsiteX1038" y="connsiteY1038"/>
              </a:cxn>
              <a:cxn ang="0">
                <a:pos x="connsiteX1039" y="connsiteY1039"/>
              </a:cxn>
              <a:cxn ang="0">
                <a:pos x="connsiteX1040" y="connsiteY1040"/>
              </a:cxn>
              <a:cxn ang="0">
                <a:pos x="connsiteX1041" y="connsiteY1041"/>
              </a:cxn>
              <a:cxn ang="0">
                <a:pos x="connsiteX1042" y="connsiteY1042"/>
              </a:cxn>
              <a:cxn ang="0">
                <a:pos x="connsiteX1043" y="connsiteY1043"/>
              </a:cxn>
              <a:cxn ang="0">
                <a:pos x="connsiteX1044" y="connsiteY1044"/>
              </a:cxn>
              <a:cxn ang="0">
                <a:pos x="connsiteX1045" y="connsiteY1045"/>
              </a:cxn>
              <a:cxn ang="0">
                <a:pos x="connsiteX1046" y="connsiteY1046"/>
              </a:cxn>
              <a:cxn ang="0">
                <a:pos x="connsiteX1047" y="connsiteY1047"/>
              </a:cxn>
              <a:cxn ang="0">
                <a:pos x="connsiteX1048" y="connsiteY1048"/>
              </a:cxn>
              <a:cxn ang="0">
                <a:pos x="connsiteX1049" y="connsiteY1049"/>
              </a:cxn>
              <a:cxn ang="0">
                <a:pos x="connsiteX1050" y="connsiteY1050"/>
              </a:cxn>
              <a:cxn ang="0">
                <a:pos x="connsiteX1051" y="connsiteY1051"/>
              </a:cxn>
              <a:cxn ang="0">
                <a:pos x="connsiteX1052" y="connsiteY1052"/>
              </a:cxn>
              <a:cxn ang="0">
                <a:pos x="connsiteX1053" y="connsiteY1053"/>
              </a:cxn>
              <a:cxn ang="0">
                <a:pos x="connsiteX1054" y="connsiteY1054"/>
              </a:cxn>
              <a:cxn ang="0">
                <a:pos x="connsiteX1055" y="connsiteY1055"/>
              </a:cxn>
              <a:cxn ang="0">
                <a:pos x="connsiteX1056" y="connsiteY1056"/>
              </a:cxn>
              <a:cxn ang="0">
                <a:pos x="connsiteX1057" y="connsiteY1057"/>
              </a:cxn>
              <a:cxn ang="0">
                <a:pos x="connsiteX1058" y="connsiteY1058"/>
              </a:cxn>
              <a:cxn ang="0">
                <a:pos x="connsiteX1059" y="connsiteY1059"/>
              </a:cxn>
              <a:cxn ang="0">
                <a:pos x="connsiteX1060" y="connsiteY1060"/>
              </a:cxn>
              <a:cxn ang="0">
                <a:pos x="connsiteX1061" y="connsiteY1061"/>
              </a:cxn>
              <a:cxn ang="0">
                <a:pos x="connsiteX1062" y="connsiteY1062"/>
              </a:cxn>
              <a:cxn ang="0">
                <a:pos x="connsiteX1063" y="connsiteY1063"/>
              </a:cxn>
              <a:cxn ang="0">
                <a:pos x="connsiteX1064" y="connsiteY1064"/>
              </a:cxn>
              <a:cxn ang="0">
                <a:pos x="connsiteX1065" y="connsiteY1065"/>
              </a:cxn>
              <a:cxn ang="0">
                <a:pos x="connsiteX1066" y="connsiteY1066"/>
              </a:cxn>
              <a:cxn ang="0">
                <a:pos x="connsiteX1067" y="connsiteY1067"/>
              </a:cxn>
              <a:cxn ang="0">
                <a:pos x="connsiteX1068" y="connsiteY1068"/>
              </a:cxn>
              <a:cxn ang="0">
                <a:pos x="connsiteX1069" y="connsiteY1069"/>
              </a:cxn>
              <a:cxn ang="0">
                <a:pos x="connsiteX1070" y="connsiteY1070"/>
              </a:cxn>
              <a:cxn ang="0">
                <a:pos x="connsiteX1071" y="connsiteY1071"/>
              </a:cxn>
              <a:cxn ang="0">
                <a:pos x="connsiteX1072" y="connsiteY1072"/>
              </a:cxn>
              <a:cxn ang="0">
                <a:pos x="connsiteX1073" y="connsiteY1073"/>
              </a:cxn>
              <a:cxn ang="0">
                <a:pos x="connsiteX1074" y="connsiteY1074"/>
              </a:cxn>
              <a:cxn ang="0">
                <a:pos x="connsiteX1075" y="connsiteY1075"/>
              </a:cxn>
              <a:cxn ang="0">
                <a:pos x="connsiteX1076" y="connsiteY1076"/>
              </a:cxn>
              <a:cxn ang="0">
                <a:pos x="connsiteX1077" y="connsiteY1077"/>
              </a:cxn>
              <a:cxn ang="0">
                <a:pos x="connsiteX1078" y="connsiteY1078"/>
              </a:cxn>
              <a:cxn ang="0">
                <a:pos x="connsiteX1079" y="connsiteY1079"/>
              </a:cxn>
              <a:cxn ang="0">
                <a:pos x="connsiteX1080" y="connsiteY1080"/>
              </a:cxn>
              <a:cxn ang="0">
                <a:pos x="connsiteX1081" y="connsiteY1081"/>
              </a:cxn>
              <a:cxn ang="0">
                <a:pos x="connsiteX1082" y="connsiteY1082"/>
              </a:cxn>
              <a:cxn ang="0">
                <a:pos x="connsiteX1083" y="connsiteY1083"/>
              </a:cxn>
              <a:cxn ang="0">
                <a:pos x="connsiteX1084" y="connsiteY1084"/>
              </a:cxn>
              <a:cxn ang="0">
                <a:pos x="connsiteX1085" y="connsiteY1085"/>
              </a:cxn>
              <a:cxn ang="0">
                <a:pos x="connsiteX1086" y="connsiteY1086"/>
              </a:cxn>
              <a:cxn ang="0">
                <a:pos x="connsiteX1087" y="connsiteY1087"/>
              </a:cxn>
              <a:cxn ang="0">
                <a:pos x="connsiteX1088" y="connsiteY1088"/>
              </a:cxn>
              <a:cxn ang="0">
                <a:pos x="connsiteX1089" y="connsiteY1089"/>
              </a:cxn>
              <a:cxn ang="0">
                <a:pos x="connsiteX1090" y="connsiteY1090"/>
              </a:cxn>
              <a:cxn ang="0">
                <a:pos x="connsiteX1091" y="connsiteY1091"/>
              </a:cxn>
              <a:cxn ang="0">
                <a:pos x="connsiteX1092" y="connsiteY1092"/>
              </a:cxn>
              <a:cxn ang="0">
                <a:pos x="connsiteX1093" y="connsiteY1093"/>
              </a:cxn>
              <a:cxn ang="0">
                <a:pos x="connsiteX1094" y="connsiteY1094"/>
              </a:cxn>
              <a:cxn ang="0">
                <a:pos x="connsiteX1095" y="connsiteY1095"/>
              </a:cxn>
              <a:cxn ang="0">
                <a:pos x="connsiteX1096" y="connsiteY1096"/>
              </a:cxn>
              <a:cxn ang="0">
                <a:pos x="connsiteX1097" y="connsiteY1097"/>
              </a:cxn>
              <a:cxn ang="0">
                <a:pos x="connsiteX1098" y="connsiteY1098"/>
              </a:cxn>
              <a:cxn ang="0">
                <a:pos x="connsiteX1099" y="connsiteY1099"/>
              </a:cxn>
              <a:cxn ang="0">
                <a:pos x="connsiteX1100" y="connsiteY1100"/>
              </a:cxn>
              <a:cxn ang="0">
                <a:pos x="connsiteX1101" y="connsiteY1101"/>
              </a:cxn>
              <a:cxn ang="0">
                <a:pos x="connsiteX1102" y="connsiteY1102"/>
              </a:cxn>
              <a:cxn ang="0">
                <a:pos x="connsiteX1103" y="connsiteY1103"/>
              </a:cxn>
              <a:cxn ang="0">
                <a:pos x="connsiteX1104" y="connsiteY1104"/>
              </a:cxn>
              <a:cxn ang="0">
                <a:pos x="connsiteX1105" y="connsiteY1105"/>
              </a:cxn>
              <a:cxn ang="0">
                <a:pos x="connsiteX1106" y="connsiteY1106"/>
              </a:cxn>
              <a:cxn ang="0">
                <a:pos x="connsiteX1107" y="connsiteY1107"/>
              </a:cxn>
              <a:cxn ang="0">
                <a:pos x="connsiteX1108" y="connsiteY1108"/>
              </a:cxn>
              <a:cxn ang="0">
                <a:pos x="connsiteX1109" y="connsiteY1109"/>
              </a:cxn>
              <a:cxn ang="0">
                <a:pos x="connsiteX1110" y="connsiteY1110"/>
              </a:cxn>
              <a:cxn ang="0">
                <a:pos x="connsiteX1111" y="connsiteY1111"/>
              </a:cxn>
              <a:cxn ang="0">
                <a:pos x="connsiteX1112" y="connsiteY1112"/>
              </a:cxn>
              <a:cxn ang="0">
                <a:pos x="connsiteX1113" y="connsiteY1113"/>
              </a:cxn>
              <a:cxn ang="0">
                <a:pos x="connsiteX1114" y="connsiteY1114"/>
              </a:cxn>
              <a:cxn ang="0">
                <a:pos x="connsiteX1115" y="connsiteY1115"/>
              </a:cxn>
              <a:cxn ang="0">
                <a:pos x="connsiteX1116" y="connsiteY1116"/>
              </a:cxn>
              <a:cxn ang="0">
                <a:pos x="connsiteX1117" y="connsiteY1117"/>
              </a:cxn>
              <a:cxn ang="0">
                <a:pos x="connsiteX1118" y="connsiteY1118"/>
              </a:cxn>
              <a:cxn ang="0">
                <a:pos x="connsiteX1119" y="connsiteY1119"/>
              </a:cxn>
              <a:cxn ang="0">
                <a:pos x="connsiteX1120" y="connsiteY1120"/>
              </a:cxn>
              <a:cxn ang="0">
                <a:pos x="connsiteX1121" y="connsiteY1121"/>
              </a:cxn>
              <a:cxn ang="0">
                <a:pos x="connsiteX1122" y="connsiteY1122"/>
              </a:cxn>
              <a:cxn ang="0">
                <a:pos x="connsiteX1123" y="connsiteY1123"/>
              </a:cxn>
              <a:cxn ang="0">
                <a:pos x="connsiteX1124" y="connsiteY1124"/>
              </a:cxn>
              <a:cxn ang="0">
                <a:pos x="connsiteX1125" y="connsiteY1125"/>
              </a:cxn>
              <a:cxn ang="0">
                <a:pos x="connsiteX1126" y="connsiteY1126"/>
              </a:cxn>
              <a:cxn ang="0">
                <a:pos x="connsiteX1127" y="connsiteY1127"/>
              </a:cxn>
              <a:cxn ang="0">
                <a:pos x="connsiteX1128" y="connsiteY1128"/>
              </a:cxn>
              <a:cxn ang="0">
                <a:pos x="connsiteX1129" y="connsiteY1129"/>
              </a:cxn>
              <a:cxn ang="0">
                <a:pos x="connsiteX1130" y="connsiteY1130"/>
              </a:cxn>
              <a:cxn ang="0">
                <a:pos x="connsiteX1131" y="connsiteY1131"/>
              </a:cxn>
              <a:cxn ang="0">
                <a:pos x="connsiteX1132" y="connsiteY1132"/>
              </a:cxn>
              <a:cxn ang="0">
                <a:pos x="connsiteX1133" y="connsiteY1133"/>
              </a:cxn>
              <a:cxn ang="0">
                <a:pos x="connsiteX1134" y="connsiteY1134"/>
              </a:cxn>
              <a:cxn ang="0">
                <a:pos x="connsiteX1135" y="connsiteY1135"/>
              </a:cxn>
              <a:cxn ang="0">
                <a:pos x="connsiteX1136" y="connsiteY1136"/>
              </a:cxn>
              <a:cxn ang="0">
                <a:pos x="connsiteX1137" y="connsiteY1137"/>
              </a:cxn>
              <a:cxn ang="0">
                <a:pos x="connsiteX1138" y="connsiteY1138"/>
              </a:cxn>
              <a:cxn ang="0">
                <a:pos x="connsiteX1139" y="connsiteY1139"/>
              </a:cxn>
              <a:cxn ang="0">
                <a:pos x="connsiteX1140" y="connsiteY1140"/>
              </a:cxn>
              <a:cxn ang="0">
                <a:pos x="connsiteX1141" y="connsiteY1141"/>
              </a:cxn>
              <a:cxn ang="0">
                <a:pos x="connsiteX1142" y="connsiteY1142"/>
              </a:cxn>
              <a:cxn ang="0">
                <a:pos x="connsiteX1143" y="connsiteY1143"/>
              </a:cxn>
              <a:cxn ang="0">
                <a:pos x="connsiteX1144" y="connsiteY1144"/>
              </a:cxn>
              <a:cxn ang="0">
                <a:pos x="connsiteX1145" y="connsiteY1145"/>
              </a:cxn>
              <a:cxn ang="0">
                <a:pos x="connsiteX1146" y="connsiteY1146"/>
              </a:cxn>
              <a:cxn ang="0">
                <a:pos x="connsiteX1147" y="connsiteY1147"/>
              </a:cxn>
              <a:cxn ang="0">
                <a:pos x="connsiteX1148" y="connsiteY1148"/>
              </a:cxn>
              <a:cxn ang="0">
                <a:pos x="connsiteX1149" y="connsiteY1149"/>
              </a:cxn>
              <a:cxn ang="0">
                <a:pos x="connsiteX1150" y="connsiteY1150"/>
              </a:cxn>
              <a:cxn ang="0">
                <a:pos x="connsiteX1151" y="connsiteY1151"/>
              </a:cxn>
              <a:cxn ang="0">
                <a:pos x="connsiteX1152" y="connsiteY1152"/>
              </a:cxn>
              <a:cxn ang="0">
                <a:pos x="connsiteX1153" y="connsiteY1153"/>
              </a:cxn>
              <a:cxn ang="0">
                <a:pos x="connsiteX1154" y="connsiteY1154"/>
              </a:cxn>
              <a:cxn ang="0">
                <a:pos x="connsiteX1155" y="connsiteY1155"/>
              </a:cxn>
              <a:cxn ang="0">
                <a:pos x="connsiteX1156" y="connsiteY1156"/>
              </a:cxn>
              <a:cxn ang="0">
                <a:pos x="connsiteX1157" y="connsiteY1157"/>
              </a:cxn>
              <a:cxn ang="0">
                <a:pos x="connsiteX1158" y="connsiteY1158"/>
              </a:cxn>
              <a:cxn ang="0">
                <a:pos x="connsiteX1159" y="connsiteY1159"/>
              </a:cxn>
              <a:cxn ang="0">
                <a:pos x="connsiteX1160" y="connsiteY1160"/>
              </a:cxn>
              <a:cxn ang="0">
                <a:pos x="connsiteX1161" y="connsiteY1161"/>
              </a:cxn>
              <a:cxn ang="0">
                <a:pos x="connsiteX1162" y="connsiteY1162"/>
              </a:cxn>
              <a:cxn ang="0">
                <a:pos x="connsiteX1163" y="connsiteY1163"/>
              </a:cxn>
              <a:cxn ang="0">
                <a:pos x="connsiteX1164" y="connsiteY1164"/>
              </a:cxn>
              <a:cxn ang="0">
                <a:pos x="connsiteX1165" y="connsiteY1165"/>
              </a:cxn>
              <a:cxn ang="0">
                <a:pos x="connsiteX1166" y="connsiteY1166"/>
              </a:cxn>
              <a:cxn ang="0">
                <a:pos x="connsiteX1167" y="connsiteY1167"/>
              </a:cxn>
              <a:cxn ang="0">
                <a:pos x="connsiteX1168" y="connsiteY1168"/>
              </a:cxn>
              <a:cxn ang="0">
                <a:pos x="connsiteX1169" y="connsiteY1169"/>
              </a:cxn>
              <a:cxn ang="0">
                <a:pos x="connsiteX1170" y="connsiteY1170"/>
              </a:cxn>
              <a:cxn ang="0">
                <a:pos x="connsiteX1171" y="connsiteY1171"/>
              </a:cxn>
              <a:cxn ang="0">
                <a:pos x="connsiteX1172" y="connsiteY1172"/>
              </a:cxn>
              <a:cxn ang="0">
                <a:pos x="connsiteX1173" y="connsiteY1173"/>
              </a:cxn>
              <a:cxn ang="0">
                <a:pos x="connsiteX1174" y="connsiteY1174"/>
              </a:cxn>
              <a:cxn ang="0">
                <a:pos x="connsiteX1175" y="connsiteY1175"/>
              </a:cxn>
              <a:cxn ang="0">
                <a:pos x="connsiteX1176" y="connsiteY1176"/>
              </a:cxn>
              <a:cxn ang="0">
                <a:pos x="connsiteX1177" y="connsiteY1177"/>
              </a:cxn>
              <a:cxn ang="0">
                <a:pos x="connsiteX1178" y="connsiteY1178"/>
              </a:cxn>
              <a:cxn ang="0">
                <a:pos x="connsiteX1179" y="connsiteY1179"/>
              </a:cxn>
              <a:cxn ang="0">
                <a:pos x="connsiteX1180" y="connsiteY1180"/>
              </a:cxn>
              <a:cxn ang="0">
                <a:pos x="connsiteX1181" y="connsiteY1181"/>
              </a:cxn>
              <a:cxn ang="0">
                <a:pos x="connsiteX1182" y="connsiteY1182"/>
              </a:cxn>
              <a:cxn ang="0">
                <a:pos x="connsiteX1183" y="connsiteY1183"/>
              </a:cxn>
              <a:cxn ang="0">
                <a:pos x="connsiteX1184" y="connsiteY1184"/>
              </a:cxn>
              <a:cxn ang="0">
                <a:pos x="connsiteX1185" y="connsiteY1185"/>
              </a:cxn>
              <a:cxn ang="0">
                <a:pos x="connsiteX1186" y="connsiteY1186"/>
              </a:cxn>
              <a:cxn ang="0">
                <a:pos x="connsiteX1187" y="connsiteY1187"/>
              </a:cxn>
              <a:cxn ang="0">
                <a:pos x="connsiteX1188" y="connsiteY1188"/>
              </a:cxn>
              <a:cxn ang="0">
                <a:pos x="connsiteX1189" y="connsiteY1189"/>
              </a:cxn>
              <a:cxn ang="0">
                <a:pos x="connsiteX1190" y="connsiteY1190"/>
              </a:cxn>
              <a:cxn ang="0">
                <a:pos x="connsiteX1191" y="connsiteY1191"/>
              </a:cxn>
              <a:cxn ang="0">
                <a:pos x="connsiteX1192" y="connsiteY1192"/>
              </a:cxn>
              <a:cxn ang="0">
                <a:pos x="connsiteX1193" y="connsiteY1193"/>
              </a:cxn>
              <a:cxn ang="0">
                <a:pos x="connsiteX1194" y="connsiteY1194"/>
              </a:cxn>
              <a:cxn ang="0">
                <a:pos x="connsiteX1195" y="connsiteY1195"/>
              </a:cxn>
              <a:cxn ang="0">
                <a:pos x="connsiteX1196" y="connsiteY1196"/>
              </a:cxn>
              <a:cxn ang="0">
                <a:pos x="connsiteX1197" y="connsiteY1197"/>
              </a:cxn>
              <a:cxn ang="0">
                <a:pos x="connsiteX1198" y="connsiteY1198"/>
              </a:cxn>
              <a:cxn ang="0">
                <a:pos x="connsiteX1199" y="connsiteY1199"/>
              </a:cxn>
              <a:cxn ang="0">
                <a:pos x="connsiteX1200" y="connsiteY1200"/>
              </a:cxn>
              <a:cxn ang="0">
                <a:pos x="connsiteX1201" y="connsiteY1201"/>
              </a:cxn>
              <a:cxn ang="0">
                <a:pos x="connsiteX1202" y="connsiteY1202"/>
              </a:cxn>
              <a:cxn ang="0">
                <a:pos x="connsiteX1203" y="connsiteY1203"/>
              </a:cxn>
              <a:cxn ang="0">
                <a:pos x="connsiteX1204" y="connsiteY1204"/>
              </a:cxn>
              <a:cxn ang="0">
                <a:pos x="connsiteX1205" y="connsiteY1205"/>
              </a:cxn>
              <a:cxn ang="0">
                <a:pos x="connsiteX1206" y="connsiteY1206"/>
              </a:cxn>
              <a:cxn ang="0">
                <a:pos x="connsiteX1207" y="connsiteY1207"/>
              </a:cxn>
              <a:cxn ang="0">
                <a:pos x="connsiteX1208" y="connsiteY1208"/>
              </a:cxn>
              <a:cxn ang="0">
                <a:pos x="connsiteX1209" y="connsiteY1209"/>
              </a:cxn>
              <a:cxn ang="0">
                <a:pos x="connsiteX1210" y="connsiteY1210"/>
              </a:cxn>
              <a:cxn ang="0">
                <a:pos x="connsiteX1211" y="connsiteY1211"/>
              </a:cxn>
              <a:cxn ang="0">
                <a:pos x="connsiteX1212" y="connsiteY1212"/>
              </a:cxn>
              <a:cxn ang="0">
                <a:pos x="connsiteX1213" y="connsiteY1213"/>
              </a:cxn>
              <a:cxn ang="0">
                <a:pos x="connsiteX1214" y="connsiteY1214"/>
              </a:cxn>
              <a:cxn ang="0">
                <a:pos x="connsiteX1215" y="connsiteY1215"/>
              </a:cxn>
              <a:cxn ang="0">
                <a:pos x="connsiteX1216" y="connsiteY1216"/>
              </a:cxn>
              <a:cxn ang="0">
                <a:pos x="connsiteX1217" y="connsiteY1217"/>
              </a:cxn>
              <a:cxn ang="0">
                <a:pos x="connsiteX1218" y="connsiteY1218"/>
              </a:cxn>
              <a:cxn ang="0">
                <a:pos x="connsiteX1219" y="connsiteY1219"/>
              </a:cxn>
              <a:cxn ang="0">
                <a:pos x="connsiteX1220" y="connsiteY1220"/>
              </a:cxn>
              <a:cxn ang="0">
                <a:pos x="connsiteX1221" y="connsiteY1221"/>
              </a:cxn>
              <a:cxn ang="0">
                <a:pos x="connsiteX1222" y="connsiteY1222"/>
              </a:cxn>
              <a:cxn ang="0">
                <a:pos x="connsiteX1223" y="connsiteY1223"/>
              </a:cxn>
              <a:cxn ang="0">
                <a:pos x="connsiteX1224" y="connsiteY1224"/>
              </a:cxn>
              <a:cxn ang="0">
                <a:pos x="connsiteX1225" y="connsiteY1225"/>
              </a:cxn>
              <a:cxn ang="0">
                <a:pos x="connsiteX1226" y="connsiteY1226"/>
              </a:cxn>
              <a:cxn ang="0">
                <a:pos x="connsiteX1227" y="connsiteY1227"/>
              </a:cxn>
              <a:cxn ang="0">
                <a:pos x="connsiteX1228" y="connsiteY1228"/>
              </a:cxn>
              <a:cxn ang="0">
                <a:pos x="connsiteX1229" y="connsiteY1229"/>
              </a:cxn>
              <a:cxn ang="0">
                <a:pos x="connsiteX1230" y="connsiteY1230"/>
              </a:cxn>
              <a:cxn ang="0">
                <a:pos x="connsiteX1231" y="connsiteY1231"/>
              </a:cxn>
              <a:cxn ang="0">
                <a:pos x="connsiteX1232" y="connsiteY1232"/>
              </a:cxn>
              <a:cxn ang="0">
                <a:pos x="connsiteX1233" y="connsiteY1233"/>
              </a:cxn>
              <a:cxn ang="0">
                <a:pos x="connsiteX1234" y="connsiteY1234"/>
              </a:cxn>
              <a:cxn ang="0">
                <a:pos x="connsiteX1235" y="connsiteY1235"/>
              </a:cxn>
              <a:cxn ang="0">
                <a:pos x="connsiteX1236" y="connsiteY1236"/>
              </a:cxn>
              <a:cxn ang="0">
                <a:pos x="connsiteX1237" y="connsiteY1237"/>
              </a:cxn>
              <a:cxn ang="0">
                <a:pos x="connsiteX1238" y="connsiteY1238"/>
              </a:cxn>
              <a:cxn ang="0">
                <a:pos x="connsiteX1239" y="connsiteY1239"/>
              </a:cxn>
              <a:cxn ang="0">
                <a:pos x="connsiteX1240" y="connsiteY1240"/>
              </a:cxn>
              <a:cxn ang="0">
                <a:pos x="connsiteX1241" y="connsiteY1241"/>
              </a:cxn>
              <a:cxn ang="0">
                <a:pos x="connsiteX1242" y="connsiteY1242"/>
              </a:cxn>
              <a:cxn ang="0">
                <a:pos x="connsiteX1243" y="connsiteY1243"/>
              </a:cxn>
              <a:cxn ang="0">
                <a:pos x="connsiteX1244" y="connsiteY1244"/>
              </a:cxn>
              <a:cxn ang="0">
                <a:pos x="connsiteX1245" y="connsiteY1245"/>
              </a:cxn>
              <a:cxn ang="0">
                <a:pos x="connsiteX1246" y="connsiteY1246"/>
              </a:cxn>
              <a:cxn ang="0">
                <a:pos x="connsiteX1247" y="connsiteY1247"/>
              </a:cxn>
              <a:cxn ang="0">
                <a:pos x="connsiteX1248" y="connsiteY1248"/>
              </a:cxn>
              <a:cxn ang="0">
                <a:pos x="connsiteX1249" y="connsiteY1249"/>
              </a:cxn>
              <a:cxn ang="0">
                <a:pos x="connsiteX1250" y="connsiteY1250"/>
              </a:cxn>
              <a:cxn ang="0">
                <a:pos x="connsiteX1251" y="connsiteY1251"/>
              </a:cxn>
              <a:cxn ang="0">
                <a:pos x="connsiteX1252" y="connsiteY1252"/>
              </a:cxn>
              <a:cxn ang="0">
                <a:pos x="connsiteX1253" y="connsiteY1253"/>
              </a:cxn>
              <a:cxn ang="0">
                <a:pos x="connsiteX1254" y="connsiteY1254"/>
              </a:cxn>
              <a:cxn ang="0">
                <a:pos x="connsiteX1255" y="connsiteY1255"/>
              </a:cxn>
              <a:cxn ang="0">
                <a:pos x="connsiteX1256" y="connsiteY1256"/>
              </a:cxn>
              <a:cxn ang="0">
                <a:pos x="connsiteX1257" y="connsiteY1257"/>
              </a:cxn>
              <a:cxn ang="0">
                <a:pos x="connsiteX1258" y="connsiteY1258"/>
              </a:cxn>
              <a:cxn ang="0">
                <a:pos x="connsiteX1259" y="connsiteY1259"/>
              </a:cxn>
              <a:cxn ang="0">
                <a:pos x="connsiteX1260" y="connsiteY1260"/>
              </a:cxn>
              <a:cxn ang="0">
                <a:pos x="connsiteX1261" y="connsiteY1261"/>
              </a:cxn>
              <a:cxn ang="0">
                <a:pos x="connsiteX1262" y="connsiteY1262"/>
              </a:cxn>
              <a:cxn ang="0">
                <a:pos x="connsiteX1263" y="connsiteY1263"/>
              </a:cxn>
              <a:cxn ang="0">
                <a:pos x="connsiteX1264" y="connsiteY1264"/>
              </a:cxn>
              <a:cxn ang="0">
                <a:pos x="connsiteX1265" y="connsiteY1265"/>
              </a:cxn>
              <a:cxn ang="0">
                <a:pos x="connsiteX1266" y="connsiteY1266"/>
              </a:cxn>
              <a:cxn ang="0">
                <a:pos x="connsiteX1267" y="connsiteY1267"/>
              </a:cxn>
              <a:cxn ang="0">
                <a:pos x="connsiteX1268" y="connsiteY1268"/>
              </a:cxn>
              <a:cxn ang="0">
                <a:pos x="connsiteX1269" y="connsiteY1269"/>
              </a:cxn>
              <a:cxn ang="0">
                <a:pos x="connsiteX1270" y="connsiteY1270"/>
              </a:cxn>
              <a:cxn ang="0">
                <a:pos x="connsiteX1271" y="connsiteY1271"/>
              </a:cxn>
              <a:cxn ang="0">
                <a:pos x="connsiteX1272" y="connsiteY1272"/>
              </a:cxn>
              <a:cxn ang="0">
                <a:pos x="connsiteX1273" y="connsiteY1273"/>
              </a:cxn>
              <a:cxn ang="0">
                <a:pos x="connsiteX1274" y="connsiteY1274"/>
              </a:cxn>
              <a:cxn ang="0">
                <a:pos x="connsiteX1275" y="connsiteY1275"/>
              </a:cxn>
              <a:cxn ang="0">
                <a:pos x="connsiteX1276" y="connsiteY1276"/>
              </a:cxn>
              <a:cxn ang="0">
                <a:pos x="connsiteX1277" y="connsiteY1277"/>
              </a:cxn>
              <a:cxn ang="0">
                <a:pos x="connsiteX1278" y="connsiteY1278"/>
              </a:cxn>
              <a:cxn ang="0">
                <a:pos x="connsiteX1279" y="connsiteY1279"/>
              </a:cxn>
              <a:cxn ang="0">
                <a:pos x="connsiteX1280" y="connsiteY1280"/>
              </a:cxn>
              <a:cxn ang="0">
                <a:pos x="connsiteX1281" y="connsiteY1281"/>
              </a:cxn>
              <a:cxn ang="0">
                <a:pos x="connsiteX1282" y="connsiteY1282"/>
              </a:cxn>
              <a:cxn ang="0">
                <a:pos x="connsiteX1283" y="connsiteY1283"/>
              </a:cxn>
              <a:cxn ang="0">
                <a:pos x="connsiteX1284" y="connsiteY1284"/>
              </a:cxn>
              <a:cxn ang="0">
                <a:pos x="connsiteX1285" y="connsiteY1285"/>
              </a:cxn>
              <a:cxn ang="0">
                <a:pos x="connsiteX1286" y="connsiteY1286"/>
              </a:cxn>
              <a:cxn ang="0">
                <a:pos x="connsiteX1287" y="connsiteY1287"/>
              </a:cxn>
              <a:cxn ang="0">
                <a:pos x="connsiteX1288" y="connsiteY1288"/>
              </a:cxn>
              <a:cxn ang="0">
                <a:pos x="connsiteX1289" y="connsiteY1289"/>
              </a:cxn>
              <a:cxn ang="0">
                <a:pos x="connsiteX1290" y="connsiteY1290"/>
              </a:cxn>
              <a:cxn ang="0">
                <a:pos x="connsiteX1291" y="connsiteY1291"/>
              </a:cxn>
              <a:cxn ang="0">
                <a:pos x="connsiteX1292" y="connsiteY1292"/>
              </a:cxn>
              <a:cxn ang="0">
                <a:pos x="connsiteX1293" y="connsiteY1293"/>
              </a:cxn>
              <a:cxn ang="0">
                <a:pos x="connsiteX1294" y="connsiteY1294"/>
              </a:cxn>
              <a:cxn ang="0">
                <a:pos x="connsiteX1295" y="connsiteY1295"/>
              </a:cxn>
              <a:cxn ang="0">
                <a:pos x="connsiteX1296" y="connsiteY1296"/>
              </a:cxn>
              <a:cxn ang="0">
                <a:pos x="connsiteX1297" y="connsiteY1297"/>
              </a:cxn>
              <a:cxn ang="0">
                <a:pos x="connsiteX1298" y="connsiteY1298"/>
              </a:cxn>
              <a:cxn ang="0">
                <a:pos x="connsiteX1299" y="connsiteY1299"/>
              </a:cxn>
              <a:cxn ang="0">
                <a:pos x="connsiteX1300" y="connsiteY1300"/>
              </a:cxn>
              <a:cxn ang="0">
                <a:pos x="connsiteX1301" y="connsiteY1301"/>
              </a:cxn>
              <a:cxn ang="0">
                <a:pos x="connsiteX1302" y="connsiteY1302"/>
              </a:cxn>
              <a:cxn ang="0">
                <a:pos x="connsiteX1303" y="connsiteY1303"/>
              </a:cxn>
              <a:cxn ang="0">
                <a:pos x="connsiteX1304" y="connsiteY1304"/>
              </a:cxn>
              <a:cxn ang="0">
                <a:pos x="connsiteX1305" y="connsiteY1305"/>
              </a:cxn>
              <a:cxn ang="0">
                <a:pos x="connsiteX1306" y="connsiteY1306"/>
              </a:cxn>
              <a:cxn ang="0">
                <a:pos x="connsiteX1307" y="connsiteY1307"/>
              </a:cxn>
              <a:cxn ang="0">
                <a:pos x="connsiteX1308" y="connsiteY1308"/>
              </a:cxn>
              <a:cxn ang="0">
                <a:pos x="connsiteX1309" y="connsiteY1309"/>
              </a:cxn>
              <a:cxn ang="0">
                <a:pos x="connsiteX1310" y="connsiteY1310"/>
              </a:cxn>
              <a:cxn ang="0">
                <a:pos x="connsiteX1311" y="connsiteY1311"/>
              </a:cxn>
              <a:cxn ang="0">
                <a:pos x="connsiteX1312" y="connsiteY1312"/>
              </a:cxn>
              <a:cxn ang="0">
                <a:pos x="connsiteX1313" y="connsiteY1313"/>
              </a:cxn>
              <a:cxn ang="0">
                <a:pos x="connsiteX1314" y="connsiteY1314"/>
              </a:cxn>
              <a:cxn ang="0">
                <a:pos x="connsiteX1315" y="connsiteY1315"/>
              </a:cxn>
              <a:cxn ang="0">
                <a:pos x="connsiteX1316" y="connsiteY1316"/>
              </a:cxn>
              <a:cxn ang="0">
                <a:pos x="connsiteX1317" y="connsiteY1317"/>
              </a:cxn>
              <a:cxn ang="0">
                <a:pos x="connsiteX1318" y="connsiteY1318"/>
              </a:cxn>
              <a:cxn ang="0">
                <a:pos x="connsiteX1319" y="connsiteY1319"/>
              </a:cxn>
              <a:cxn ang="0">
                <a:pos x="connsiteX1320" y="connsiteY1320"/>
              </a:cxn>
              <a:cxn ang="0">
                <a:pos x="connsiteX1321" y="connsiteY1321"/>
              </a:cxn>
              <a:cxn ang="0">
                <a:pos x="connsiteX1322" y="connsiteY1322"/>
              </a:cxn>
              <a:cxn ang="0">
                <a:pos x="connsiteX1323" y="connsiteY1323"/>
              </a:cxn>
              <a:cxn ang="0">
                <a:pos x="connsiteX1324" y="connsiteY1324"/>
              </a:cxn>
              <a:cxn ang="0">
                <a:pos x="connsiteX1325" y="connsiteY1325"/>
              </a:cxn>
              <a:cxn ang="0">
                <a:pos x="connsiteX1326" y="connsiteY1326"/>
              </a:cxn>
              <a:cxn ang="0">
                <a:pos x="connsiteX1327" y="connsiteY1327"/>
              </a:cxn>
              <a:cxn ang="0">
                <a:pos x="connsiteX1328" y="connsiteY1328"/>
              </a:cxn>
              <a:cxn ang="0">
                <a:pos x="connsiteX1329" y="connsiteY1329"/>
              </a:cxn>
              <a:cxn ang="0">
                <a:pos x="connsiteX1330" y="connsiteY1330"/>
              </a:cxn>
              <a:cxn ang="0">
                <a:pos x="connsiteX1331" y="connsiteY1331"/>
              </a:cxn>
              <a:cxn ang="0">
                <a:pos x="connsiteX1332" y="connsiteY1332"/>
              </a:cxn>
              <a:cxn ang="0">
                <a:pos x="connsiteX1333" y="connsiteY1333"/>
              </a:cxn>
              <a:cxn ang="0">
                <a:pos x="connsiteX1334" y="connsiteY1334"/>
              </a:cxn>
              <a:cxn ang="0">
                <a:pos x="connsiteX1335" y="connsiteY1335"/>
              </a:cxn>
              <a:cxn ang="0">
                <a:pos x="connsiteX1336" y="connsiteY1336"/>
              </a:cxn>
              <a:cxn ang="0">
                <a:pos x="connsiteX1337" y="connsiteY1337"/>
              </a:cxn>
              <a:cxn ang="0">
                <a:pos x="connsiteX1338" y="connsiteY1338"/>
              </a:cxn>
              <a:cxn ang="0">
                <a:pos x="connsiteX1339" y="connsiteY1339"/>
              </a:cxn>
              <a:cxn ang="0">
                <a:pos x="connsiteX1340" y="connsiteY1340"/>
              </a:cxn>
              <a:cxn ang="0">
                <a:pos x="connsiteX1341" y="connsiteY1341"/>
              </a:cxn>
              <a:cxn ang="0">
                <a:pos x="connsiteX1342" y="connsiteY1342"/>
              </a:cxn>
              <a:cxn ang="0">
                <a:pos x="connsiteX1343" y="connsiteY1343"/>
              </a:cxn>
              <a:cxn ang="0">
                <a:pos x="connsiteX1344" y="connsiteY1344"/>
              </a:cxn>
              <a:cxn ang="0">
                <a:pos x="connsiteX1345" y="connsiteY1345"/>
              </a:cxn>
              <a:cxn ang="0">
                <a:pos x="connsiteX1346" y="connsiteY1346"/>
              </a:cxn>
              <a:cxn ang="0">
                <a:pos x="connsiteX1347" y="connsiteY1347"/>
              </a:cxn>
              <a:cxn ang="0">
                <a:pos x="connsiteX1348" y="connsiteY1348"/>
              </a:cxn>
              <a:cxn ang="0">
                <a:pos x="connsiteX1349" y="connsiteY1349"/>
              </a:cxn>
              <a:cxn ang="0">
                <a:pos x="connsiteX1350" y="connsiteY1350"/>
              </a:cxn>
              <a:cxn ang="0">
                <a:pos x="connsiteX1351" y="connsiteY1351"/>
              </a:cxn>
              <a:cxn ang="0">
                <a:pos x="connsiteX1352" y="connsiteY1352"/>
              </a:cxn>
              <a:cxn ang="0">
                <a:pos x="connsiteX1353" y="connsiteY1353"/>
              </a:cxn>
              <a:cxn ang="0">
                <a:pos x="connsiteX1354" y="connsiteY1354"/>
              </a:cxn>
              <a:cxn ang="0">
                <a:pos x="connsiteX1355" y="connsiteY1355"/>
              </a:cxn>
              <a:cxn ang="0">
                <a:pos x="connsiteX1356" y="connsiteY1356"/>
              </a:cxn>
              <a:cxn ang="0">
                <a:pos x="connsiteX1357" y="connsiteY1357"/>
              </a:cxn>
              <a:cxn ang="0">
                <a:pos x="connsiteX1358" y="connsiteY1358"/>
              </a:cxn>
              <a:cxn ang="0">
                <a:pos x="connsiteX1359" y="connsiteY1359"/>
              </a:cxn>
              <a:cxn ang="0">
                <a:pos x="connsiteX1360" y="connsiteY1360"/>
              </a:cxn>
              <a:cxn ang="0">
                <a:pos x="connsiteX1361" y="connsiteY1361"/>
              </a:cxn>
              <a:cxn ang="0">
                <a:pos x="connsiteX1362" y="connsiteY1362"/>
              </a:cxn>
              <a:cxn ang="0">
                <a:pos x="connsiteX1363" y="connsiteY1363"/>
              </a:cxn>
              <a:cxn ang="0">
                <a:pos x="connsiteX1364" y="connsiteY1364"/>
              </a:cxn>
              <a:cxn ang="0">
                <a:pos x="connsiteX1365" y="connsiteY1365"/>
              </a:cxn>
              <a:cxn ang="0">
                <a:pos x="connsiteX1366" y="connsiteY1366"/>
              </a:cxn>
              <a:cxn ang="0">
                <a:pos x="connsiteX1367" y="connsiteY1367"/>
              </a:cxn>
              <a:cxn ang="0">
                <a:pos x="connsiteX1368" y="connsiteY1368"/>
              </a:cxn>
              <a:cxn ang="0">
                <a:pos x="connsiteX1369" y="connsiteY1369"/>
              </a:cxn>
              <a:cxn ang="0">
                <a:pos x="connsiteX1370" y="connsiteY1370"/>
              </a:cxn>
              <a:cxn ang="0">
                <a:pos x="connsiteX1371" y="connsiteY1371"/>
              </a:cxn>
              <a:cxn ang="0">
                <a:pos x="connsiteX1372" y="connsiteY1372"/>
              </a:cxn>
              <a:cxn ang="0">
                <a:pos x="connsiteX1373" y="connsiteY1373"/>
              </a:cxn>
              <a:cxn ang="0">
                <a:pos x="connsiteX1374" y="connsiteY1374"/>
              </a:cxn>
              <a:cxn ang="0">
                <a:pos x="connsiteX1375" y="connsiteY1375"/>
              </a:cxn>
              <a:cxn ang="0">
                <a:pos x="connsiteX1376" y="connsiteY1376"/>
              </a:cxn>
              <a:cxn ang="0">
                <a:pos x="connsiteX1377" y="connsiteY1377"/>
              </a:cxn>
              <a:cxn ang="0">
                <a:pos x="connsiteX1378" y="connsiteY1378"/>
              </a:cxn>
              <a:cxn ang="0">
                <a:pos x="connsiteX1379" y="connsiteY1379"/>
              </a:cxn>
              <a:cxn ang="0">
                <a:pos x="connsiteX1380" y="connsiteY1380"/>
              </a:cxn>
              <a:cxn ang="0">
                <a:pos x="connsiteX1381" y="connsiteY1381"/>
              </a:cxn>
              <a:cxn ang="0">
                <a:pos x="connsiteX1382" y="connsiteY1382"/>
              </a:cxn>
              <a:cxn ang="0">
                <a:pos x="connsiteX1383" y="connsiteY1383"/>
              </a:cxn>
              <a:cxn ang="0">
                <a:pos x="connsiteX1384" y="connsiteY1384"/>
              </a:cxn>
              <a:cxn ang="0">
                <a:pos x="connsiteX1385" y="connsiteY1385"/>
              </a:cxn>
              <a:cxn ang="0">
                <a:pos x="connsiteX1386" y="connsiteY1386"/>
              </a:cxn>
              <a:cxn ang="0">
                <a:pos x="connsiteX1387" y="connsiteY1387"/>
              </a:cxn>
              <a:cxn ang="0">
                <a:pos x="connsiteX1388" y="connsiteY1388"/>
              </a:cxn>
              <a:cxn ang="0">
                <a:pos x="connsiteX1389" y="connsiteY1389"/>
              </a:cxn>
              <a:cxn ang="0">
                <a:pos x="connsiteX1390" y="connsiteY1390"/>
              </a:cxn>
              <a:cxn ang="0">
                <a:pos x="connsiteX1391" y="connsiteY1391"/>
              </a:cxn>
              <a:cxn ang="0">
                <a:pos x="connsiteX1392" y="connsiteY1392"/>
              </a:cxn>
              <a:cxn ang="0">
                <a:pos x="connsiteX1393" y="connsiteY1393"/>
              </a:cxn>
              <a:cxn ang="0">
                <a:pos x="connsiteX1394" y="connsiteY1394"/>
              </a:cxn>
              <a:cxn ang="0">
                <a:pos x="connsiteX1395" y="connsiteY1395"/>
              </a:cxn>
              <a:cxn ang="0">
                <a:pos x="connsiteX1396" y="connsiteY1396"/>
              </a:cxn>
              <a:cxn ang="0">
                <a:pos x="connsiteX1397" y="connsiteY1397"/>
              </a:cxn>
              <a:cxn ang="0">
                <a:pos x="connsiteX1398" y="connsiteY1398"/>
              </a:cxn>
              <a:cxn ang="0">
                <a:pos x="connsiteX1399" y="connsiteY1399"/>
              </a:cxn>
              <a:cxn ang="0">
                <a:pos x="connsiteX1400" y="connsiteY1400"/>
              </a:cxn>
              <a:cxn ang="0">
                <a:pos x="connsiteX1401" y="connsiteY1401"/>
              </a:cxn>
              <a:cxn ang="0">
                <a:pos x="connsiteX1402" y="connsiteY1402"/>
              </a:cxn>
              <a:cxn ang="0">
                <a:pos x="connsiteX1403" y="connsiteY1403"/>
              </a:cxn>
              <a:cxn ang="0">
                <a:pos x="connsiteX1404" y="connsiteY1404"/>
              </a:cxn>
              <a:cxn ang="0">
                <a:pos x="connsiteX1405" y="connsiteY1405"/>
              </a:cxn>
              <a:cxn ang="0">
                <a:pos x="connsiteX1406" y="connsiteY1406"/>
              </a:cxn>
              <a:cxn ang="0">
                <a:pos x="connsiteX1407" y="connsiteY1407"/>
              </a:cxn>
              <a:cxn ang="0">
                <a:pos x="connsiteX1408" y="connsiteY1408"/>
              </a:cxn>
              <a:cxn ang="0">
                <a:pos x="connsiteX1409" y="connsiteY1409"/>
              </a:cxn>
              <a:cxn ang="0">
                <a:pos x="connsiteX1410" y="connsiteY1410"/>
              </a:cxn>
              <a:cxn ang="0">
                <a:pos x="connsiteX1411" y="connsiteY1411"/>
              </a:cxn>
              <a:cxn ang="0">
                <a:pos x="connsiteX1412" y="connsiteY1412"/>
              </a:cxn>
              <a:cxn ang="0">
                <a:pos x="connsiteX1413" y="connsiteY1413"/>
              </a:cxn>
              <a:cxn ang="0">
                <a:pos x="connsiteX1414" y="connsiteY1414"/>
              </a:cxn>
              <a:cxn ang="0">
                <a:pos x="connsiteX1415" y="connsiteY1415"/>
              </a:cxn>
              <a:cxn ang="0">
                <a:pos x="connsiteX1416" y="connsiteY1416"/>
              </a:cxn>
              <a:cxn ang="0">
                <a:pos x="connsiteX1417" y="connsiteY1417"/>
              </a:cxn>
              <a:cxn ang="0">
                <a:pos x="connsiteX1418" y="connsiteY1418"/>
              </a:cxn>
              <a:cxn ang="0">
                <a:pos x="connsiteX1419" y="connsiteY1419"/>
              </a:cxn>
              <a:cxn ang="0">
                <a:pos x="connsiteX1420" y="connsiteY1420"/>
              </a:cxn>
              <a:cxn ang="0">
                <a:pos x="connsiteX1421" y="connsiteY1421"/>
              </a:cxn>
              <a:cxn ang="0">
                <a:pos x="connsiteX1422" y="connsiteY1422"/>
              </a:cxn>
              <a:cxn ang="0">
                <a:pos x="connsiteX1423" y="connsiteY1423"/>
              </a:cxn>
              <a:cxn ang="0">
                <a:pos x="connsiteX1424" y="connsiteY1424"/>
              </a:cxn>
              <a:cxn ang="0">
                <a:pos x="connsiteX1425" y="connsiteY1425"/>
              </a:cxn>
              <a:cxn ang="0">
                <a:pos x="connsiteX1426" y="connsiteY1426"/>
              </a:cxn>
              <a:cxn ang="0">
                <a:pos x="connsiteX1427" y="connsiteY1427"/>
              </a:cxn>
              <a:cxn ang="0">
                <a:pos x="connsiteX1428" y="connsiteY1428"/>
              </a:cxn>
              <a:cxn ang="0">
                <a:pos x="connsiteX1429" y="connsiteY1429"/>
              </a:cxn>
              <a:cxn ang="0">
                <a:pos x="connsiteX1430" y="connsiteY1430"/>
              </a:cxn>
              <a:cxn ang="0">
                <a:pos x="connsiteX1431" y="connsiteY1431"/>
              </a:cxn>
              <a:cxn ang="0">
                <a:pos x="connsiteX1432" y="connsiteY1432"/>
              </a:cxn>
              <a:cxn ang="0">
                <a:pos x="connsiteX1433" y="connsiteY1433"/>
              </a:cxn>
              <a:cxn ang="0">
                <a:pos x="connsiteX1434" y="connsiteY1434"/>
              </a:cxn>
              <a:cxn ang="0">
                <a:pos x="connsiteX1435" y="connsiteY1435"/>
              </a:cxn>
              <a:cxn ang="0">
                <a:pos x="connsiteX1436" y="connsiteY1436"/>
              </a:cxn>
              <a:cxn ang="0">
                <a:pos x="connsiteX1437" y="connsiteY1437"/>
              </a:cxn>
              <a:cxn ang="0">
                <a:pos x="connsiteX1438" y="connsiteY1438"/>
              </a:cxn>
              <a:cxn ang="0">
                <a:pos x="connsiteX1439" y="connsiteY1439"/>
              </a:cxn>
              <a:cxn ang="0">
                <a:pos x="connsiteX1440" y="connsiteY1440"/>
              </a:cxn>
              <a:cxn ang="0">
                <a:pos x="connsiteX1441" y="connsiteY1441"/>
              </a:cxn>
              <a:cxn ang="0">
                <a:pos x="connsiteX1442" y="connsiteY1442"/>
              </a:cxn>
              <a:cxn ang="0">
                <a:pos x="connsiteX1443" y="connsiteY1443"/>
              </a:cxn>
              <a:cxn ang="0">
                <a:pos x="connsiteX1444" y="connsiteY1444"/>
              </a:cxn>
              <a:cxn ang="0">
                <a:pos x="connsiteX1445" y="connsiteY1445"/>
              </a:cxn>
              <a:cxn ang="0">
                <a:pos x="connsiteX1446" y="connsiteY1446"/>
              </a:cxn>
              <a:cxn ang="0">
                <a:pos x="connsiteX1447" y="connsiteY1447"/>
              </a:cxn>
              <a:cxn ang="0">
                <a:pos x="connsiteX1448" y="connsiteY1448"/>
              </a:cxn>
              <a:cxn ang="0">
                <a:pos x="connsiteX1449" y="connsiteY1449"/>
              </a:cxn>
              <a:cxn ang="0">
                <a:pos x="connsiteX1450" y="connsiteY1450"/>
              </a:cxn>
              <a:cxn ang="0">
                <a:pos x="connsiteX1451" y="connsiteY1451"/>
              </a:cxn>
              <a:cxn ang="0">
                <a:pos x="connsiteX1452" y="connsiteY1452"/>
              </a:cxn>
              <a:cxn ang="0">
                <a:pos x="connsiteX1453" y="connsiteY1453"/>
              </a:cxn>
              <a:cxn ang="0">
                <a:pos x="connsiteX1454" y="connsiteY1454"/>
              </a:cxn>
              <a:cxn ang="0">
                <a:pos x="connsiteX1455" y="connsiteY1455"/>
              </a:cxn>
              <a:cxn ang="0">
                <a:pos x="connsiteX1456" y="connsiteY1456"/>
              </a:cxn>
              <a:cxn ang="0">
                <a:pos x="connsiteX1457" y="connsiteY1457"/>
              </a:cxn>
              <a:cxn ang="0">
                <a:pos x="connsiteX1458" y="connsiteY1458"/>
              </a:cxn>
              <a:cxn ang="0">
                <a:pos x="connsiteX1459" y="connsiteY1459"/>
              </a:cxn>
              <a:cxn ang="0">
                <a:pos x="connsiteX1460" y="connsiteY1460"/>
              </a:cxn>
              <a:cxn ang="0">
                <a:pos x="connsiteX1461" y="connsiteY1461"/>
              </a:cxn>
              <a:cxn ang="0">
                <a:pos x="connsiteX1462" y="connsiteY1462"/>
              </a:cxn>
              <a:cxn ang="0">
                <a:pos x="connsiteX1463" y="connsiteY1463"/>
              </a:cxn>
              <a:cxn ang="0">
                <a:pos x="connsiteX1464" y="connsiteY1464"/>
              </a:cxn>
              <a:cxn ang="0">
                <a:pos x="connsiteX1465" y="connsiteY1465"/>
              </a:cxn>
              <a:cxn ang="0">
                <a:pos x="connsiteX1466" y="connsiteY1466"/>
              </a:cxn>
              <a:cxn ang="0">
                <a:pos x="connsiteX1467" y="connsiteY1467"/>
              </a:cxn>
              <a:cxn ang="0">
                <a:pos x="connsiteX1468" y="connsiteY1468"/>
              </a:cxn>
              <a:cxn ang="0">
                <a:pos x="connsiteX1469" y="connsiteY1469"/>
              </a:cxn>
              <a:cxn ang="0">
                <a:pos x="connsiteX1470" y="connsiteY1470"/>
              </a:cxn>
              <a:cxn ang="0">
                <a:pos x="connsiteX1471" y="connsiteY1471"/>
              </a:cxn>
              <a:cxn ang="0">
                <a:pos x="connsiteX1472" y="connsiteY1472"/>
              </a:cxn>
              <a:cxn ang="0">
                <a:pos x="connsiteX1473" y="connsiteY1473"/>
              </a:cxn>
              <a:cxn ang="0">
                <a:pos x="connsiteX1474" y="connsiteY1474"/>
              </a:cxn>
              <a:cxn ang="0">
                <a:pos x="connsiteX1475" y="connsiteY1475"/>
              </a:cxn>
              <a:cxn ang="0">
                <a:pos x="connsiteX1476" y="connsiteY1476"/>
              </a:cxn>
              <a:cxn ang="0">
                <a:pos x="connsiteX1477" y="connsiteY1477"/>
              </a:cxn>
              <a:cxn ang="0">
                <a:pos x="connsiteX1478" y="connsiteY1478"/>
              </a:cxn>
              <a:cxn ang="0">
                <a:pos x="connsiteX1479" y="connsiteY1479"/>
              </a:cxn>
              <a:cxn ang="0">
                <a:pos x="connsiteX1480" y="connsiteY1480"/>
              </a:cxn>
              <a:cxn ang="0">
                <a:pos x="connsiteX1481" y="connsiteY1481"/>
              </a:cxn>
              <a:cxn ang="0">
                <a:pos x="connsiteX1482" y="connsiteY1482"/>
              </a:cxn>
              <a:cxn ang="0">
                <a:pos x="connsiteX1483" y="connsiteY1483"/>
              </a:cxn>
              <a:cxn ang="0">
                <a:pos x="connsiteX1484" y="connsiteY1484"/>
              </a:cxn>
              <a:cxn ang="0">
                <a:pos x="connsiteX1485" y="connsiteY1485"/>
              </a:cxn>
              <a:cxn ang="0">
                <a:pos x="connsiteX1486" y="connsiteY1486"/>
              </a:cxn>
              <a:cxn ang="0">
                <a:pos x="connsiteX1487" y="connsiteY1487"/>
              </a:cxn>
              <a:cxn ang="0">
                <a:pos x="connsiteX1488" y="connsiteY1488"/>
              </a:cxn>
              <a:cxn ang="0">
                <a:pos x="connsiteX1489" y="connsiteY1489"/>
              </a:cxn>
              <a:cxn ang="0">
                <a:pos x="connsiteX1490" y="connsiteY1490"/>
              </a:cxn>
              <a:cxn ang="0">
                <a:pos x="connsiteX1491" y="connsiteY1491"/>
              </a:cxn>
              <a:cxn ang="0">
                <a:pos x="connsiteX1492" y="connsiteY1492"/>
              </a:cxn>
              <a:cxn ang="0">
                <a:pos x="connsiteX1493" y="connsiteY1493"/>
              </a:cxn>
              <a:cxn ang="0">
                <a:pos x="connsiteX1494" y="connsiteY1494"/>
              </a:cxn>
              <a:cxn ang="0">
                <a:pos x="connsiteX1495" y="connsiteY1495"/>
              </a:cxn>
              <a:cxn ang="0">
                <a:pos x="connsiteX1496" y="connsiteY1496"/>
              </a:cxn>
              <a:cxn ang="0">
                <a:pos x="connsiteX1497" y="connsiteY1497"/>
              </a:cxn>
              <a:cxn ang="0">
                <a:pos x="connsiteX1498" y="connsiteY1498"/>
              </a:cxn>
              <a:cxn ang="0">
                <a:pos x="connsiteX1499" y="connsiteY1499"/>
              </a:cxn>
              <a:cxn ang="0">
                <a:pos x="connsiteX1500" y="connsiteY1500"/>
              </a:cxn>
              <a:cxn ang="0">
                <a:pos x="connsiteX1501" y="connsiteY1501"/>
              </a:cxn>
              <a:cxn ang="0">
                <a:pos x="connsiteX1502" y="connsiteY1502"/>
              </a:cxn>
              <a:cxn ang="0">
                <a:pos x="connsiteX1503" y="connsiteY1503"/>
              </a:cxn>
              <a:cxn ang="0">
                <a:pos x="connsiteX1504" y="connsiteY1504"/>
              </a:cxn>
              <a:cxn ang="0">
                <a:pos x="connsiteX1505" y="connsiteY1505"/>
              </a:cxn>
              <a:cxn ang="0">
                <a:pos x="connsiteX1506" y="connsiteY1506"/>
              </a:cxn>
              <a:cxn ang="0">
                <a:pos x="connsiteX1507" y="connsiteY1507"/>
              </a:cxn>
              <a:cxn ang="0">
                <a:pos x="connsiteX1508" y="connsiteY1508"/>
              </a:cxn>
              <a:cxn ang="0">
                <a:pos x="connsiteX1509" y="connsiteY1509"/>
              </a:cxn>
              <a:cxn ang="0">
                <a:pos x="connsiteX1510" y="connsiteY1510"/>
              </a:cxn>
              <a:cxn ang="0">
                <a:pos x="connsiteX1511" y="connsiteY1511"/>
              </a:cxn>
              <a:cxn ang="0">
                <a:pos x="connsiteX1512" y="connsiteY1512"/>
              </a:cxn>
              <a:cxn ang="0">
                <a:pos x="connsiteX1513" y="connsiteY1513"/>
              </a:cxn>
              <a:cxn ang="0">
                <a:pos x="connsiteX1514" y="connsiteY1514"/>
              </a:cxn>
              <a:cxn ang="0">
                <a:pos x="connsiteX1515" y="connsiteY1515"/>
              </a:cxn>
              <a:cxn ang="0">
                <a:pos x="connsiteX1516" y="connsiteY1516"/>
              </a:cxn>
              <a:cxn ang="0">
                <a:pos x="connsiteX1517" y="connsiteY1517"/>
              </a:cxn>
              <a:cxn ang="0">
                <a:pos x="connsiteX1518" y="connsiteY1518"/>
              </a:cxn>
              <a:cxn ang="0">
                <a:pos x="connsiteX1519" y="connsiteY1519"/>
              </a:cxn>
              <a:cxn ang="0">
                <a:pos x="connsiteX1520" y="connsiteY1520"/>
              </a:cxn>
              <a:cxn ang="0">
                <a:pos x="connsiteX1521" y="connsiteY1521"/>
              </a:cxn>
              <a:cxn ang="0">
                <a:pos x="connsiteX1522" y="connsiteY1522"/>
              </a:cxn>
              <a:cxn ang="0">
                <a:pos x="connsiteX1523" y="connsiteY1523"/>
              </a:cxn>
              <a:cxn ang="0">
                <a:pos x="connsiteX1524" y="connsiteY1524"/>
              </a:cxn>
              <a:cxn ang="0">
                <a:pos x="connsiteX1525" y="connsiteY1525"/>
              </a:cxn>
              <a:cxn ang="0">
                <a:pos x="connsiteX1526" y="connsiteY1526"/>
              </a:cxn>
              <a:cxn ang="0">
                <a:pos x="connsiteX1527" y="connsiteY1527"/>
              </a:cxn>
              <a:cxn ang="0">
                <a:pos x="connsiteX1528" y="connsiteY1528"/>
              </a:cxn>
              <a:cxn ang="0">
                <a:pos x="connsiteX1529" y="connsiteY1529"/>
              </a:cxn>
              <a:cxn ang="0">
                <a:pos x="connsiteX1530" y="connsiteY1530"/>
              </a:cxn>
              <a:cxn ang="0">
                <a:pos x="connsiteX1531" y="connsiteY1531"/>
              </a:cxn>
              <a:cxn ang="0">
                <a:pos x="connsiteX1532" y="connsiteY1532"/>
              </a:cxn>
              <a:cxn ang="0">
                <a:pos x="connsiteX1533" y="connsiteY1533"/>
              </a:cxn>
              <a:cxn ang="0">
                <a:pos x="connsiteX1534" y="connsiteY1534"/>
              </a:cxn>
              <a:cxn ang="0">
                <a:pos x="connsiteX1535" y="connsiteY1535"/>
              </a:cxn>
              <a:cxn ang="0">
                <a:pos x="connsiteX1536" y="connsiteY1536"/>
              </a:cxn>
              <a:cxn ang="0">
                <a:pos x="connsiteX1537" y="connsiteY1537"/>
              </a:cxn>
              <a:cxn ang="0">
                <a:pos x="connsiteX1538" y="connsiteY1538"/>
              </a:cxn>
              <a:cxn ang="0">
                <a:pos x="connsiteX1539" y="connsiteY1539"/>
              </a:cxn>
              <a:cxn ang="0">
                <a:pos x="connsiteX1540" y="connsiteY1540"/>
              </a:cxn>
              <a:cxn ang="0">
                <a:pos x="connsiteX1541" y="connsiteY1541"/>
              </a:cxn>
              <a:cxn ang="0">
                <a:pos x="connsiteX1542" y="connsiteY1542"/>
              </a:cxn>
              <a:cxn ang="0">
                <a:pos x="connsiteX1543" y="connsiteY1543"/>
              </a:cxn>
              <a:cxn ang="0">
                <a:pos x="connsiteX1544" y="connsiteY1544"/>
              </a:cxn>
              <a:cxn ang="0">
                <a:pos x="connsiteX1545" y="connsiteY1545"/>
              </a:cxn>
              <a:cxn ang="0">
                <a:pos x="connsiteX1546" y="connsiteY1546"/>
              </a:cxn>
              <a:cxn ang="0">
                <a:pos x="connsiteX1547" y="connsiteY1547"/>
              </a:cxn>
              <a:cxn ang="0">
                <a:pos x="connsiteX1548" y="connsiteY1548"/>
              </a:cxn>
              <a:cxn ang="0">
                <a:pos x="connsiteX1549" y="connsiteY1549"/>
              </a:cxn>
              <a:cxn ang="0">
                <a:pos x="connsiteX1550" y="connsiteY1550"/>
              </a:cxn>
              <a:cxn ang="0">
                <a:pos x="connsiteX1551" y="connsiteY1551"/>
              </a:cxn>
              <a:cxn ang="0">
                <a:pos x="connsiteX1552" y="connsiteY1552"/>
              </a:cxn>
              <a:cxn ang="0">
                <a:pos x="connsiteX1553" y="connsiteY1553"/>
              </a:cxn>
              <a:cxn ang="0">
                <a:pos x="connsiteX1554" y="connsiteY1554"/>
              </a:cxn>
              <a:cxn ang="0">
                <a:pos x="connsiteX1555" y="connsiteY1555"/>
              </a:cxn>
              <a:cxn ang="0">
                <a:pos x="connsiteX1556" y="connsiteY1556"/>
              </a:cxn>
              <a:cxn ang="0">
                <a:pos x="connsiteX1557" y="connsiteY1557"/>
              </a:cxn>
              <a:cxn ang="0">
                <a:pos x="connsiteX1558" y="connsiteY1558"/>
              </a:cxn>
              <a:cxn ang="0">
                <a:pos x="connsiteX1559" y="connsiteY1559"/>
              </a:cxn>
              <a:cxn ang="0">
                <a:pos x="connsiteX1560" y="connsiteY1560"/>
              </a:cxn>
              <a:cxn ang="0">
                <a:pos x="connsiteX1561" y="connsiteY1561"/>
              </a:cxn>
              <a:cxn ang="0">
                <a:pos x="connsiteX1562" y="connsiteY1562"/>
              </a:cxn>
              <a:cxn ang="0">
                <a:pos x="connsiteX1563" y="connsiteY1563"/>
              </a:cxn>
              <a:cxn ang="0">
                <a:pos x="connsiteX1564" y="connsiteY1564"/>
              </a:cxn>
              <a:cxn ang="0">
                <a:pos x="connsiteX1565" y="connsiteY1565"/>
              </a:cxn>
              <a:cxn ang="0">
                <a:pos x="connsiteX1566" y="connsiteY1566"/>
              </a:cxn>
              <a:cxn ang="0">
                <a:pos x="connsiteX1567" y="connsiteY1567"/>
              </a:cxn>
              <a:cxn ang="0">
                <a:pos x="connsiteX1568" y="connsiteY1568"/>
              </a:cxn>
              <a:cxn ang="0">
                <a:pos x="connsiteX1569" y="connsiteY1569"/>
              </a:cxn>
              <a:cxn ang="0">
                <a:pos x="connsiteX1570" y="connsiteY1570"/>
              </a:cxn>
              <a:cxn ang="0">
                <a:pos x="connsiteX1571" y="connsiteY1571"/>
              </a:cxn>
              <a:cxn ang="0">
                <a:pos x="connsiteX1572" y="connsiteY1572"/>
              </a:cxn>
              <a:cxn ang="0">
                <a:pos x="connsiteX1573" y="connsiteY1573"/>
              </a:cxn>
              <a:cxn ang="0">
                <a:pos x="connsiteX1574" y="connsiteY1574"/>
              </a:cxn>
              <a:cxn ang="0">
                <a:pos x="connsiteX1575" y="connsiteY1575"/>
              </a:cxn>
              <a:cxn ang="0">
                <a:pos x="connsiteX1576" y="connsiteY1576"/>
              </a:cxn>
              <a:cxn ang="0">
                <a:pos x="connsiteX1577" y="connsiteY1577"/>
              </a:cxn>
              <a:cxn ang="0">
                <a:pos x="connsiteX1578" y="connsiteY1578"/>
              </a:cxn>
              <a:cxn ang="0">
                <a:pos x="connsiteX1579" y="connsiteY1579"/>
              </a:cxn>
              <a:cxn ang="0">
                <a:pos x="connsiteX1580" y="connsiteY1580"/>
              </a:cxn>
              <a:cxn ang="0">
                <a:pos x="connsiteX1581" y="connsiteY1581"/>
              </a:cxn>
              <a:cxn ang="0">
                <a:pos x="connsiteX1582" y="connsiteY1582"/>
              </a:cxn>
              <a:cxn ang="0">
                <a:pos x="connsiteX1583" y="connsiteY1583"/>
              </a:cxn>
              <a:cxn ang="0">
                <a:pos x="connsiteX1584" y="connsiteY1584"/>
              </a:cxn>
              <a:cxn ang="0">
                <a:pos x="connsiteX1585" y="connsiteY1585"/>
              </a:cxn>
              <a:cxn ang="0">
                <a:pos x="connsiteX1586" y="connsiteY1586"/>
              </a:cxn>
              <a:cxn ang="0">
                <a:pos x="connsiteX1587" y="connsiteY1587"/>
              </a:cxn>
              <a:cxn ang="0">
                <a:pos x="connsiteX1588" y="connsiteY1588"/>
              </a:cxn>
              <a:cxn ang="0">
                <a:pos x="connsiteX1589" y="connsiteY1589"/>
              </a:cxn>
              <a:cxn ang="0">
                <a:pos x="connsiteX1590" y="connsiteY1590"/>
              </a:cxn>
              <a:cxn ang="0">
                <a:pos x="connsiteX1591" y="connsiteY1591"/>
              </a:cxn>
              <a:cxn ang="0">
                <a:pos x="connsiteX1592" y="connsiteY1592"/>
              </a:cxn>
              <a:cxn ang="0">
                <a:pos x="connsiteX1593" y="connsiteY1593"/>
              </a:cxn>
              <a:cxn ang="0">
                <a:pos x="connsiteX1594" y="connsiteY1594"/>
              </a:cxn>
              <a:cxn ang="0">
                <a:pos x="connsiteX1595" y="connsiteY1595"/>
              </a:cxn>
              <a:cxn ang="0">
                <a:pos x="connsiteX1596" y="connsiteY1596"/>
              </a:cxn>
              <a:cxn ang="0">
                <a:pos x="connsiteX1597" y="connsiteY1597"/>
              </a:cxn>
              <a:cxn ang="0">
                <a:pos x="connsiteX1598" y="connsiteY1598"/>
              </a:cxn>
              <a:cxn ang="0">
                <a:pos x="connsiteX1599" y="connsiteY1599"/>
              </a:cxn>
              <a:cxn ang="0">
                <a:pos x="connsiteX1600" y="connsiteY1600"/>
              </a:cxn>
              <a:cxn ang="0">
                <a:pos x="connsiteX1601" y="connsiteY1601"/>
              </a:cxn>
              <a:cxn ang="0">
                <a:pos x="connsiteX1602" y="connsiteY1602"/>
              </a:cxn>
              <a:cxn ang="0">
                <a:pos x="connsiteX1603" y="connsiteY1603"/>
              </a:cxn>
              <a:cxn ang="0">
                <a:pos x="connsiteX1604" y="connsiteY1604"/>
              </a:cxn>
              <a:cxn ang="0">
                <a:pos x="connsiteX1605" y="connsiteY1605"/>
              </a:cxn>
              <a:cxn ang="0">
                <a:pos x="connsiteX1606" y="connsiteY1606"/>
              </a:cxn>
              <a:cxn ang="0">
                <a:pos x="connsiteX1607" y="connsiteY1607"/>
              </a:cxn>
              <a:cxn ang="0">
                <a:pos x="connsiteX1608" y="connsiteY1608"/>
              </a:cxn>
              <a:cxn ang="0">
                <a:pos x="connsiteX1609" y="connsiteY1609"/>
              </a:cxn>
              <a:cxn ang="0">
                <a:pos x="connsiteX1610" y="connsiteY1610"/>
              </a:cxn>
              <a:cxn ang="0">
                <a:pos x="connsiteX1611" y="connsiteY1611"/>
              </a:cxn>
              <a:cxn ang="0">
                <a:pos x="connsiteX1612" y="connsiteY1612"/>
              </a:cxn>
              <a:cxn ang="0">
                <a:pos x="connsiteX1613" y="connsiteY1613"/>
              </a:cxn>
              <a:cxn ang="0">
                <a:pos x="connsiteX1614" y="connsiteY1614"/>
              </a:cxn>
              <a:cxn ang="0">
                <a:pos x="connsiteX1615" y="connsiteY1615"/>
              </a:cxn>
              <a:cxn ang="0">
                <a:pos x="connsiteX1616" y="connsiteY1616"/>
              </a:cxn>
              <a:cxn ang="0">
                <a:pos x="connsiteX1617" y="connsiteY1617"/>
              </a:cxn>
              <a:cxn ang="0">
                <a:pos x="connsiteX1618" y="connsiteY1618"/>
              </a:cxn>
              <a:cxn ang="0">
                <a:pos x="connsiteX1619" y="connsiteY1619"/>
              </a:cxn>
              <a:cxn ang="0">
                <a:pos x="connsiteX1620" y="connsiteY1620"/>
              </a:cxn>
              <a:cxn ang="0">
                <a:pos x="connsiteX1621" y="connsiteY1621"/>
              </a:cxn>
              <a:cxn ang="0">
                <a:pos x="connsiteX1622" y="connsiteY1622"/>
              </a:cxn>
              <a:cxn ang="0">
                <a:pos x="connsiteX1623" y="connsiteY1623"/>
              </a:cxn>
              <a:cxn ang="0">
                <a:pos x="connsiteX1624" y="connsiteY1624"/>
              </a:cxn>
              <a:cxn ang="0">
                <a:pos x="connsiteX1625" y="connsiteY1625"/>
              </a:cxn>
              <a:cxn ang="0">
                <a:pos x="connsiteX1626" y="connsiteY1626"/>
              </a:cxn>
              <a:cxn ang="0">
                <a:pos x="connsiteX1627" y="connsiteY1627"/>
              </a:cxn>
              <a:cxn ang="0">
                <a:pos x="connsiteX1628" y="connsiteY1628"/>
              </a:cxn>
              <a:cxn ang="0">
                <a:pos x="connsiteX1629" y="connsiteY1629"/>
              </a:cxn>
              <a:cxn ang="0">
                <a:pos x="connsiteX1630" y="connsiteY1630"/>
              </a:cxn>
              <a:cxn ang="0">
                <a:pos x="connsiteX1631" y="connsiteY1631"/>
              </a:cxn>
              <a:cxn ang="0">
                <a:pos x="connsiteX1632" y="connsiteY1632"/>
              </a:cxn>
              <a:cxn ang="0">
                <a:pos x="connsiteX1633" y="connsiteY1633"/>
              </a:cxn>
              <a:cxn ang="0">
                <a:pos x="connsiteX1634" y="connsiteY1634"/>
              </a:cxn>
              <a:cxn ang="0">
                <a:pos x="connsiteX1635" y="connsiteY1635"/>
              </a:cxn>
              <a:cxn ang="0">
                <a:pos x="connsiteX1636" y="connsiteY1636"/>
              </a:cxn>
              <a:cxn ang="0">
                <a:pos x="connsiteX1637" y="connsiteY1637"/>
              </a:cxn>
              <a:cxn ang="0">
                <a:pos x="connsiteX1638" y="connsiteY1638"/>
              </a:cxn>
              <a:cxn ang="0">
                <a:pos x="connsiteX1639" y="connsiteY1639"/>
              </a:cxn>
              <a:cxn ang="0">
                <a:pos x="connsiteX1640" y="connsiteY1640"/>
              </a:cxn>
              <a:cxn ang="0">
                <a:pos x="connsiteX1641" y="connsiteY1641"/>
              </a:cxn>
              <a:cxn ang="0">
                <a:pos x="connsiteX1642" y="connsiteY1642"/>
              </a:cxn>
              <a:cxn ang="0">
                <a:pos x="connsiteX1643" y="connsiteY1643"/>
              </a:cxn>
              <a:cxn ang="0">
                <a:pos x="connsiteX1644" y="connsiteY1644"/>
              </a:cxn>
              <a:cxn ang="0">
                <a:pos x="connsiteX1645" y="connsiteY1645"/>
              </a:cxn>
              <a:cxn ang="0">
                <a:pos x="connsiteX1646" y="connsiteY1646"/>
              </a:cxn>
              <a:cxn ang="0">
                <a:pos x="connsiteX1647" y="connsiteY1647"/>
              </a:cxn>
              <a:cxn ang="0">
                <a:pos x="connsiteX1648" y="connsiteY1648"/>
              </a:cxn>
              <a:cxn ang="0">
                <a:pos x="connsiteX1649" y="connsiteY1649"/>
              </a:cxn>
              <a:cxn ang="0">
                <a:pos x="connsiteX1650" y="connsiteY1650"/>
              </a:cxn>
              <a:cxn ang="0">
                <a:pos x="connsiteX1651" y="connsiteY1651"/>
              </a:cxn>
              <a:cxn ang="0">
                <a:pos x="connsiteX1652" y="connsiteY1652"/>
              </a:cxn>
              <a:cxn ang="0">
                <a:pos x="connsiteX1653" y="connsiteY1653"/>
              </a:cxn>
              <a:cxn ang="0">
                <a:pos x="connsiteX1654" y="connsiteY1654"/>
              </a:cxn>
              <a:cxn ang="0">
                <a:pos x="connsiteX1655" y="connsiteY1655"/>
              </a:cxn>
              <a:cxn ang="0">
                <a:pos x="connsiteX1656" y="connsiteY1656"/>
              </a:cxn>
              <a:cxn ang="0">
                <a:pos x="connsiteX1657" y="connsiteY1657"/>
              </a:cxn>
              <a:cxn ang="0">
                <a:pos x="connsiteX1658" y="connsiteY1658"/>
              </a:cxn>
              <a:cxn ang="0">
                <a:pos x="connsiteX1659" y="connsiteY1659"/>
              </a:cxn>
              <a:cxn ang="0">
                <a:pos x="connsiteX1660" y="connsiteY1660"/>
              </a:cxn>
              <a:cxn ang="0">
                <a:pos x="connsiteX1661" y="connsiteY1661"/>
              </a:cxn>
              <a:cxn ang="0">
                <a:pos x="connsiteX1662" y="connsiteY1662"/>
              </a:cxn>
              <a:cxn ang="0">
                <a:pos x="connsiteX1663" y="connsiteY1663"/>
              </a:cxn>
              <a:cxn ang="0">
                <a:pos x="connsiteX1664" y="connsiteY1664"/>
              </a:cxn>
              <a:cxn ang="0">
                <a:pos x="connsiteX1665" y="connsiteY1665"/>
              </a:cxn>
              <a:cxn ang="0">
                <a:pos x="connsiteX1666" y="connsiteY1666"/>
              </a:cxn>
              <a:cxn ang="0">
                <a:pos x="connsiteX1667" y="connsiteY1667"/>
              </a:cxn>
              <a:cxn ang="0">
                <a:pos x="connsiteX1668" y="connsiteY1668"/>
              </a:cxn>
              <a:cxn ang="0">
                <a:pos x="connsiteX1669" y="connsiteY1669"/>
              </a:cxn>
              <a:cxn ang="0">
                <a:pos x="connsiteX1670" y="connsiteY1670"/>
              </a:cxn>
              <a:cxn ang="0">
                <a:pos x="connsiteX1671" y="connsiteY1671"/>
              </a:cxn>
              <a:cxn ang="0">
                <a:pos x="connsiteX1672" y="connsiteY1672"/>
              </a:cxn>
              <a:cxn ang="0">
                <a:pos x="connsiteX1673" y="connsiteY1673"/>
              </a:cxn>
              <a:cxn ang="0">
                <a:pos x="connsiteX1674" y="connsiteY1674"/>
              </a:cxn>
              <a:cxn ang="0">
                <a:pos x="connsiteX1675" y="connsiteY1675"/>
              </a:cxn>
              <a:cxn ang="0">
                <a:pos x="connsiteX1676" y="connsiteY1676"/>
              </a:cxn>
              <a:cxn ang="0">
                <a:pos x="connsiteX1677" y="connsiteY1677"/>
              </a:cxn>
              <a:cxn ang="0">
                <a:pos x="connsiteX1678" y="connsiteY1678"/>
              </a:cxn>
              <a:cxn ang="0">
                <a:pos x="connsiteX1679" y="connsiteY1679"/>
              </a:cxn>
            </a:cxnLst>
            <a:rect l="l" t="t" r="r" b="b"/>
            <a:pathLst>
              <a:path w="438125" h="438126">
                <a:moveTo>
                  <a:pt x="44645" y="300553"/>
                </a:moveTo>
                <a:lnTo>
                  <a:pt x="37461" y="282547"/>
                </a:lnTo>
                <a:lnTo>
                  <a:pt x="38664" y="281961"/>
                </a:lnTo>
                <a:cubicBezTo>
                  <a:pt x="39280" y="284088"/>
                  <a:pt x="40483" y="285044"/>
                  <a:pt x="41993" y="284088"/>
                </a:cubicBezTo>
                <a:lnTo>
                  <a:pt x="56885" y="277922"/>
                </a:lnTo>
                <a:cubicBezTo>
                  <a:pt x="58427" y="277305"/>
                  <a:pt x="58704" y="276103"/>
                  <a:pt x="57810" y="273975"/>
                </a:cubicBezTo>
                <a:lnTo>
                  <a:pt x="59013" y="273359"/>
                </a:lnTo>
                <a:lnTo>
                  <a:pt x="63576" y="284582"/>
                </a:lnTo>
                <a:lnTo>
                  <a:pt x="62373" y="285198"/>
                </a:lnTo>
                <a:cubicBezTo>
                  <a:pt x="61449" y="283071"/>
                  <a:pt x="60554" y="282115"/>
                  <a:pt x="59013" y="283071"/>
                </a:cubicBezTo>
                <a:lnTo>
                  <a:pt x="44121" y="289237"/>
                </a:lnTo>
                <a:cubicBezTo>
                  <a:pt x="43173" y="289340"/>
                  <a:pt x="42487" y="290191"/>
                  <a:pt x="42589" y="291139"/>
                </a:cubicBezTo>
                <a:cubicBezTo>
                  <a:pt x="42622" y="291444"/>
                  <a:pt x="42736" y="291735"/>
                  <a:pt x="42918" y="291981"/>
                </a:cubicBezTo>
                <a:cubicBezTo>
                  <a:pt x="44429" y="295065"/>
                  <a:pt x="47482" y="296236"/>
                  <a:pt x="52322" y="295620"/>
                </a:cubicBezTo>
                <a:lnTo>
                  <a:pt x="52939" y="296853"/>
                </a:lnTo>
                <a:close/>
                <a:moveTo>
                  <a:pt x="62127" y="312331"/>
                </a:moveTo>
                <a:lnTo>
                  <a:pt x="66690" y="305948"/>
                </a:lnTo>
                <a:lnTo>
                  <a:pt x="59074" y="307182"/>
                </a:lnTo>
                <a:lnTo>
                  <a:pt x="62158" y="312331"/>
                </a:lnTo>
                <a:close/>
                <a:moveTo>
                  <a:pt x="51490" y="313256"/>
                </a:moveTo>
                <a:lnTo>
                  <a:pt x="46711" y="305363"/>
                </a:lnTo>
                <a:lnTo>
                  <a:pt x="47944" y="304746"/>
                </a:lnTo>
                <a:cubicBezTo>
                  <a:pt x="49146" y="306257"/>
                  <a:pt x="51027" y="306565"/>
                  <a:pt x="53710" y="306257"/>
                </a:cubicBezTo>
                <a:lnTo>
                  <a:pt x="72918" y="303636"/>
                </a:lnTo>
                <a:lnTo>
                  <a:pt x="73812" y="305178"/>
                </a:lnTo>
                <a:lnTo>
                  <a:pt x="61048" y="322783"/>
                </a:lnTo>
                <a:cubicBezTo>
                  <a:pt x="60003" y="323850"/>
                  <a:pt x="59873" y="325513"/>
                  <a:pt x="60739" y="326729"/>
                </a:cubicBezTo>
                <a:lnTo>
                  <a:pt x="59537" y="327346"/>
                </a:lnTo>
                <a:lnTo>
                  <a:pt x="53370" y="317017"/>
                </a:lnTo>
                <a:lnTo>
                  <a:pt x="54573" y="316401"/>
                </a:lnTo>
                <a:lnTo>
                  <a:pt x="55190" y="317634"/>
                </a:lnTo>
                <a:cubicBezTo>
                  <a:pt x="55806" y="318836"/>
                  <a:pt x="56392" y="319145"/>
                  <a:pt x="57317" y="318836"/>
                </a:cubicBezTo>
                <a:cubicBezTo>
                  <a:pt x="57625" y="318836"/>
                  <a:pt x="57625" y="318528"/>
                  <a:pt x="57934" y="318220"/>
                </a:cubicBezTo>
                <a:cubicBezTo>
                  <a:pt x="58086" y="318237"/>
                  <a:pt x="58223" y="318127"/>
                  <a:pt x="58240" y="317975"/>
                </a:cubicBezTo>
                <a:cubicBezTo>
                  <a:pt x="58241" y="317964"/>
                  <a:pt x="58242" y="317953"/>
                  <a:pt x="58242" y="317942"/>
                </a:cubicBezTo>
                <a:lnTo>
                  <a:pt x="60647" y="314582"/>
                </a:lnTo>
                <a:lnTo>
                  <a:pt x="57009" y="308199"/>
                </a:lnTo>
                <a:lnTo>
                  <a:pt x="54265" y="308508"/>
                </a:lnTo>
                <a:cubicBezTo>
                  <a:pt x="53506" y="308462"/>
                  <a:pt x="52754" y="308680"/>
                  <a:pt x="52137" y="309124"/>
                </a:cubicBezTo>
                <a:cubicBezTo>
                  <a:pt x="51400" y="309615"/>
                  <a:pt x="51200" y="310610"/>
                  <a:pt x="51690" y="311347"/>
                </a:cubicBezTo>
                <a:cubicBezTo>
                  <a:pt x="51741" y="311423"/>
                  <a:pt x="51797" y="311494"/>
                  <a:pt x="51860" y="311560"/>
                </a:cubicBezTo>
                <a:lnTo>
                  <a:pt x="52877" y="312886"/>
                </a:lnTo>
                <a:close/>
                <a:moveTo>
                  <a:pt x="79239" y="316586"/>
                </a:moveTo>
                <a:lnTo>
                  <a:pt x="80133" y="315691"/>
                </a:lnTo>
                <a:lnTo>
                  <a:pt x="85066" y="322135"/>
                </a:lnTo>
                <a:lnTo>
                  <a:pt x="79886" y="340974"/>
                </a:lnTo>
                <a:lnTo>
                  <a:pt x="79886" y="340974"/>
                </a:lnTo>
                <a:lnTo>
                  <a:pt x="89136" y="333358"/>
                </a:lnTo>
                <a:cubicBezTo>
                  <a:pt x="90338" y="332464"/>
                  <a:pt x="90338" y="330923"/>
                  <a:pt x="88827" y="328795"/>
                </a:cubicBezTo>
                <a:lnTo>
                  <a:pt x="89752" y="327901"/>
                </a:lnTo>
                <a:lnTo>
                  <a:pt x="95086" y="334468"/>
                </a:lnTo>
                <a:lnTo>
                  <a:pt x="94161" y="335362"/>
                </a:lnTo>
                <a:cubicBezTo>
                  <a:pt x="92651" y="333852"/>
                  <a:pt x="91078" y="333543"/>
                  <a:pt x="90215" y="334746"/>
                </a:cubicBezTo>
                <a:lnTo>
                  <a:pt x="75323" y="347079"/>
                </a:lnTo>
                <a:lnTo>
                  <a:pt x="73196" y="344643"/>
                </a:lnTo>
                <a:lnTo>
                  <a:pt x="78992" y="323369"/>
                </a:lnTo>
                <a:lnTo>
                  <a:pt x="78992" y="323369"/>
                </a:lnTo>
                <a:lnTo>
                  <a:pt x="67738" y="332618"/>
                </a:lnTo>
                <a:cubicBezTo>
                  <a:pt x="66217" y="333523"/>
                  <a:pt x="66526" y="335034"/>
                  <a:pt x="68663" y="337151"/>
                </a:cubicBezTo>
                <a:lnTo>
                  <a:pt x="67738" y="338076"/>
                </a:lnTo>
                <a:lnTo>
                  <a:pt x="62127" y="330861"/>
                </a:lnTo>
                <a:lnTo>
                  <a:pt x="63021" y="329967"/>
                </a:lnTo>
                <a:cubicBezTo>
                  <a:pt x="64254" y="331786"/>
                  <a:pt x="65765" y="332094"/>
                  <a:pt x="66967" y="331169"/>
                </a:cubicBezTo>
                <a:lnTo>
                  <a:pt x="79300" y="320840"/>
                </a:lnTo>
                <a:cubicBezTo>
                  <a:pt x="80811" y="319638"/>
                  <a:pt x="80811" y="318405"/>
                  <a:pt x="78992" y="316586"/>
                </a:cubicBezTo>
                <a:close/>
                <a:moveTo>
                  <a:pt x="101099" y="358826"/>
                </a:moveTo>
                <a:lnTo>
                  <a:pt x="94932" y="365208"/>
                </a:lnTo>
                <a:lnTo>
                  <a:pt x="81428" y="352968"/>
                </a:lnTo>
                <a:lnTo>
                  <a:pt x="82630" y="351734"/>
                </a:lnTo>
                <a:lnTo>
                  <a:pt x="105107" y="345352"/>
                </a:lnTo>
                <a:lnTo>
                  <a:pt x="103596" y="343841"/>
                </a:lnTo>
                <a:cubicBezTo>
                  <a:pt x="99958" y="340758"/>
                  <a:pt x="96597" y="340511"/>
                  <a:pt x="93576" y="343533"/>
                </a:cubicBezTo>
                <a:lnTo>
                  <a:pt x="92342" y="342639"/>
                </a:lnTo>
                <a:lnTo>
                  <a:pt x="98108" y="336842"/>
                </a:lnTo>
                <a:lnTo>
                  <a:pt x="110441" y="348404"/>
                </a:lnTo>
                <a:lnTo>
                  <a:pt x="108899" y="350224"/>
                </a:lnTo>
                <a:lnTo>
                  <a:pt x="87317" y="356390"/>
                </a:lnTo>
                <a:cubicBezTo>
                  <a:pt x="91849" y="360953"/>
                  <a:pt x="95826" y="361570"/>
                  <a:pt x="100050" y="357901"/>
                </a:cubicBezTo>
                <a:close/>
                <a:moveTo>
                  <a:pt x="114480" y="363975"/>
                </a:moveTo>
                <a:lnTo>
                  <a:pt x="120646" y="368230"/>
                </a:lnTo>
                <a:lnTo>
                  <a:pt x="124593" y="362772"/>
                </a:lnTo>
                <a:cubicBezTo>
                  <a:pt x="125518" y="361570"/>
                  <a:pt x="125209" y="360337"/>
                  <a:pt x="123390" y="359442"/>
                </a:cubicBezTo>
                <a:lnTo>
                  <a:pt x="123976" y="358209"/>
                </a:lnTo>
                <a:lnTo>
                  <a:pt x="133719" y="364900"/>
                </a:lnTo>
                <a:lnTo>
                  <a:pt x="133102" y="366102"/>
                </a:lnTo>
                <a:cubicBezTo>
                  <a:pt x="131283" y="364591"/>
                  <a:pt x="129742" y="364591"/>
                  <a:pt x="129156" y="366102"/>
                </a:cubicBezTo>
                <a:lnTo>
                  <a:pt x="119906" y="379483"/>
                </a:lnTo>
                <a:cubicBezTo>
                  <a:pt x="118704" y="380686"/>
                  <a:pt x="119290" y="381919"/>
                  <a:pt x="121417" y="383122"/>
                </a:cubicBezTo>
                <a:lnTo>
                  <a:pt x="120831" y="384355"/>
                </a:lnTo>
                <a:lnTo>
                  <a:pt x="110872" y="377633"/>
                </a:lnTo>
                <a:lnTo>
                  <a:pt x="111489" y="376400"/>
                </a:lnTo>
                <a:cubicBezTo>
                  <a:pt x="113000" y="377633"/>
                  <a:pt x="114233" y="377633"/>
                  <a:pt x="115127" y="376123"/>
                </a:cubicBezTo>
                <a:lnTo>
                  <a:pt x="119690" y="369740"/>
                </a:lnTo>
                <a:lnTo>
                  <a:pt x="113524" y="365486"/>
                </a:lnTo>
                <a:lnTo>
                  <a:pt x="108961" y="371868"/>
                </a:lnTo>
                <a:cubicBezTo>
                  <a:pt x="107758" y="373070"/>
                  <a:pt x="108375" y="374273"/>
                  <a:pt x="110194" y="375198"/>
                </a:cubicBezTo>
                <a:lnTo>
                  <a:pt x="109578" y="376400"/>
                </a:lnTo>
                <a:lnTo>
                  <a:pt x="99865" y="369740"/>
                </a:lnTo>
                <a:lnTo>
                  <a:pt x="100451" y="368507"/>
                </a:lnTo>
                <a:cubicBezTo>
                  <a:pt x="102270" y="370049"/>
                  <a:pt x="103534" y="370049"/>
                  <a:pt x="104398" y="368507"/>
                </a:cubicBezTo>
                <a:lnTo>
                  <a:pt x="113647" y="355157"/>
                </a:lnTo>
                <a:cubicBezTo>
                  <a:pt x="114572" y="353923"/>
                  <a:pt x="114264" y="352721"/>
                  <a:pt x="112445" y="351488"/>
                </a:cubicBezTo>
                <a:lnTo>
                  <a:pt x="113031" y="350285"/>
                </a:lnTo>
                <a:lnTo>
                  <a:pt x="122774" y="356976"/>
                </a:lnTo>
                <a:lnTo>
                  <a:pt x="122157" y="358178"/>
                </a:lnTo>
                <a:cubicBezTo>
                  <a:pt x="120338" y="356976"/>
                  <a:pt x="119074" y="356976"/>
                  <a:pt x="118519" y="358487"/>
                </a:cubicBezTo>
                <a:close/>
                <a:moveTo>
                  <a:pt x="136124" y="379175"/>
                </a:moveTo>
                <a:cubicBezTo>
                  <a:pt x="133041" y="385557"/>
                  <a:pt x="133041" y="389504"/>
                  <a:pt x="136741" y="391015"/>
                </a:cubicBezTo>
                <a:cubicBezTo>
                  <a:pt x="140441" y="392525"/>
                  <a:pt x="143123" y="390429"/>
                  <a:pt x="145990" y="384047"/>
                </a:cubicBezTo>
                <a:cubicBezTo>
                  <a:pt x="148858" y="377664"/>
                  <a:pt x="148734" y="373718"/>
                  <a:pt x="145713" y="372207"/>
                </a:cubicBezTo>
                <a:cubicBezTo>
                  <a:pt x="142044" y="370665"/>
                  <a:pt x="139022" y="372793"/>
                  <a:pt x="135970" y="379175"/>
                </a:cubicBezTo>
                <a:close/>
                <a:moveTo>
                  <a:pt x="130667" y="376431"/>
                </a:moveTo>
                <a:cubicBezTo>
                  <a:pt x="133361" y="370511"/>
                  <a:pt x="140345" y="367896"/>
                  <a:pt x="146266" y="370590"/>
                </a:cubicBezTo>
                <a:cubicBezTo>
                  <a:pt x="152186" y="373285"/>
                  <a:pt x="154801" y="380269"/>
                  <a:pt x="152106" y="386189"/>
                </a:cubicBezTo>
                <a:cubicBezTo>
                  <a:pt x="149411" y="392110"/>
                  <a:pt x="142428" y="394725"/>
                  <a:pt x="136507" y="392030"/>
                </a:cubicBezTo>
                <a:cubicBezTo>
                  <a:pt x="136378" y="391971"/>
                  <a:pt x="136251" y="391910"/>
                  <a:pt x="136124" y="391847"/>
                </a:cubicBezTo>
                <a:cubicBezTo>
                  <a:pt x="130419" y="389296"/>
                  <a:pt x="127863" y="382603"/>
                  <a:pt x="130414" y="376898"/>
                </a:cubicBezTo>
                <a:cubicBezTo>
                  <a:pt x="130484" y="376741"/>
                  <a:pt x="130558" y="376585"/>
                  <a:pt x="130636" y="376431"/>
                </a:cubicBezTo>
                <a:close/>
                <a:moveTo>
                  <a:pt x="158909" y="377048"/>
                </a:moveTo>
                <a:lnTo>
                  <a:pt x="170039" y="380408"/>
                </a:lnTo>
                <a:lnTo>
                  <a:pt x="169731" y="381611"/>
                </a:lnTo>
                <a:cubicBezTo>
                  <a:pt x="167295" y="380686"/>
                  <a:pt x="166093" y="381303"/>
                  <a:pt x="165785" y="382813"/>
                </a:cubicBezTo>
                <a:lnTo>
                  <a:pt x="161931" y="396133"/>
                </a:lnTo>
                <a:cubicBezTo>
                  <a:pt x="161175" y="398501"/>
                  <a:pt x="162483" y="401034"/>
                  <a:pt x="164852" y="401789"/>
                </a:cubicBezTo>
                <a:cubicBezTo>
                  <a:pt x="164986" y="401832"/>
                  <a:pt x="165123" y="401868"/>
                  <a:pt x="165260" y="401898"/>
                </a:cubicBezTo>
                <a:cubicBezTo>
                  <a:pt x="167904" y="403077"/>
                  <a:pt x="171003" y="401889"/>
                  <a:pt x="172182" y="399245"/>
                </a:cubicBezTo>
                <a:cubicBezTo>
                  <a:pt x="172365" y="398832"/>
                  <a:pt x="172495" y="398398"/>
                  <a:pt x="172568" y="397952"/>
                </a:cubicBezTo>
                <a:lnTo>
                  <a:pt x="176206" y="386174"/>
                </a:lnTo>
                <a:cubicBezTo>
                  <a:pt x="176822" y="384663"/>
                  <a:pt x="175898" y="383738"/>
                  <a:pt x="173462" y="382536"/>
                </a:cubicBezTo>
                <a:lnTo>
                  <a:pt x="173770" y="381303"/>
                </a:lnTo>
                <a:lnTo>
                  <a:pt x="181971" y="383738"/>
                </a:lnTo>
                <a:lnTo>
                  <a:pt x="181663" y="384941"/>
                </a:lnTo>
                <a:cubicBezTo>
                  <a:pt x="179258" y="384663"/>
                  <a:pt x="178025" y="385249"/>
                  <a:pt x="177717" y="386482"/>
                </a:cubicBezTo>
                <a:lnTo>
                  <a:pt x="174387" y="398014"/>
                </a:lnTo>
                <a:cubicBezTo>
                  <a:pt x="172876" y="402885"/>
                  <a:pt x="169515" y="404180"/>
                  <a:pt x="163750" y="402577"/>
                </a:cubicBezTo>
                <a:cubicBezTo>
                  <a:pt x="157984" y="400973"/>
                  <a:pt x="156165" y="398014"/>
                  <a:pt x="157367" y="393759"/>
                </a:cubicBezTo>
                <a:lnTo>
                  <a:pt x="161314" y="380994"/>
                </a:lnTo>
                <a:cubicBezTo>
                  <a:pt x="161931" y="379483"/>
                  <a:pt x="161006" y="378558"/>
                  <a:pt x="158878" y="377911"/>
                </a:cubicBezTo>
                <a:close/>
                <a:moveTo>
                  <a:pt x="206637" y="387376"/>
                </a:moveTo>
                <a:lnTo>
                  <a:pt x="218446" y="387376"/>
                </a:lnTo>
                <a:lnTo>
                  <a:pt x="218446" y="388610"/>
                </a:lnTo>
                <a:cubicBezTo>
                  <a:pt x="216010" y="388610"/>
                  <a:pt x="214808" y="389196"/>
                  <a:pt x="215085" y="390737"/>
                </a:cubicBezTo>
                <a:lnTo>
                  <a:pt x="215085" y="404704"/>
                </a:lnTo>
                <a:cubicBezTo>
                  <a:pt x="215085" y="407448"/>
                  <a:pt x="216627" y="408959"/>
                  <a:pt x="219957" y="409267"/>
                </a:cubicBezTo>
                <a:cubicBezTo>
                  <a:pt x="222777" y="409631"/>
                  <a:pt x="225358" y="407640"/>
                  <a:pt x="225722" y="404820"/>
                </a:cubicBezTo>
                <a:cubicBezTo>
                  <a:pt x="225779" y="404382"/>
                  <a:pt x="225779" y="403939"/>
                  <a:pt x="225722" y="403502"/>
                </a:cubicBezTo>
                <a:lnTo>
                  <a:pt x="225722" y="391323"/>
                </a:lnTo>
                <a:cubicBezTo>
                  <a:pt x="226031" y="389812"/>
                  <a:pt x="224828" y="388918"/>
                  <a:pt x="222084" y="388610"/>
                </a:cubicBezTo>
                <a:lnTo>
                  <a:pt x="222084" y="387376"/>
                </a:lnTo>
                <a:lnTo>
                  <a:pt x="230594" y="387376"/>
                </a:lnTo>
                <a:lnTo>
                  <a:pt x="230594" y="388610"/>
                </a:lnTo>
                <a:cubicBezTo>
                  <a:pt x="228158" y="388918"/>
                  <a:pt x="227264" y="389812"/>
                  <a:pt x="227511" y="391323"/>
                </a:cubicBezTo>
                <a:lnTo>
                  <a:pt x="227511" y="403193"/>
                </a:lnTo>
                <a:cubicBezTo>
                  <a:pt x="227511" y="408034"/>
                  <a:pt x="224427" y="410470"/>
                  <a:pt x="218723" y="410470"/>
                </a:cubicBezTo>
                <a:cubicBezTo>
                  <a:pt x="213019" y="410470"/>
                  <a:pt x="210121" y="408466"/>
                  <a:pt x="209936" y="404088"/>
                </a:cubicBezTo>
                <a:lnTo>
                  <a:pt x="209936" y="390737"/>
                </a:lnTo>
                <a:cubicBezTo>
                  <a:pt x="209936" y="389196"/>
                  <a:pt x="209011" y="388301"/>
                  <a:pt x="206853" y="388610"/>
                </a:cubicBezTo>
                <a:close/>
                <a:moveTo>
                  <a:pt x="231827" y="388918"/>
                </a:moveTo>
                <a:lnTo>
                  <a:pt x="231550" y="387685"/>
                </a:lnTo>
                <a:lnTo>
                  <a:pt x="239751" y="386482"/>
                </a:lnTo>
                <a:lnTo>
                  <a:pt x="253101" y="400449"/>
                </a:lnTo>
                <a:lnTo>
                  <a:pt x="253101" y="400449"/>
                </a:lnTo>
                <a:lnTo>
                  <a:pt x="251282" y="388610"/>
                </a:lnTo>
                <a:cubicBezTo>
                  <a:pt x="251282" y="387068"/>
                  <a:pt x="250080" y="386482"/>
                  <a:pt x="247336" y="386482"/>
                </a:cubicBezTo>
                <a:lnTo>
                  <a:pt x="247027" y="385249"/>
                </a:lnTo>
                <a:lnTo>
                  <a:pt x="255537" y="384047"/>
                </a:lnTo>
                <a:lnTo>
                  <a:pt x="255845" y="385249"/>
                </a:lnTo>
                <a:cubicBezTo>
                  <a:pt x="253718" y="385866"/>
                  <a:pt x="252762" y="386791"/>
                  <a:pt x="253101" y="388332"/>
                </a:cubicBezTo>
                <a:lnTo>
                  <a:pt x="255845" y="407479"/>
                </a:lnTo>
                <a:lnTo>
                  <a:pt x="252762" y="408065"/>
                </a:lnTo>
                <a:lnTo>
                  <a:pt x="237346" y="392279"/>
                </a:lnTo>
                <a:lnTo>
                  <a:pt x="237346" y="392279"/>
                </a:lnTo>
                <a:lnTo>
                  <a:pt x="239473" y="406554"/>
                </a:lnTo>
                <a:cubicBezTo>
                  <a:pt x="239473" y="408373"/>
                  <a:pt x="240984" y="408682"/>
                  <a:pt x="243728" y="408065"/>
                </a:cubicBezTo>
                <a:lnTo>
                  <a:pt x="244037" y="409298"/>
                </a:lnTo>
                <a:lnTo>
                  <a:pt x="234787" y="410501"/>
                </a:lnTo>
                <a:lnTo>
                  <a:pt x="234479" y="409298"/>
                </a:lnTo>
                <a:cubicBezTo>
                  <a:pt x="236914" y="408990"/>
                  <a:pt x="237839" y="408373"/>
                  <a:pt x="237562" y="406554"/>
                </a:cubicBezTo>
                <a:lnTo>
                  <a:pt x="235126" y="390768"/>
                </a:lnTo>
                <a:cubicBezTo>
                  <a:pt x="235465" y="388918"/>
                  <a:pt x="234232" y="388301"/>
                  <a:pt x="231704" y="388918"/>
                </a:cubicBezTo>
                <a:close/>
                <a:moveTo>
                  <a:pt x="276472" y="402299"/>
                </a:moveTo>
                <a:lnTo>
                  <a:pt x="264632" y="405660"/>
                </a:lnTo>
                <a:lnTo>
                  <a:pt x="264324" y="404427"/>
                </a:lnTo>
                <a:cubicBezTo>
                  <a:pt x="266452" y="404118"/>
                  <a:pt x="267407" y="402916"/>
                  <a:pt x="266760" y="401343"/>
                </a:cubicBezTo>
                <a:lnTo>
                  <a:pt x="262505" y="385927"/>
                </a:lnTo>
                <a:cubicBezTo>
                  <a:pt x="262197" y="384417"/>
                  <a:pt x="260963" y="383800"/>
                  <a:pt x="258836" y="384725"/>
                </a:cubicBezTo>
                <a:lnTo>
                  <a:pt x="258559" y="383492"/>
                </a:lnTo>
                <a:lnTo>
                  <a:pt x="270398" y="380162"/>
                </a:lnTo>
                <a:lnTo>
                  <a:pt x="270706" y="381364"/>
                </a:lnTo>
                <a:cubicBezTo>
                  <a:pt x="268271" y="381981"/>
                  <a:pt x="267623" y="382875"/>
                  <a:pt x="268271" y="384447"/>
                </a:cubicBezTo>
                <a:lnTo>
                  <a:pt x="272526" y="399864"/>
                </a:lnTo>
                <a:cubicBezTo>
                  <a:pt x="272834" y="401405"/>
                  <a:pt x="274036" y="401991"/>
                  <a:pt x="276164" y="401097"/>
                </a:cubicBezTo>
                <a:close/>
                <a:moveTo>
                  <a:pt x="273142" y="380439"/>
                </a:moveTo>
                <a:lnTo>
                  <a:pt x="272526" y="379206"/>
                </a:lnTo>
                <a:lnTo>
                  <a:pt x="282854" y="374951"/>
                </a:lnTo>
                <a:lnTo>
                  <a:pt x="283471" y="376184"/>
                </a:lnTo>
                <a:cubicBezTo>
                  <a:pt x="281344" y="377078"/>
                  <a:pt x="280727" y="377695"/>
                  <a:pt x="281035" y="378589"/>
                </a:cubicBezTo>
                <a:cubicBezTo>
                  <a:pt x="283888" y="382622"/>
                  <a:pt x="286977" y="386483"/>
                  <a:pt x="290285" y="390151"/>
                </a:cubicBezTo>
                <a:lnTo>
                  <a:pt x="290285" y="390151"/>
                </a:lnTo>
                <a:lnTo>
                  <a:pt x="290285" y="388024"/>
                </a:lnTo>
                <a:cubicBezTo>
                  <a:pt x="289977" y="378774"/>
                  <a:pt x="289699" y="374951"/>
                  <a:pt x="289699" y="375876"/>
                </a:cubicBezTo>
                <a:cubicBezTo>
                  <a:pt x="289082" y="374643"/>
                  <a:pt x="288157" y="374643"/>
                  <a:pt x="286338" y="375259"/>
                </a:cubicBezTo>
                <a:lnTo>
                  <a:pt x="285722" y="374057"/>
                </a:lnTo>
                <a:lnTo>
                  <a:pt x="292721" y="371313"/>
                </a:lnTo>
                <a:lnTo>
                  <a:pt x="293337" y="372515"/>
                </a:lnTo>
                <a:cubicBezTo>
                  <a:pt x="291826" y="373440"/>
                  <a:pt x="291210" y="374334"/>
                  <a:pt x="291518" y="375876"/>
                </a:cubicBezTo>
                <a:lnTo>
                  <a:pt x="292104" y="396842"/>
                </a:lnTo>
                <a:lnTo>
                  <a:pt x="289699" y="397736"/>
                </a:lnTo>
                <a:lnTo>
                  <a:pt x="276626" y="381950"/>
                </a:lnTo>
                <a:cubicBezTo>
                  <a:pt x="276189" y="380606"/>
                  <a:pt x="274745" y="379871"/>
                  <a:pt x="273401" y="380308"/>
                </a:cubicBezTo>
                <a:cubicBezTo>
                  <a:pt x="273313" y="380337"/>
                  <a:pt x="273227" y="380370"/>
                  <a:pt x="273142" y="380408"/>
                </a:cubicBezTo>
                <a:close/>
                <a:moveTo>
                  <a:pt x="312022" y="360367"/>
                </a:moveTo>
                <a:lnTo>
                  <a:pt x="316276" y="367366"/>
                </a:lnTo>
                <a:lnTo>
                  <a:pt x="315074" y="367983"/>
                </a:lnTo>
                <a:cubicBezTo>
                  <a:pt x="312628" y="364766"/>
                  <a:pt x="308123" y="363961"/>
                  <a:pt x="304714" y="366133"/>
                </a:cubicBezTo>
                <a:cubicBezTo>
                  <a:pt x="302895" y="367058"/>
                  <a:pt x="302587" y="368260"/>
                  <a:pt x="303512" y="369494"/>
                </a:cubicBezTo>
                <a:lnTo>
                  <a:pt x="306842" y="375259"/>
                </a:lnTo>
                <a:cubicBezTo>
                  <a:pt x="309203" y="374538"/>
                  <a:pt x="310532" y="372038"/>
                  <a:pt x="309810" y="369677"/>
                </a:cubicBezTo>
                <a:cubicBezTo>
                  <a:pt x="309749" y="369477"/>
                  <a:pt x="309674" y="369282"/>
                  <a:pt x="309586" y="369093"/>
                </a:cubicBezTo>
                <a:lnTo>
                  <a:pt x="310819" y="368476"/>
                </a:lnTo>
                <a:lnTo>
                  <a:pt x="315351" y="376678"/>
                </a:lnTo>
                <a:lnTo>
                  <a:pt x="314149" y="377294"/>
                </a:lnTo>
                <a:cubicBezTo>
                  <a:pt x="312547" y="375209"/>
                  <a:pt x="309566" y="374797"/>
                  <a:pt x="307458" y="376369"/>
                </a:cubicBezTo>
                <a:lnTo>
                  <a:pt x="311405" y="383060"/>
                </a:lnTo>
                <a:cubicBezTo>
                  <a:pt x="312022" y="384602"/>
                  <a:pt x="313224" y="384602"/>
                  <a:pt x="314766" y="383368"/>
                </a:cubicBezTo>
                <a:cubicBezTo>
                  <a:pt x="318404" y="381241"/>
                  <a:pt x="319606" y="377603"/>
                  <a:pt x="318404" y="372731"/>
                </a:cubicBezTo>
                <a:lnTo>
                  <a:pt x="319606" y="372145"/>
                </a:lnTo>
                <a:lnTo>
                  <a:pt x="323861" y="380038"/>
                </a:lnTo>
                <a:lnTo>
                  <a:pt x="305362" y="390675"/>
                </a:lnTo>
                <a:lnTo>
                  <a:pt x="304745" y="389442"/>
                </a:lnTo>
                <a:cubicBezTo>
                  <a:pt x="306873" y="388548"/>
                  <a:pt x="307489" y="387315"/>
                  <a:pt x="306595" y="385804"/>
                </a:cubicBezTo>
                <a:lnTo>
                  <a:pt x="298671" y="371837"/>
                </a:lnTo>
                <a:cubicBezTo>
                  <a:pt x="298085" y="370295"/>
                  <a:pt x="296544" y="370295"/>
                  <a:pt x="294725" y="371529"/>
                </a:cubicBezTo>
                <a:lnTo>
                  <a:pt x="294139" y="370295"/>
                </a:lnTo>
                <a:close/>
                <a:moveTo>
                  <a:pt x="324354" y="355527"/>
                </a:moveTo>
                <a:lnTo>
                  <a:pt x="328918" y="361292"/>
                </a:lnTo>
                <a:cubicBezTo>
                  <a:pt x="332247" y="358857"/>
                  <a:pt x="332864" y="356421"/>
                  <a:pt x="330737" y="353985"/>
                </a:cubicBezTo>
                <a:cubicBezTo>
                  <a:pt x="328609" y="351549"/>
                  <a:pt x="326790" y="351272"/>
                  <a:pt x="324971" y="352783"/>
                </a:cubicBezTo>
                <a:cubicBezTo>
                  <a:pt x="323738" y="353677"/>
                  <a:pt x="323429" y="354602"/>
                  <a:pt x="324354" y="355527"/>
                </a:cubicBezTo>
                <a:close/>
                <a:moveTo>
                  <a:pt x="343316" y="359134"/>
                </a:moveTo>
                <a:lnTo>
                  <a:pt x="344241" y="358209"/>
                </a:lnTo>
                <a:cubicBezTo>
                  <a:pt x="346133" y="359874"/>
                  <a:pt x="346316" y="362758"/>
                  <a:pt x="344651" y="364649"/>
                </a:cubicBezTo>
                <a:cubicBezTo>
                  <a:pt x="344354" y="364987"/>
                  <a:pt x="344008" y="365280"/>
                  <a:pt x="343624" y="365516"/>
                </a:cubicBezTo>
                <a:cubicBezTo>
                  <a:pt x="341892" y="367299"/>
                  <a:pt x="339042" y="367340"/>
                  <a:pt x="337259" y="365607"/>
                </a:cubicBezTo>
                <a:cubicBezTo>
                  <a:pt x="336867" y="365227"/>
                  <a:pt x="336548" y="364778"/>
                  <a:pt x="336317" y="364283"/>
                </a:cubicBezTo>
                <a:cubicBezTo>
                  <a:pt x="334806" y="362464"/>
                  <a:pt x="333604" y="361570"/>
                  <a:pt x="332987" y="361570"/>
                </a:cubicBezTo>
                <a:cubicBezTo>
                  <a:pt x="332371" y="361570"/>
                  <a:pt x="331168" y="361570"/>
                  <a:pt x="329658" y="362464"/>
                </a:cubicBezTo>
                <a:lnTo>
                  <a:pt x="333882" y="367952"/>
                </a:lnTo>
                <a:cubicBezTo>
                  <a:pt x="334806" y="369771"/>
                  <a:pt x="336317" y="369771"/>
                  <a:pt x="338136" y="367952"/>
                </a:cubicBezTo>
                <a:lnTo>
                  <a:pt x="339061" y="368846"/>
                </a:lnTo>
                <a:lnTo>
                  <a:pt x="329812" y="376431"/>
                </a:lnTo>
                <a:lnTo>
                  <a:pt x="328887" y="375537"/>
                </a:lnTo>
                <a:cubicBezTo>
                  <a:pt x="330706" y="374304"/>
                  <a:pt x="331322" y="373101"/>
                  <a:pt x="330089" y="371590"/>
                </a:cubicBezTo>
                <a:lnTo>
                  <a:pt x="320069" y="358826"/>
                </a:lnTo>
                <a:cubicBezTo>
                  <a:pt x="319175" y="357623"/>
                  <a:pt x="317941" y="357623"/>
                  <a:pt x="316122" y="359134"/>
                </a:cubicBezTo>
                <a:lnTo>
                  <a:pt x="315228" y="358209"/>
                </a:lnTo>
                <a:lnTo>
                  <a:pt x="324478" y="350933"/>
                </a:lnTo>
                <a:cubicBezTo>
                  <a:pt x="329041" y="347572"/>
                  <a:pt x="332371" y="347264"/>
                  <a:pt x="335115" y="350316"/>
                </a:cubicBezTo>
                <a:cubicBezTo>
                  <a:pt x="337242" y="353399"/>
                  <a:pt x="336317" y="356483"/>
                  <a:pt x="332032" y="359720"/>
                </a:cubicBezTo>
                <a:lnTo>
                  <a:pt x="332032" y="359720"/>
                </a:lnTo>
                <a:cubicBezTo>
                  <a:pt x="334477" y="358154"/>
                  <a:pt x="337639" y="358277"/>
                  <a:pt x="339955" y="360028"/>
                </a:cubicBezTo>
                <a:cubicBezTo>
                  <a:pt x="342360" y="361847"/>
                  <a:pt x="343594" y="362464"/>
                  <a:pt x="343902" y="361570"/>
                </a:cubicBezTo>
                <a:cubicBezTo>
                  <a:pt x="344519" y="361262"/>
                  <a:pt x="344241" y="360337"/>
                  <a:pt x="343316" y="359134"/>
                </a:cubicBezTo>
                <a:close/>
                <a:moveTo>
                  <a:pt x="352134" y="357901"/>
                </a:moveTo>
                <a:lnTo>
                  <a:pt x="345752" y="351734"/>
                </a:lnTo>
                <a:lnTo>
                  <a:pt x="346646" y="350840"/>
                </a:lnTo>
                <a:cubicBezTo>
                  <a:pt x="351209" y="353553"/>
                  <a:pt x="354847" y="353553"/>
                  <a:pt x="357283" y="350840"/>
                </a:cubicBezTo>
                <a:cubicBezTo>
                  <a:pt x="359102" y="348713"/>
                  <a:pt x="359411" y="346894"/>
                  <a:pt x="357591" y="345044"/>
                </a:cubicBezTo>
                <a:cubicBezTo>
                  <a:pt x="356697" y="344150"/>
                  <a:pt x="354262" y="344458"/>
                  <a:pt x="350901" y="346277"/>
                </a:cubicBezTo>
                <a:cubicBezTo>
                  <a:pt x="346369" y="348713"/>
                  <a:pt x="342700" y="349021"/>
                  <a:pt x="340880" y="346894"/>
                </a:cubicBezTo>
                <a:cubicBezTo>
                  <a:pt x="337551" y="343523"/>
                  <a:pt x="337551" y="339874"/>
                  <a:pt x="340880" y="335948"/>
                </a:cubicBezTo>
                <a:cubicBezTo>
                  <a:pt x="342070" y="334790"/>
                  <a:pt x="343534" y="333952"/>
                  <a:pt x="345135" y="333513"/>
                </a:cubicBezTo>
                <a:cubicBezTo>
                  <a:pt x="345752" y="333204"/>
                  <a:pt x="346060" y="333204"/>
                  <a:pt x="346369" y="332896"/>
                </a:cubicBezTo>
                <a:cubicBezTo>
                  <a:pt x="346677" y="332588"/>
                  <a:pt x="346646" y="332002"/>
                  <a:pt x="346369" y="331077"/>
                </a:cubicBezTo>
                <a:lnTo>
                  <a:pt x="347263" y="330183"/>
                </a:lnTo>
                <a:lnTo>
                  <a:pt x="353028" y="335640"/>
                </a:lnTo>
                <a:lnTo>
                  <a:pt x="352134" y="336565"/>
                </a:lnTo>
                <a:cubicBezTo>
                  <a:pt x="348188" y="334437"/>
                  <a:pt x="344827" y="334437"/>
                  <a:pt x="342700" y="336565"/>
                </a:cubicBezTo>
                <a:cubicBezTo>
                  <a:pt x="341189" y="338384"/>
                  <a:pt x="340880" y="340203"/>
                  <a:pt x="342391" y="341714"/>
                </a:cubicBezTo>
                <a:cubicBezTo>
                  <a:pt x="343902" y="343225"/>
                  <a:pt x="345752" y="342639"/>
                  <a:pt x="349082" y="340820"/>
                </a:cubicBezTo>
                <a:cubicBezTo>
                  <a:pt x="353953" y="338076"/>
                  <a:pt x="357591" y="338076"/>
                  <a:pt x="360027" y="340203"/>
                </a:cubicBezTo>
                <a:cubicBezTo>
                  <a:pt x="363110" y="343533"/>
                  <a:pt x="363110" y="347171"/>
                  <a:pt x="359719" y="351149"/>
                </a:cubicBezTo>
                <a:cubicBezTo>
                  <a:pt x="358464" y="352583"/>
                  <a:pt x="356905" y="353720"/>
                  <a:pt x="355156" y="354478"/>
                </a:cubicBezTo>
                <a:cubicBezTo>
                  <a:pt x="354570" y="354787"/>
                  <a:pt x="353953" y="354787"/>
                  <a:pt x="353953" y="355095"/>
                </a:cubicBezTo>
                <a:cubicBezTo>
                  <a:pt x="353953" y="355403"/>
                  <a:pt x="353645" y="355989"/>
                  <a:pt x="353953" y="356914"/>
                </a:cubicBezTo>
                <a:close/>
                <a:moveTo>
                  <a:pt x="376122" y="329967"/>
                </a:moveTo>
                <a:lnTo>
                  <a:pt x="368537" y="339679"/>
                </a:lnTo>
                <a:lnTo>
                  <a:pt x="367612" y="338785"/>
                </a:lnTo>
                <a:cubicBezTo>
                  <a:pt x="369154" y="336935"/>
                  <a:pt x="369154" y="335702"/>
                  <a:pt x="367920" y="334807"/>
                </a:cubicBezTo>
                <a:lnTo>
                  <a:pt x="355032" y="325219"/>
                </a:lnTo>
                <a:cubicBezTo>
                  <a:pt x="353830" y="324324"/>
                  <a:pt x="352597" y="324602"/>
                  <a:pt x="351394" y="326452"/>
                </a:cubicBezTo>
                <a:lnTo>
                  <a:pt x="350469" y="325527"/>
                </a:lnTo>
                <a:lnTo>
                  <a:pt x="358085" y="315815"/>
                </a:lnTo>
                <a:lnTo>
                  <a:pt x="358979" y="316709"/>
                </a:lnTo>
                <a:cubicBezTo>
                  <a:pt x="357468" y="318528"/>
                  <a:pt x="357468" y="319792"/>
                  <a:pt x="358701" y="320655"/>
                </a:cubicBezTo>
                <a:lnTo>
                  <a:pt x="371435" y="330398"/>
                </a:lnTo>
                <a:cubicBezTo>
                  <a:pt x="372668" y="331601"/>
                  <a:pt x="373871" y="330984"/>
                  <a:pt x="375104" y="329165"/>
                </a:cubicBezTo>
                <a:close/>
                <a:moveTo>
                  <a:pt x="359719" y="313564"/>
                </a:moveTo>
                <a:lnTo>
                  <a:pt x="370664" y="294726"/>
                </a:lnTo>
                <a:lnTo>
                  <a:pt x="377663" y="298672"/>
                </a:lnTo>
                <a:lnTo>
                  <a:pt x="377047" y="300183"/>
                </a:lnTo>
                <a:cubicBezTo>
                  <a:pt x="372792" y="298980"/>
                  <a:pt x="369739" y="299566"/>
                  <a:pt x="367797" y="302619"/>
                </a:cubicBezTo>
                <a:lnTo>
                  <a:pt x="383213" y="311868"/>
                </a:lnTo>
                <a:cubicBezTo>
                  <a:pt x="384415" y="313102"/>
                  <a:pt x="385649" y="312177"/>
                  <a:pt x="387159" y="309772"/>
                </a:cubicBezTo>
                <a:lnTo>
                  <a:pt x="388362" y="310357"/>
                </a:lnTo>
                <a:lnTo>
                  <a:pt x="381671" y="321611"/>
                </a:lnTo>
                <a:lnTo>
                  <a:pt x="380469" y="320995"/>
                </a:lnTo>
                <a:cubicBezTo>
                  <a:pt x="381980" y="318867"/>
                  <a:pt x="381980" y="317356"/>
                  <a:pt x="380469" y="316431"/>
                </a:cubicBezTo>
                <a:lnTo>
                  <a:pt x="365053" y="307336"/>
                </a:lnTo>
                <a:cubicBezTo>
                  <a:pt x="363234" y="310419"/>
                  <a:pt x="364159" y="313502"/>
                  <a:pt x="367489" y="316431"/>
                </a:cubicBezTo>
                <a:lnTo>
                  <a:pt x="366594" y="317665"/>
                </a:lnTo>
                <a:close/>
                <a:moveTo>
                  <a:pt x="372792" y="293801"/>
                </a:moveTo>
                <a:lnTo>
                  <a:pt x="371558" y="293184"/>
                </a:lnTo>
                <a:lnTo>
                  <a:pt x="375813" y="282855"/>
                </a:lnTo>
                <a:lnTo>
                  <a:pt x="377047" y="283472"/>
                </a:lnTo>
                <a:cubicBezTo>
                  <a:pt x="376430" y="285291"/>
                  <a:pt x="376430" y="286216"/>
                  <a:pt x="377047" y="286216"/>
                </a:cubicBezTo>
                <a:cubicBezTo>
                  <a:pt x="377535" y="286381"/>
                  <a:pt x="378043" y="286485"/>
                  <a:pt x="378557" y="286524"/>
                </a:cubicBezTo>
                <a:lnTo>
                  <a:pt x="379174" y="286524"/>
                </a:lnTo>
                <a:lnTo>
                  <a:pt x="386759" y="285908"/>
                </a:lnTo>
                <a:lnTo>
                  <a:pt x="382196" y="280419"/>
                </a:lnTo>
                <a:cubicBezTo>
                  <a:pt x="381610" y="279834"/>
                  <a:pt x="380993" y="279525"/>
                  <a:pt x="380685" y="279217"/>
                </a:cubicBezTo>
                <a:cubicBezTo>
                  <a:pt x="379760" y="278909"/>
                  <a:pt x="379174" y="279525"/>
                  <a:pt x="378249" y="281344"/>
                </a:cubicBezTo>
                <a:lnTo>
                  <a:pt x="377047" y="280728"/>
                </a:lnTo>
                <a:lnTo>
                  <a:pt x="380376" y="272835"/>
                </a:lnTo>
                <a:lnTo>
                  <a:pt x="381610" y="273451"/>
                </a:lnTo>
                <a:cubicBezTo>
                  <a:pt x="380993" y="275579"/>
                  <a:pt x="381301" y="277089"/>
                  <a:pt x="382504" y="277706"/>
                </a:cubicBezTo>
                <a:lnTo>
                  <a:pt x="389811" y="285908"/>
                </a:lnTo>
                <a:lnTo>
                  <a:pt x="395268" y="288343"/>
                </a:lnTo>
                <a:cubicBezTo>
                  <a:pt x="396779" y="289237"/>
                  <a:pt x="398012" y="288343"/>
                  <a:pt x="398907" y="285908"/>
                </a:cubicBezTo>
                <a:lnTo>
                  <a:pt x="400140" y="286524"/>
                </a:lnTo>
                <a:lnTo>
                  <a:pt x="395114" y="298364"/>
                </a:lnTo>
                <a:lnTo>
                  <a:pt x="393912" y="297747"/>
                </a:lnTo>
                <a:cubicBezTo>
                  <a:pt x="395114" y="295311"/>
                  <a:pt x="394806" y="293801"/>
                  <a:pt x="393295" y="293492"/>
                </a:cubicBezTo>
                <a:lnTo>
                  <a:pt x="387529" y="291056"/>
                </a:lnTo>
                <a:lnTo>
                  <a:pt x="378095" y="291673"/>
                </a:lnTo>
                <a:cubicBezTo>
                  <a:pt x="374611" y="291981"/>
                  <a:pt x="373100" y="292598"/>
                  <a:pt x="372792" y="293801"/>
                </a:cubicBezTo>
                <a:close/>
                <a:moveTo>
                  <a:pt x="40544" y="225445"/>
                </a:moveTo>
                <a:cubicBezTo>
                  <a:pt x="44136" y="225548"/>
                  <a:pt x="47131" y="222720"/>
                  <a:pt x="47233" y="219129"/>
                </a:cubicBezTo>
                <a:cubicBezTo>
                  <a:pt x="47234" y="219107"/>
                  <a:pt x="47234" y="219085"/>
                  <a:pt x="47235" y="219063"/>
                </a:cubicBezTo>
                <a:cubicBezTo>
                  <a:pt x="47405" y="215372"/>
                  <a:pt x="44551" y="212242"/>
                  <a:pt x="40860" y="212071"/>
                </a:cubicBezTo>
                <a:cubicBezTo>
                  <a:pt x="37169" y="211901"/>
                  <a:pt x="34038" y="214755"/>
                  <a:pt x="33868" y="218447"/>
                </a:cubicBezTo>
                <a:cubicBezTo>
                  <a:pt x="33698" y="222138"/>
                  <a:pt x="36552" y="225268"/>
                  <a:pt x="40243" y="225438"/>
                </a:cubicBezTo>
                <a:cubicBezTo>
                  <a:pt x="40343" y="225443"/>
                  <a:pt x="40444" y="225445"/>
                  <a:pt x="40544" y="225445"/>
                </a:cubicBezTo>
                <a:close/>
                <a:moveTo>
                  <a:pt x="397550" y="225445"/>
                </a:moveTo>
                <a:cubicBezTo>
                  <a:pt x="400953" y="225567"/>
                  <a:pt x="403811" y="222906"/>
                  <a:pt x="403932" y="219503"/>
                </a:cubicBezTo>
                <a:cubicBezTo>
                  <a:pt x="403937" y="219356"/>
                  <a:pt x="403937" y="219210"/>
                  <a:pt x="403932" y="219063"/>
                </a:cubicBezTo>
                <a:cubicBezTo>
                  <a:pt x="404035" y="215472"/>
                  <a:pt x="401207" y="212477"/>
                  <a:pt x="397615" y="212374"/>
                </a:cubicBezTo>
                <a:cubicBezTo>
                  <a:pt x="397594" y="212373"/>
                  <a:pt x="397572" y="212373"/>
                  <a:pt x="397550" y="212373"/>
                </a:cubicBezTo>
                <a:cubicBezTo>
                  <a:pt x="393869" y="212406"/>
                  <a:pt x="390893" y="215382"/>
                  <a:pt x="390859" y="219063"/>
                </a:cubicBezTo>
                <a:cubicBezTo>
                  <a:pt x="390927" y="222620"/>
                  <a:pt x="393838" y="225463"/>
                  <a:pt x="397396" y="225445"/>
                </a:cubicBezTo>
                <a:close/>
                <a:moveTo>
                  <a:pt x="219063" y="0"/>
                </a:moveTo>
                <a:cubicBezTo>
                  <a:pt x="340047" y="0"/>
                  <a:pt x="438125" y="98078"/>
                  <a:pt x="438125" y="219063"/>
                </a:cubicBezTo>
                <a:cubicBezTo>
                  <a:pt x="438125" y="340048"/>
                  <a:pt x="340047" y="438126"/>
                  <a:pt x="219063" y="438126"/>
                </a:cubicBezTo>
                <a:cubicBezTo>
                  <a:pt x="98078" y="438126"/>
                  <a:pt x="0" y="340048"/>
                  <a:pt x="0" y="219063"/>
                </a:cubicBezTo>
                <a:cubicBezTo>
                  <a:pt x="136" y="98159"/>
                  <a:pt x="98159" y="205"/>
                  <a:pt x="219063" y="154"/>
                </a:cubicBezTo>
                <a:close/>
                <a:moveTo>
                  <a:pt x="219063" y="5766"/>
                </a:moveTo>
                <a:cubicBezTo>
                  <a:pt x="101432" y="5800"/>
                  <a:pt x="6102" y="101186"/>
                  <a:pt x="6136" y="218817"/>
                </a:cubicBezTo>
                <a:cubicBezTo>
                  <a:pt x="6170" y="336447"/>
                  <a:pt x="101556" y="431778"/>
                  <a:pt x="219186" y="431744"/>
                </a:cubicBezTo>
                <a:cubicBezTo>
                  <a:pt x="336792" y="431710"/>
                  <a:pt x="432113" y="336361"/>
                  <a:pt x="432113" y="218755"/>
                </a:cubicBezTo>
                <a:cubicBezTo>
                  <a:pt x="432079" y="101114"/>
                  <a:pt x="336703" y="5766"/>
                  <a:pt x="219063" y="5766"/>
                </a:cubicBezTo>
                <a:close/>
                <a:moveTo>
                  <a:pt x="219063" y="69866"/>
                </a:moveTo>
                <a:cubicBezTo>
                  <a:pt x="301462" y="69866"/>
                  <a:pt x="368259" y="136664"/>
                  <a:pt x="368259" y="219063"/>
                </a:cubicBezTo>
                <a:cubicBezTo>
                  <a:pt x="368259" y="301463"/>
                  <a:pt x="301462" y="368260"/>
                  <a:pt x="219063" y="368260"/>
                </a:cubicBezTo>
                <a:cubicBezTo>
                  <a:pt x="136663" y="368260"/>
                  <a:pt x="69866" y="301463"/>
                  <a:pt x="69866" y="219063"/>
                </a:cubicBezTo>
                <a:cubicBezTo>
                  <a:pt x="69900" y="136678"/>
                  <a:pt x="136678" y="69900"/>
                  <a:pt x="219063" y="69866"/>
                </a:cubicBezTo>
                <a:close/>
                <a:moveTo>
                  <a:pt x="219063" y="73843"/>
                </a:moveTo>
                <a:cubicBezTo>
                  <a:pt x="138860" y="73843"/>
                  <a:pt x="73843" y="138860"/>
                  <a:pt x="73843" y="219063"/>
                </a:cubicBezTo>
                <a:cubicBezTo>
                  <a:pt x="73843" y="299266"/>
                  <a:pt x="138860" y="364283"/>
                  <a:pt x="219063" y="364283"/>
                </a:cubicBezTo>
                <a:cubicBezTo>
                  <a:pt x="299265" y="364283"/>
                  <a:pt x="364282" y="299266"/>
                  <a:pt x="364282" y="219063"/>
                </a:cubicBezTo>
                <a:cubicBezTo>
                  <a:pt x="364282" y="138860"/>
                  <a:pt x="299265" y="73843"/>
                  <a:pt x="219063" y="73843"/>
                </a:cubicBezTo>
                <a:close/>
                <a:moveTo>
                  <a:pt x="344241" y="207224"/>
                </a:moveTo>
                <a:lnTo>
                  <a:pt x="332371" y="207224"/>
                </a:lnTo>
                <a:lnTo>
                  <a:pt x="332371" y="219371"/>
                </a:lnTo>
                <a:lnTo>
                  <a:pt x="344241" y="219371"/>
                </a:lnTo>
                <a:lnTo>
                  <a:pt x="344241" y="207224"/>
                </a:lnTo>
                <a:close/>
                <a:moveTo>
                  <a:pt x="217521" y="116669"/>
                </a:moveTo>
                <a:lnTo>
                  <a:pt x="218754" y="116669"/>
                </a:lnTo>
                <a:lnTo>
                  <a:pt x="218754" y="113925"/>
                </a:lnTo>
                <a:lnTo>
                  <a:pt x="219957" y="113925"/>
                </a:lnTo>
                <a:lnTo>
                  <a:pt x="219957" y="116669"/>
                </a:lnTo>
                <a:lnTo>
                  <a:pt x="221190" y="116669"/>
                </a:lnTo>
                <a:lnTo>
                  <a:pt x="221190" y="119752"/>
                </a:lnTo>
                <a:lnTo>
                  <a:pt x="219957" y="119752"/>
                </a:lnTo>
                <a:lnTo>
                  <a:pt x="219957" y="125919"/>
                </a:lnTo>
                <a:lnTo>
                  <a:pt x="220882" y="128324"/>
                </a:lnTo>
                <a:lnTo>
                  <a:pt x="220882" y="136556"/>
                </a:lnTo>
                <a:lnTo>
                  <a:pt x="223287" y="139639"/>
                </a:lnTo>
                <a:lnTo>
                  <a:pt x="223287" y="153020"/>
                </a:lnTo>
                <a:lnTo>
                  <a:pt x="226647" y="153020"/>
                </a:lnTo>
                <a:lnTo>
                  <a:pt x="226647" y="178241"/>
                </a:lnTo>
                <a:lnTo>
                  <a:pt x="230285" y="178241"/>
                </a:lnTo>
                <a:lnTo>
                  <a:pt x="230285" y="175158"/>
                </a:lnTo>
                <a:lnTo>
                  <a:pt x="234232" y="175158"/>
                </a:lnTo>
                <a:lnTo>
                  <a:pt x="234232" y="189557"/>
                </a:lnTo>
                <a:lnTo>
                  <a:pt x="288620" y="189557"/>
                </a:lnTo>
                <a:lnTo>
                  <a:pt x="288620" y="181078"/>
                </a:lnTo>
                <a:lnTo>
                  <a:pt x="291703" y="181078"/>
                </a:lnTo>
                <a:lnTo>
                  <a:pt x="291703" y="183390"/>
                </a:lnTo>
                <a:lnTo>
                  <a:pt x="301724" y="183390"/>
                </a:lnTo>
                <a:lnTo>
                  <a:pt x="301724" y="180646"/>
                </a:lnTo>
                <a:lnTo>
                  <a:pt x="304807" y="180646"/>
                </a:lnTo>
                <a:lnTo>
                  <a:pt x="304807" y="189156"/>
                </a:lnTo>
                <a:lnTo>
                  <a:pt x="347664" y="189156"/>
                </a:lnTo>
                <a:lnTo>
                  <a:pt x="347664" y="246720"/>
                </a:lnTo>
                <a:lnTo>
                  <a:pt x="90832" y="246720"/>
                </a:lnTo>
                <a:lnTo>
                  <a:pt x="90832" y="189279"/>
                </a:lnTo>
                <a:lnTo>
                  <a:pt x="133657" y="189279"/>
                </a:lnTo>
                <a:lnTo>
                  <a:pt x="133657" y="180770"/>
                </a:lnTo>
                <a:lnTo>
                  <a:pt x="136741" y="180770"/>
                </a:lnTo>
                <a:lnTo>
                  <a:pt x="136741" y="183390"/>
                </a:lnTo>
                <a:lnTo>
                  <a:pt x="146761" y="183390"/>
                </a:lnTo>
                <a:lnTo>
                  <a:pt x="146761" y="180954"/>
                </a:lnTo>
                <a:lnTo>
                  <a:pt x="149844" y="180954"/>
                </a:lnTo>
                <a:lnTo>
                  <a:pt x="149844" y="189557"/>
                </a:lnTo>
                <a:lnTo>
                  <a:pt x="204171" y="189557"/>
                </a:lnTo>
                <a:lnTo>
                  <a:pt x="204171" y="175004"/>
                </a:lnTo>
                <a:lnTo>
                  <a:pt x="208117" y="175004"/>
                </a:lnTo>
                <a:lnTo>
                  <a:pt x="208117" y="178087"/>
                </a:lnTo>
                <a:lnTo>
                  <a:pt x="211755" y="178087"/>
                </a:lnTo>
                <a:lnTo>
                  <a:pt x="211755" y="152835"/>
                </a:lnTo>
                <a:lnTo>
                  <a:pt x="215085" y="152835"/>
                </a:lnTo>
                <a:lnTo>
                  <a:pt x="215085" y="139454"/>
                </a:lnTo>
                <a:lnTo>
                  <a:pt x="217521" y="136371"/>
                </a:lnTo>
                <a:lnTo>
                  <a:pt x="217521" y="128201"/>
                </a:lnTo>
                <a:lnTo>
                  <a:pt x="218446" y="125796"/>
                </a:lnTo>
                <a:lnTo>
                  <a:pt x="218446" y="119629"/>
                </a:lnTo>
                <a:lnTo>
                  <a:pt x="217213" y="119629"/>
                </a:lnTo>
                <a:lnTo>
                  <a:pt x="217213" y="116546"/>
                </a:lnTo>
                <a:close/>
                <a:moveTo>
                  <a:pt x="344241" y="220389"/>
                </a:moveTo>
                <a:lnTo>
                  <a:pt x="328825" y="220389"/>
                </a:lnTo>
                <a:lnTo>
                  <a:pt x="328825" y="230132"/>
                </a:lnTo>
                <a:lnTo>
                  <a:pt x="344241" y="230132"/>
                </a:lnTo>
                <a:lnTo>
                  <a:pt x="344241" y="220389"/>
                </a:lnTo>
                <a:close/>
                <a:moveTo>
                  <a:pt x="344241" y="231026"/>
                </a:moveTo>
                <a:lnTo>
                  <a:pt x="325988" y="231026"/>
                </a:lnTo>
                <a:lnTo>
                  <a:pt x="325988" y="238888"/>
                </a:lnTo>
                <a:lnTo>
                  <a:pt x="332155" y="238888"/>
                </a:lnTo>
                <a:lnTo>
                  <a:pt x="332155" y="233030"/>
                </a:lnTo>
                <a:lnTo>
                  <a:pt x="335516" y="233030"/>
                </a:lnTo>
                <a:lnTo>
                  <a:pt x="335516" y="238888"/>
                </a:lnTo>
                <a:lnTo>
                  <a:pt x="338229" y="238888"/>
                </a:lnTo>
                <a:lnTo>
                  <a:pt x="338229" y="243451"/>
                </a:lnTo>
                <a:lnTo>
                  <a:pt x="344395" y="243451"/>
                </a:lnTo>
                <a:lnTo>
                  <a:pt x="344395" y="231119"/>
                </a:lnTo>
                <a:close/>
                <a:moveTo>
                  <a:pt x="302001" y="207347"/>
                </a:moveTo>
                <a:lnTo>
                  <a:pt x="302001" y="219495"/>
                </a:lnTo>
                <a:lnTo>
                  <a:pt x="315351" y="219495"/>
                </a:lnTo>
                <a:lnTo>
                  <a:pt x="315351" y="207224"/>
                </a:lnTo>
                <a:close/>
                <a:moveTo>
                  <a:pt x="302001" y="220389"/>
                </a:moveTo>
                <a:lnTo>
                  <a:pt x="302001" y="230132"/>
                </a:lnTo>
                <a:lnTo>
                  <a:pt x="319915" y="230132"/>
                </a:lnTo>
                <a:lnTo>
                  <a:pt x="319915" y="220389"/>
                </a:lnTo>
                <a:close/>
                <a:moveTo>
                  <a:pt x="302001" y="231026"/>
                </a:moveTo>
                <a:lnTo>
                  <a:pt x="302001" y="243359"/>
                </a:lnTo>
                <a:lnTo>
                  <a:pt x="310202" y="243359"/>
                </a:lnTo>
                <a:lnTo>
                  <a:pt x="310202" y="238888"/>
                </a:lnTo>
                <a:lnTo>
                  <a:pt x="312330" y="238888"/>
                </a:lnTo>
                <a:lnTo>
                  <a:pt x="312330" y="233030"/>
                </a:lnTo>
                <a:lnTo>
                  <a:pt x="315968" y="233030"/>
                </a:lnTo>
                <a:lnTo>
                  <a:pt x="315968" y="238888"/>
                </a:lnTo>
                <a:lnTo>
                  <a:pt x="322967" y="238888"/>
                </a:lnTo>
                <a:lnTo>
                  <a:pt x="322967" y="230903"/>
                </a:lnTo>
                <a:close/>
                <a:moveTo>
                  <a:pt x="302001" y="195785"/>
                </a:moveTo>
                <a:lnTo>
                  <a:pt x="302001" y="206114"/>
                </a:lnTo>
                <a:lnTo>
                  <a:pt x="315351" y="206114"/>
                </a:lnTo>
                <a:lnTo>
                  <a:pt x="315351" y="195723"/>
                </a:lnTo>
                <a:close/>
                <a:moveTo>
                  <a:pt x="329750" y="196093"/>
                </a:moveTo>
                <a:lnTo>
                  <a:pt x="318496" y="196093"/>
                </a:lnTo>
                <a:lnTo>
                  <a:pt x="318496" y="218262"/>
                </a:lnTo>
                <a:lnTo>
                  <a:pt x="322134" y="218262"/>
                </a:lnTo>
                <a:lnTo>
                  <a:pt x="322134" y="227696"/>
                </a:lnTo>
                <a:lnTo>
                  <a:pt x="327006" y="227696"/>
                </a:lnTo>
                <a:lnTo>
                  <a:pt x="327006" y="218138"/>
                </a:lnTo>
                <a:lnTo>
                  <a:pt x="329750" y="218138"/>
                </a:lnTo>
                <a:lnTo>
                  <a:pt x="329750" y="195970"/>
                </a:lnTo>
                <a:close/>
                <a:moveTo>
                  <a:pt x="301785" y="186843"/>
                </a:moveTo>
                <a:lnTo>
                  <a:pt x="291765" y="186843"/>
                </a:lnTo>
                <a:lnTo>
                  <a:pt x="291765" y="190173"/>
                </a:lnTo>
                <a:lnTo>
                  <a:pt x="301785" y="190173"/>
                </a:lnTo>
                <a:lnTo>
                  <a:pt x="301785" y="186473"/>
                </a:lnTo>
                <a:close/>
                <a:moveTo>
                  <a:pt x="299041" y="194428"/>
                </a:moveTo>
                <a:lnTo>
                  <a:pt x="291148" y="194428"/>
                </a:lnTo>
                <a:lnTo>
                  <a:pt x="291148" y="243667"/>
                </a:lnTo>
                <a:lnTo>
                  <a:pt x="299041" y="243667"/>
                </a:lnTo>
                <a:lnTo>
                  <a:pt x="299041" y="194151"/>
                </a:lnTo>
                <a:close/>
                <a:moveTo>
                  <a:pt x="233030" y="205374"/>
                </a:moveTo>
                <a:lnTo>
                  <a:pt x="229391" y="205374"/>
                </a:lnTo>
                <a:lnTo>
                  <a:pt x="229391" y="211139"/>
                </a:lnTo>
                <a:lnTo>
                  <a:pt x="233030" y="211139"/>
                </a:lnTo>
                <a:lnTo>
                  <a:pt x="233030" y="205374"/>
                </a:lnTo>
                <a:close/>
                <a:moveTo>
                  <a:pt x="287726" y="205374"/>
                </a:moveTo>
                <a:lnTo>
                  <a:pt x="284365" y="205374"/>
                </a:lnTo>
                <a:lnTo>
                  <a:pt x="284365" y="212373"/>
                </a:lnTo>
                <a:lnTo>
                  <a:pt x="280110" y="212373"/>
                </a:lnTo>
                <a:lnTo>
                  <a:pt x="280110" y="205374"/>
                </a:lnTo>
                <a:lnTo>
                  <a:pt x="276472" y="205374"/>
                </a:lnTo>
                <a:lnTo>
                  <a:pt x="276472" y="212373"/>
                </a:lnTo>
                <a:lnTo>
                  <a:pt x="272217" y="212373"/>
                </a:lnTo>
                <a:lnTo>
                  <a:pt x="272217" y="205374"/>
                </a:lnTo>
                <a:lnTo>
                  <a:pt x="268702" y="205374"/>
                </a:lnTo>
                <a:lnTo>
                  <a:pt x="268702" y="212373"/>
                </a:lnTo>
                <a:lnTo>
                  <a:pt x="264448" y="212373"/>
                </a:lnTo>
                <a:lnTo>
                  <a:pt x="264448" y="205374"/>
                </a:lnTo>
                <a:lnTo>
                  <a:pt x="260686" y="205374"/>
                </a:lnTo>
                <a:lnTo>
                  <a:pt x="260686" y="212373"/>
                </a:lnTo>
                <a:lnTo>
                  <a:pt x="256369" y="212373"/>
                </a:lnTo>
                <a:lnTo>
                  <a:pt x="256369" y="205374"/>
                </a:lnTo>
                <a:lnTo>
                  <a:pt x="252762" y="205374"/>
                </a:lnTo>
                <a:lnTo>
                  <a:pt x="252762" y="212373"/>
                </a:lnTo>
                <a:lnTo>
                  <a:pt x="248507" y="212373"/>
                </a:lnTo>
                <a:lnTo>
                  <a:pt x="248507" y="205374"/>
                </a:lnTo>
                <a:lnTo>
                  <a:pt x="244869" y="205374"/>
                </a:lnTo>
                <a:lnTo>
                  <a:pt x="244869" y="212373"/>
                </a:lnTo>
                <a:lnTo>
                  <a:pt x="240614" y="212373"/>
                </a:lnTo>
                <a:lnTo>
                  <a:pt x="240614" y="205374"/>
                </a:lnTo>
                <a:lnTo>
                  <a:pt x="236976" y="205374"/>
                </a:lnTo>
                <a:lnTo>
                  <a:pt x="236976" y="211139"/>
                </a:lnTo>
                <a:lnTo>
                  <a:pt x="238178" y="211139"/>
                </a:lnTo>
                <a:lnTo>
                  <a:pt x="238178" y="214223"/>
                </a:lnTo>
                <a:lnTo>
                  <a:pt x="287726" y="214223"/>
                </a:lnTo>
                <a:lnTo>
                  <a:pt x="287726" y="205374"/>
                </a:lnTo>
                <a:close/>
                <a:moveTo>
                  <a:pt x="281559" y="215425"/>
                </a:moveTo>
                <a:lnTo>
                  <a:pt x="275393" y="215425"/>
                </a:lnTo>
                <a:lnTo>
                  <a:pt x="275393" y="226340"/>
                </a:lnTo>
                <a:lnTo>
                  <a:pt x="281559" y="226340"/>
                </a:lnTo>
                <a:lnTo>
                  <a:pt x="281559" y="215425"/>
                </a:lnTo>
                <a:close/>
                <a:moveTo>
                  <a:pt x="274252" y="215425"/>
                </a:moveTo>
                <a:lnTo>
                  <a:pt x="268086" y="215425"/>
                </a:lnTo>
                <a:lnTo>
                  <a:pt x="268086" y="226340"/>
                </a:lnTo>
                <a:lnTo>
                  <a:pt x="274252" y="226340"/>
                </a:lnTo>
                <a:lnTo>
                  <a:pt x="274252" y="215425"/>
                </a:lnTo>
                <a:close/>
                <a:moveTo>
                  <a:pt x="267253" y="215425"/>
                </a:moveTo>
                <a:lnTo>
                  <a:pt x="261087" y="215425"/>
                </a:lnTo>
                <a:lnTo>
                  <a:pt x="261087" y="226340"/>
                </a:lnTo>
                <a:lnTo>
                  <a:pt x="267253" y="226340"/>
                </a:lnTo>
                <a:lnTo>
                  <a:pt x="267253" y="215425"/>
                </a:lnTo>
                <a:close/>
                <a:moveTo>
                  <a:pt x="287633" y="215425"/>
                </a:moveTo>
                <a:lnTo>
                  <a:pt x="282453" y="215425"/>
                </a:lnTo>
                <a:lnTo>
                  <a:pt x="282453" y="226340"/>
                </a:lnTo>
                <a:lnTo>
                  <a:pt x="287633" y="226340"/>
                </a:lnTo>
                <a:lnTo>
                  <a:pt x="287633" y="215425"/>
                </a:lnTo>
                <a:close/>
                <a:moveTo>
                  <a:pt x="287633" y="227265"/>
                </a:moveTo>
                <a:lnTo>
                  <a:pt x="242125" y="227265"/>
                </a:lnTo>
                <a:lnTo>
                  <a:pt x="242125" y="243359"/>
                </a:lnTo>
                <a:lnTo>
                  <a:pt x="259144" y="243359"/>
                </a:lnTo>
                <a:lnTo>
                  <a:pt x="259144" y="229639"/>
                </a:lnTo>
                <a:lnTo>
                  <a:pt x="262228" y="229639"/>
                </a:lnTo>
                <a:lnTo>
                  <a:pt x="262228" y="243297"/>
                </a:lnTo>
                <a:lnTo>
                  <a:pt x="266174" y="243297"/>
                </a:lnTo>
                <a:lnTo>
                  <a:pt x="266174" y="229639"/>
                </a:lnTo>
                <a:lnTo>
                  <a:pt x="269257" y="229639"/>
                </a:lnTo>
                <a:lnTo>
                  <a:pt x="269257" y="243297"/>
                </a:lnTo>
                <a:lnTo>
                  <a:pt x="273204" y="243297"/>
                </a:lnTo>
                <a:lnTo>
                  <a:pt x="273204" y="229639"/>
                </a:lnTo>
                <a:lnTo>
                  <a:pt x="276287" y="229639"/>
                </a:lnTo>
                <a:lnTo>
                  <a:pt x="276287" y="243297"/>
                </a:lnTo>
                <a:lnTo>
                  <a:pt x="280234" y="243297"/>
                </a:lnTo>
                <a:lnTo>
                  <a:pt x="280234" y="229639"/>
                </a:lnTo>
                <a:lnTo>
                  <a:pt x="283317" y="229639"/>
                </a:lnTo>
                <a:lnTo>
                  <a:pt x="283317" y="243297"/>
                </a:lnTo>
                <a:lnTo>
                  <a:pt x="287572" y="243297"/>
                </a:lnTo>
                <a:lnTo>
                  <a:pt x="287572" y="227265"/>
                </a:lnTo>
                <a:close/>
                <a:moveTo>
                  <a:pt x="344241" y="195723"/>
                </a:moveTo>
                <a:lnTo>
                  <a:pt x="332371" y="195723"/>
                </a:lnTo>
                <a:lnTo>
                  <a:pt x="332371" y="206052"/>
                </a:lnTo>
                <a:lnTo>
                  <a:pt x="344241" y="206052"/>
                </a:lnTo>
                <a:lnTo>
                  <a:pt x="344241" y="195723"/>
                </a:lnTo>
                <a:close/>
                <a:moveTo>
                  <a:pt x="221190" y="211139"/>
                </a:moveTo>
                <a:lnTo>
                  <a:pt x="225136" y="211139"/>
                </a:lnTo>
                <a:lnTo>
                  <a:pt x="225136" y="205374"/>
                </a:lnTo>
                <a:lnTo>
                  <a:pt x="221190" y="205374"/>
                </a:lnTo>
                <a:lnTo>
                  <a:pt x="221190" y="211139"/>
                </a:lnTo>
                <a:close/>
                <a:moveTo>
                  <a:pt x="93884" y="207224"/>
                </a:moveTo>
                <a:lnTo>
                  <a:pt x="93884" y="219371"/>
                </a:lnTo>
                <a:lnTo>
                  <a:pt x="105724" y="219371"/>
                </a:lnTo>
                <a:lnTo>
                  <a:pt x="105724" y="207224"/>
                </a:lnTo>
                <a:close/>
                <a:moveTo>
                  <a:pt x="93884" y="220266"/>
                </a:moveTo>
                <a:lnTo>
                  <a:pt x="93884" y="230009"/>
                </a:lnTo>
                <a:lnTo>
                  <a:pt x="109300" y="230009"/>
                </a:lnTo>
                <a:lnTo>
                  <a:pt x="109300" y="220389"/>
                </a:lnTo>
                <a:close/>
                <a:moveTo>
                  <a:pt x="93884" y="230903"/>
                </a:moveTo>
                <a:lnTo>
                  <a:pt x="93884" y="243236"/>
                </a:lnTo>
                <a:lnTo>
                  <a:pt x="100050" y="243236"/>
                </a:lnTo>
                <a:lnTo>
                  <a:pt x="100050" y="238888"/>
                </a:lnTo>
                <a:lnTo>
                  <a:pt x="102764" y="238888"/>
                </a:lnTo>
                <a:lnTo>
                  <a:pt x="102764" y="233030"/>
                </a:lnTo>
                <a:lnTo>
                  <a:pt x="106124" y="233030"/>
                </a:lnTo>
                <a:lnTo>
                  <a:pt x="106124" y="238888"/>
                </a:lnTo>
                <a:lnTo>
                  <a:pt x="112291" y="238888"/>
                </a:lnTo>
                <a:lnTo>
                  <a:pt x="112291" y="230903"/>
                </a:lnTo>
                <a:close/>
                <a:moveTo>
                  <a:pt x="136402" y="207224"/>
                </a:moveTo>
                <a:lnTo>
                  <a:pt x="123051" y="207224"/>
                </a:lnTo>
                <a:lnTo>
                  <a:pt x="123051" y="219371"/>
                </a:lnTo>
                <a:lnTo>
                  <a:pt x="136402" y="219371"/>
                </a:lnTo>
                <a:lnTo>
                  <a:pt x="136402" y="207224"/>
                </a:lnTo>
                <a:close/>
                <a:moveTo>
                  <a:pt x="136402" y="220266"/>
                </a:moveTo>
                <a:lnTo>
                  <a:pt x="118488" y="220266"/>
                </a:lnTo>
                <a:lnTo>
                  <a:pt x="118488" y="230009"/>
                </a:lnTo>
                <a:lnTo>
                  <a:pt x="136402" y="230009"/>
                </a:lnTo>
                <a:lnTo>
                  <a:pt x="136402" y="220389"/>
                </a:lnTo>
                <a:close/>
                <a:moveTo>
                  <a:pt x="136402" y="230903"/>
                </a:moveTo>
                <a:lnTo>
                  <a:pt x="115436" y="230903"/>
                </a:lnTo>
                <a:lnTo>
                  <a:pt x="115436" y="238888"/>
                </a:lnTo>
                <a:lnTo>
                  <a:pt x="122435" y="238888"/>
                </a:lnTo>
                <a:lnTo>
                  <a:pt x="122435" y="233030"/>
                </a:lnTo>
                <a:lnTo>
                  <a:pt x="126073" y="233030"/>
                </a:lnTo>
                <a:lnTo>
                  <a:pt x="126073" y="238888"/>
                </a:lnTo>
                <a:lnTo>
                  <a:pt x="128200" y="238888"/>
                </a:lnTo>
                <a:lnTo>
                  <a:pt x="128200" y="243451"/>
                </a:lnTo>
                <a:lnTo>
                  <a:pt x="136402" y="243451"/>
                </a:lnTo>
                <a:lnTo>
                  <a:pt x="136402" y="231119"/>
                </a:lnTo>
                <a:close/>
                <a:moveTo>
                  <a:pt x="136402" y="195661"/>
                </a:moveTo>
                <a:lnTo>
                  <a:pt x="123051" y="195661"/>
                </a:lnTo>
                <a:lnTo>
                  <a:pt x="123051" y="205990"/>
                </a:lnTo>
                <a:lnTo>
                  <a:pt x="136402" y="205990"/>
                </a:lnTo>
                <a:lnTo>
                  <a:pt x="136402" y="195723"/>
                </a:lnTo>
                <a:close/>
                <a:moveTo>
                  <a:pt x="108653" y="195970"/>
                </a:moveTo>
                <a:lnTo>
                  <a:pt x="108653" y="218138"/>
                </a:lnTo>
                <a:lnTo>
                  <a:pt x="111458" y="218138"/>
                </a:lnTo>
                <a:lnTo>
                  <a:pt x="111458" y="227573"/>
                </a:lnTo>
                <a:lnTo>
                  <a:pt x="116330" y="227573"/>
                </a:lnTo>
                <a:lnTo>
                  <a:pt x="116330" y="218138"/>
                </a:lnTo>
                <a:lnTo>
                  <a:pt x="119968" y="218138"/>
                </a:lnTo>
                <a:lnTo>
                  <a:pt x="119968" y="195970"/>
                </a:lnTo>
                <a:close/>
                <a:moveTo>
                  <a:pt x="136617" y="186720"/>
                </a:moveTo>
                <a:lnTo>
                  <a:pt x="136617" y="190050"/>
                </a:lnTo>
                <a:lnTo>
                  <a:pt x="146638" y="190050"/>
                </a:lnTo>
                <a:lnTo>
                  <a:pt x="146638" y="186473"/>
                </a:lnTo>
                <a:close/>
                <a:moveTo>
                  <a:pt x="139361" y="194305"/>
                </a:moveTo>
                <a:lnTo>
                  <a:pt x="139361" y="243667"/>
                </a:lnTo>
                <a:lnTo>
                  <a:pt x="147254" y="243667"/>
                </a:lnTo>
                <a:lnTo>
                  <a:pt x="147254" y="194151"/>
                </a:lnTo>
                <a:close/>
                <a:moveTo>
                  <a:pt x="205281" y="205528"/>
                </a:moveTo>
                <a:lnTo>
                  <a:pt x="205281" y="211139"/>
                </a:lnTo>
                <a:lnTo>
                  <a:pt x="208919" y="211139"/>
                </a:lnTo>
                <a:lnTo>
                  <a:pt x="208919" y="205374"/>
                </a:lnTo>
                <a:close/>
                <a:moveTo>
                  <a:pt x="150276" y="205528"/>
                </a:moveTo>
                <a:lnTo>
                  <a:pt x="150276" y="214223"/>
                </a:lnTo>
                <a:lnTo>
                  <a:pt x="199916" y="214223"/>
                </a:lnTo>
                <a:lnTo>
                  <a:pt x="199916" y="211139"/>
                </a:lnTo>
                <a:lnTo>
                  <a:pt x="201118" y="211139"/>
                </a:lnTo>
                <a:lnTo>
                  <a:pt x="201118" y="205374"/>
                </a:lnTo>
                <a:lnTo>
                  <a:pt x="197480" y="205374"/>
                </a:lnTo>
                <a:lnTo>
                  <a:pt x="197480" y="212373"/>
                </a:lnTo>
                <a:lnTo>
                  <a:pt x="193225" y="212373"/>
                </a:lnTo>
                <a:lnTo>
                  <a:pt x="193225" y="205374"/>
                </a:lnTo>
                <a:lnTo>
                  <a:pt x="189587" y="205374"/>
                </a:lnTo>
                <a:lnTo>
                  <a:pt x="189587" y="212373"/>
                </a:lnTo>
                <a:lnTo>
                  <a:pt x="185455" y="212373"/>
                </a:lnTo>
                <a:lnTo>
                  <a:pt x="185455" y="205374"/>
                </a:lnTo>
                <a:lnTo>
                  <a:pt x="181663" y="205374"/>
                </a:lnTo>
                <a:lnTo>
                  <a:pt x="181663" y="212373"/>
                </a:lnTo>
                <a:lnTo>
                  <a:pt x="177408" y="212373"/>
                </a:lnTo>
                <a:lnTo>
                  <a:pt x="177408" y="205374"/>
                </a:lnTo>
                <a:lnTo>
                  <a:pt x="173770" y="205374"/>
                </a:lnTo>
                <a:lnTo>
                  <a:pt x="173770" y="212373"/>
                </a:lnTo>
                <a:lnTo>
                  <a:pt x="169515" y="212373"/>
                </a:lnTo>
                <a:lnTo>
                  <a:pt x="169515" y="205374"/>
                </a:lnTo>
                <a:lnTo>
                  <a:pt x="165877" y="205374"/>
                </a:lnTo>
                <a:lnTo>
                  <a:pt x="165877" y="212373"/>
                </a:lnTo>
                <a:lnTo>
                  <a:pt x="161622" y="212373"/>
                </a:lnTo>
                <a:lnTo>
                  <a:pt x="161622" y="205374"/>
                </a:lnTo>
                <a:lnTo>
                  <a:pt x="157984" y="205374"/>
                </a:lnTo>
                <a:lnTo>
                  <a:pt x="157984" y="212373"/>
                </a:lnTo>
                <a:lnTo>
                  <a:pt x="153729" y="212373"/>
                </a:lnTo>
                <a:lnTo>
                  <a:pt x="153729" y="205374"/>
                </a:lnTo>
                <a:close/>
                <a:moveTo>
                  <a:pt x="156658" y="215579"/>
                </a:moveTo>
                <a:lnTo>
                  <a:pt x="156658" y="226494"/>
                </a:lnTo>
                <a:lnTo>
                  <a:pt x="162825" y="226494"/>
                </a:lnTo>
                <a:lnTo>
                  <a:pt x="162825" y="215425"/>
                </a:lnTo>
                <a:close/>
                <a:moveTo>
                  <a:pt x="163657" y="215579"/>
                </a:moveTo>
                <a:lnTo>
                  <a:pt x="163657" y="226494"/>
                </a:lnTo>
                <a:lnTo>
                  <a:pt x="169824" y="226494"/>
                </a:lnTo>
                <a:lnTo>
                  <a:pt x="169824" y="215425"/>
                </a:lnTo>
                <a:close/>
                <a:moveTo>
                  <a:pt x="170656" y="215579"/>
                </a:moveTo>
                <a:lnTo>
                  <a:pt x="170656" y="226494"/>
                </a:lnTo>
                <a:lnTo>
                  <a:pt x="176822" y="226494"/>
                </a:lnTo>
                <a:lnTo>
                  <a:pt x="176822" y="215425"/>
                </a:lnTo>
                <a:close/>
                <a:moveTo>
                  <a:pt x="150276" y="215579"/>
                </a:moveTo>
                <a:lnTo>
                  <a:pt x="150276" y="226494"/>
                </a:lnTo>
                <a:lnTo>
                  <a:pt x="155548" y="226494"/>
                </a:lnTo>
                <a:lnTo>
                  <a:pt x="155548" y="215425"/>
                </a:lnTo>
                <a:close/>
                <a:moveTo>
                  <a:pt x="150276" y="227419"/>
                </a:moveTo>
                <a:lnTo>
                  <a:pt x="150276" y="243513"/>
                </a:lnTo>
                <a:lnTo>
                  <a:pt x="154623" y="243513"/>
                </a:lnTo>
                <a:lnTo>
                  <a:pt x="154623" y="229639"/>
                </a:lnTo>
                <a:lnTo>
                  <a:pt x="157707" y="229639"/>
                </a:lnTo>
                <a:lnTo>
                  <a:pt x="157707" y="243297"/>
                </a:lnTo>
                <a:lnTo>
                  <a:pt x="161653" y="243297"/>
                </a:lnTo>
                <a:lnTo>
                  <a:pt x="161653" y="229639"/>
                </a:lnTo>
                <a:lnTo>
                  <a:pt x="164736" y="229639"/>
                </a:lnTo>
                <a:lnTo>
                  <a:pt x="164736" y="243297"/>
                </a:lnTo>
                <a:lnTo>
                  <a:pt x="168683" y="243297"/>
                </a:lnTo>
                <a:lnTo>
                  <a:pt x="168683" y="229639"/>
                </a:lnTo>
                <a:lnTo>
                  <a:pt x="171766" y="229639"/>
                </a:lnTo>
                <a:lnTo>
                  <a:pt x="171766" y="243297"/>
                </a:lnTo>
                <a:lnTo>
                  <a:pt x="175589" y="243297"/>
                </a:lnTo>
                <a:lnTo>
                  <a:pt x="175589" y="229639"/>
                </a:lnTo>
                <a:lnTo>
                  <a:pt x="178672" y="229639"/>
                </a:lnTo>
                <a:lnTo>
                  <a:pt x="178672" y="243297"/>
                </a:lnTo>
                <a:lnTo>
                  <a:pt x="195692" y="243297"/>
                </a:lnTo>
                <a:lnTo>
                  <a:pt x="195692" y="227265"/>
                </a:lnTo>
                <a:close/>
                <a:moveTo>
                  <a:pt x="93884" y="195723"/>
                </a:moveTo>
                <a:lnTo>
                  <a:pt x="93884" y="206052"/>
                </a:lnTo>
                <a:lnTo>
                  <a:pt x="105724" y="206052"/>
                </a:lnTo>
                <a:lnTo>
                  <a:pt x="105724" y="195723"/>
                </a:lnTo>
                <a:close/>
                <a:moveTo>
                  <a:pt x="217213" y="211139"/>
                </a:moveTo>
                <a:lnTo>
                  <a:pt x="217213" y="205374"/>
                </a:lnTo>
                <a:lnTo>
                  <a:pt x="213204" y="205374"/>
                </a:lnTo>
                <a:lnTo>
                  <a:pt x="213204" y="211139"/>
                </a:lnTo>
                <a:close/>
                <a:moveTo>
                  <a:pt x="221467" y="152805"/>
                </a:moveTo>
                <a:lnTo>
                  <a:pt x="221467" y="141273"/>
                </a:lnTo>
                <a:lnTo>
                  <a:pt x="219063" y="139763"/>
                </a:lnTo>
                <a:lnTo>
                  <a:pt x="216627" y="141273"/>
                </a:lnTo>
                <a:lnTo>
                  <a:pt x="216627" y="152835"/>
                </a:lnTo>
                <a:close/>
                <a:moveTo>
                  <a:pt x="223595" y="178025"/>
                </a:moveTo>
                <a:lnTo>
                  <a:pt x="223595" y="156443"/>
                </a:lnTo>
                <a:lnTo>
                  <a:pt x="214808" y="156443"/>
                </a:lnTo>
                <a:lnTo>
                  <a:pt x="214808" y="178025"/>
                </a:lnTo>
                <a:close/>
                <a:moveTo>
                  <a:pt x="230285" y="189557"/>
                </a:moveTo>
                <a:lnTo>
                  <a:pt x="230285" y="182003"/>
                </a:lnTo>
                <a:lnTo>
                  <a:pt x="207809" y="182003"/>
                </a:lnTo>
                <a:lnTo>
                  <a:pt x="207809" y="189557"/>
                </a:lnTo>
                <a:close/>
                <a:moveTo>
                  <a:pt x="219063" y="194767"/>
                </a:moveTo>
                <a:cubicBezTo>
                  <a:pt x="220203" y="194733"/>
                  <a:pt x="221155" y="195629"/>
                  <a:pt x="221190" y="196770"/>
                </a:cubicBezTo>
                <a:cubicBezTo>
                  <a:pt x="221191" y="196811"/>
                  <a:pt x="221191" y="196853"/>
                  <a:pt x="221190" y="196895"/>
                </a:cubicBezTo>
                <a:lnTo>
                  <a:pt x="221190" y="197481"/>
                </a:lnTo>
                <a:lnTo>
                  <a:pt x="225136" y="197481"/>
                </a:lnTo>
                <a:lnTo>
                  <a:pt x="225136" y="196895"/>
                </a:lnTo>
                <a:cubicBezTo>
                  <a:pt x="225102" y="195754"/>
                  <a:pt x="225998" y="194802"/>
                  <a:pt x="227139" y="194767"/>
                </a:cubicBezTo>
                <a:cubicBezTo>
                  <a:pt x="227180" y="194766"/>
                  <a:pt x="227222" y="194766"/>
                  <a:pt x="227264" y="194767"/>
                </a:cubicBezTo>
                <a:lnTo>
                  <a:pt x="227264" y="194767"/>
                </a:lnTo>
                <a:cubicBezTo>
                  <a:pt x="228404" y="194733"/>
                  <a:pt x="229357" y="195629"/>
                  <a:pt x="229391" y="196770"/>
                </a:cubicBezTo>
                <a:cubicBezTo>
                  <a:pt x="229393" y="196811"/>
                  <a:pt x="229393" y="196853"/>
                  <a:pt x="229391" y="196895"/>
                </a:cubicBezTo>
                <a:lnTo>
                  <a:pt x="229391" y="197481"/>
                </a:lnTo>
                <a:lnTo>
                  <a:pt x="233338" y="197481"/>
                </a:lnTo>
                <a:lnTo>
                  <a:pt x="233338" y="196895"/>
                </a:lnTo>
                <a:cubicBezTo>
                  <a:pt x="233303" y="195754"/>
                  <a:pt x="234200" y="194802"/>
                  <a:pt x="235340" y="194767"/>
                </a:cubicBezTo>
                <a:cubicBezTo>
                  <a:pt x="235382" y="194766"/>
                  <a:pt x="235424" y="194766"/>
                  <a:pt x="235465" y="194767"/>
                </a:cubicBezTo>
                <a:lnTo>
                  <a:pt x="235465" y="194767"/>
                </a:lnTo>
                <a:cubicBezTo>
                  <a:pt x="236606" y="194733"/>
                  <a:pt x="237558" y="195629"/>
                  <a:pt x="237593" y="196770"/>
                </a:cubicBezTo>
                <a:cubicBezTo>
                  <a:pt x="237594" y="196811"/>
                  <a:pt x="237594" y="196853"/>
                  <a:pt x="237593" y="196895"/>
                </a:cubicBezTo>
                <a:lnTo>
                  <a:pt x="237593" y="197481"/>
                </a:lnTo>
                <a:lnTo>
                  <a:pt x="241539" y="197481"/>
                </a:lnTo>
                <a:lnTo>
                  <a:pt x="241539" y="196895"/>
                </a:lnTo>
                <a:cubicBezTo>
                  <a:pt x="241505" y="195754"/>
                  <a:pt x="242401" y="194802"/>
                  <a:pt x="243541" y="194767"/>
                </a:cubicBezTo>
                <a:cubicBezTo>
                  <a:pt x="243583" y="194766"/>
                  <a:pt x="243625" y="194766"/>
                  <a:pt x="243667" y="194767"/>
                </a:cubicBezTo>
                <a:lnTo>
                  <a:pt x="243667" y="194767"/>
                </a:lnTo>
                <a:cubicBezTo>
                  <a:pt x="244807" y="194733"/>
                  <a:pt x="245759" y="195629"/>
                  <a:pt x="245794" y="196770"/>
                </a:cubicBezTo>
                <a:cubicBezTo>
                  <a:pt x="245795" y="196811"/>
                  <a:pt x="245795" y="196853"/>
                  <a:pt x="245794" y="196895"/>
                </a:cubicBezTo>
                <a:lnTo>
                  <a:pt x="245794" y="197481"/>
                </a:lnTo>
                <a:lnTo>
                  <a:pt x="249741" y="197481"/>
                </a:lnTo>
                <a:lnTo>
                  <a:pt x="249741" y="196895"/>
                </a:lnTo>
                <a:cubicBezTo>
                  <a:pt x="249706" y="195754"/>
                  <a:pt x="250602" y="194802"/>
                  <a:pt x="251743" y="194767"/>
                </a:cubicBezTo>
                <a:cubicBezTo>
                  <a:pt x="251784" y="194766"/>
                  <a:pt x="251826" y="194766"/>
                  <a:pt x="251868" y="194767"/>
                </a:cubicBezTo>
                <a:lnTo>
                  <a:pt x="251868" y="194767"/>
                </a:lnTo>
                <a:cubicBezTo>
                  <a:pt x="253008" y="194733"/>
                  <a:pt x="253961" y="195629"/>
                  <a:pt x="253995" y="196770"/>
                </a:cubicBezTo>
                <a:cubicBezTo>
                  <a:pt x="253997" y="196811"/>
                  <a:pt x="253997" y="196853"/>
                  <a:pt x="253995" y="196895"/>
                </a:cubicBezTo>
                <a:lnTo>
                  <a:pt x="253995" y="197481"/>
                </a:lnTo>
                <a:lnTo>
                  <a:pt x="257942" y="197481"/>
                </a:lnTo>
                <a:lnTo>
                  <a:pt x="257942" y="196895"/>
                </a:lnTo>
                <a:cubicBezTo>
                  <a:pt x="257907" y="195754"/>
                  <a:pt x="258804" y="194802"/>
                  <a:pt x="259944" y="194767"/>
                </a:cubicBezTo>
                <a:cubicBezTo>
                  <a:pt x="259986" y="194766"/>
                  <a:pt x="260028" y="194766"/>
                  <a:pt x="260069" y="194767"/>
                </a:cubicBezTo>
                <a:lnTo>
                  <a:pt x="260069" y="194767"/>
                </a:lnTo>
                <a:cubicBezTo>
                  <a:pt x="261210" y="194733"/>
                  <a:pt x="262162" y="195629"/>
                  <a:pt x="262197" y="196770"/>
                </a:cubicBezTo>
                <a:cubicBezTo>
                  <a:pt x="262198" y="196811"/>
                  <a:pt x="262198" y="196853"/>
                  <a:pt x="262197" y="196895"/>
                </a:cubicBezTo>
                <a:lnTo>
                  <a:pt x="262197" y="197481"/>
                </a:lnTo>
                <a:lnTo>
                  <a:pt x="266143" y="197481"/>
                </a:lnTo>
                <a:lnTo>
                  <a:pt x="266143" y="196895"/>
                </a:lnTo>
                <a:cubicBezTo>
                  <a:pt x="266109" y="195754"/>
                  <a:pt x="267005" y="194802"/>
                  <a:pt x="268145" y="194767"/>
                </a:cubicBezTo>
                <a:cubicBezTo>
                  <a:pt x="268187" y="194766"/>
                  <a:pt x="268229" y="194766"/>
                  <a:pt x="268271" y="194767"/>
                </a:cubicBezTo>
                <a:lnTo>
                  <a:pt x="268271" y="194767"/>
                </a:lnTo>
                <a:cubicBezTo>
                  <a:pt x="269411" y="194733"/>
                  <a:pt x="270364" y="195629"/>
                  <a:pt x="270398" y="196770"/>
                </a:cubicBezTo>
                <a:cubicBezTo>
                  <a:pt x="270399" y="196811"/>
                  <a:pt x="270399" y="196853"/>
                  <a:pt x="270398" y="196895"/>
                </a:cubicBezTo>
                <a:lnTo>
                  <a:pt x="270398" y="197481"/>
                </a:lnTo>
                <a:lnTo>
                  <a:pt x="274345" y="197481"/>
                </a:lnTo>
                <a:lnTo>
                  <a:pt x="274345" y="196895"/>
                </a:lnTo>
                <a:cubicBezTo>
                  <a:pt x="274310" y="195754"/>
                  <a:pt x="275206" y="194802"/>
                  <a:pt x="276347" y="194767"/>
                </a:cubicBezTo>
                <a:cubicBezTo>
                  <a:pt x="276389" y="194766"/>
                  <a:pt x="276430" y="194766"/>
                  <a:pt x="276472" y="194767"/>
                </a:cubicBezTo>
                <a:lnTo>
                  <a:pt x="276472" y="194767"/>
                </a:lnTo>
                <a:cubicBezTo>
                  <a:pt x="277612" y="194733"/>
                  <a:pt x="278565" y="195629"/>
                  <a:pt x="278599" y="196770"/>
                </a:cubicBezTo>
                <a:cubicBezTo>
                  <a:pt x="278601" y="196811"/>
                  <a:pt x="278601" y="196853"/>
                  <a:pt x="278599" y="196895"/>
                </a:cubicBezTo>
                <a:lnTo>
                  <a:pt x="278599" y="197481"/>
                </a:lnTo>
                <a:lnTo>
                  <a:pt x="282546" y="197481"/>
                </a:lnTo>
                <a:lnTo>
                  <a:pt x="282546" y="196895"/>
                </a:lnTo>
                <a:cubicBezTo>
                  <a:pt x="282511" y="195754"/>
                  <a:pt x="283408" y="194802"/>
                  <a:pt x="284548" y="194767"/>
                </a:cubicBezTo>
                <a:cubicBezTo>
                  <a:pt x="284590" y="194766"/>
                  <a:pt x="284632" y="194766"/>
                  <a:pt x="284673" y="194767"/>
                </a:cubicBezTo>
                <a:lnTo>
                  <a:pt x="284673" y="194767"/>
                </a:lnTo>
                <a:cubicBezTo>
                  <a:pt x="285814" y="194733"/>
                  <a:pt x="286766" y="195629"/>
                  <a:pt x="286801" y="196770"/>
                </a:cubicBezTo>
                <a:cubicBezTo>
                  <a:pt x="286802" y="196811"/>
                  <a:pt x="286802" y="196853"/>
                  <a:pt x="286801" y="196895"/>
                </a:cubicBezTo>
                <a:lnTo>
                  <a:pt x="286801" y="197481"/>
                </a:lnTo>
                <a:lnTo>
                  <a:pt x="290285" y="197481"/>
                </a:lnTo>
                <a:lnTo>
                  <a:pt x="290285" y="192640"/>
                </a:lnTo>
                <a:lnTo>
                  <a:pt x="152804" y="192640"/>
                </a:lnTo>
                <a:lnTo>
                  <a:pt x="152804" y="197481"/>
                </a:lnTo>
                <a:lnTo>
                  <a:pt x="156165" y="197481"/>
                </a:lnTo>
                <a:lnTo>
                  <a:pt x="156165" y="196895"/>
                </a:lnTo>
                <a:cubicBezTo>
                  <a:pt x="156130" y="195754"/>
                  <a:pt x="157027" y="194802"/>
                  <a:pt x="158167" y="194767"/>
                </a:cubicBezTo>
                <a:cubicBezTo>
                  <a:pt x="158209" y="194766"/>
                  <a:pt x="158251" y="194766"/>
                  <a:pt x="158292" y="194767"/>
                </a:cubicBezTo>
                <a:lnTo>
                  <a:pt x="158292" y="194767"/>
                </a:lnTo>
                <a:cubicBezTo>
                  <a:pt x="159433" y="194733"/>
                  <a:pt x="160385" y="195629"/>
                  <a:pt x="160420" y="196770"/>
                </a:cubicBezTo>
                <a:cubicBezTo>
                  <a:pt x="160421" y="196811"/>
                  <a:pt x="160421" y="196853"/>
                  <a:pt x="160420" y="196895"/>
                </a:cubicBezTo>
                <a:lnTo>
                  <a:pt x="160420" y="197481"/>
                </a:lnTo>
                <a:lnTo>
                  <a:pt x="164366" y="197481"/>
                </a:lnTo>
                <a:lnTo>
                  <a:pt x="164366" y="196895"/>
                </a:lnTo>
                <a:cubicBezTo>
                  <a:pt x="164332" y="195754"/>
                  <a:pt x="165228" y="194802"/>
                  <a:pt x="166368" y="194767"/>
                </a:cubicBezTo>
                <a:cubicBezTo>
                  <a:pt x="166410" y="194766"/>
                  <a:pt x="166452" y="194766"/>
                  <a:pt x="166494" y="194767"/>
                </a:cubicBezTo>
                <a:lnTo>
                  <a:pt x="166494" y="194767"/>
                </a:lnTo>
                <a:cubicBezTo>
                  <a:pt x="167634" y="194733"/>
                  <a:pt x="168587" y="195629"/>
                  <a:pt x="168621" y="196770"/>
                </a:cubicBezTo>
                <a:cubicBezTo>
                  <a:pt x="168622" y="196811"/>
                  <a:pt x="168622" y="196853"/>
                  <a:pt x="168621" y="196895"/>
                </a:cubicBezTo>
                <a:lnTo>
                  <a:pt x="168621" y="197481"/>
                </a:lnTo>
                <a:lnTo>
                  <a:pt x="172568" y="197481"/>
                </a:lnTo>
                <a:lnTo>
                  <a:pt x="172568" y="196895"/>
                </a:lnTo>
                <a:cubicBezTo>
                  <a:pt x="172533" y="195754"/>
                  <a:pt x="173429" y="194802"/>
                  <a:pt x="174570" y="194767"/>
                </a:cubicBezTo>
                <a:cubicBezTo>
                  <a:pt x="174612" y="194766"/>
                  <a:pt x="174653" y="194766"/>
                  <a:pt x="174695" y="194767"/>
                </a:cubicBezTo>
                <a:lnTo>
                  <a:pt x="174695" y="194767"/>
                </a:lnTo>
                <a:cubicBezTo>
                  <a:pt x="175835" y="194733"/>
                  <a:pt x="176788" y="195629"/>
                  <a:pt x="176822" y="196770"/>
                </a:cubicBezTo>
                <a:cubicBezTo>
                  <a:pt x="176824" y="196811"/>
                  <a:pt x="176824" y="196853"/>
                  <a:pt x="176822" y="196895"/>
                </a:cubicBezTo>
                <a:lnTo>
                  <a:pt x="176822" y="197481"/>
                </a:lnTo>
                <a:lnTo>
                  <a:pt x="180769" y="197481"/>
                </a:lnTo>
                <a:lnTo>
                  <a:pt x="180769" y="196895"/>
                </a:lnTo>
                <a:cubicBezTo>
                  <a:pt x="180734" y="195754"/>
                  <a:pt x="181631" y="194802"/>
                  <a:pt x="182771" y="194767"/>
                </a:cubicBezTo>
                <a:cubicBezTo>
                  <a:pt x="182813" y="194766"/>
                  <a:pt x="182855" y="194766"/>
                  <a:pt x="182896" y="194767"/>
                </a:cubicBezTo>
                <a:lnTo>
                  <a:pt x="182896" y="194767"/>
                </a:lnTo>
                <a:cubicBezTo>
                  <a:pt x="184037" y="194733"/>
                  <a:pt x="184989" y="195629"/>
                  <a:pt x="185024" y="196770"/>
                </a:cubicBezTo>
                <a:cubicBezTo>
                  <a:pt x="185025" y="196811"/>
                  <a:pt x="185025" y="196853"/>
                  <a:pt x="185024" y="196895"/>
                </a:cubicBezTo>
                <a:lnTo>
                  <a:pt x="185024" y="197481"/>
                </a:lnTo>
                <a:lnTo>
                  <a:pt x="188970" y="197481"/>
                </a:lnTo>
                <a:lnTo>
                  <a:pt x="188970" y="196895"/>
                </a:lnTo>
                <a:cubicBezTo>
                  <a:pt x="188936" y="195754"/>
                  <a:pt x="189832" y="194802"/>
                  <a:pt x="190973" y="194767"/>
                </a:cubicBezTo>
                <a:cubicBezTo>
                  <a:pt x="191014" y="194766"/>
                  <a:pt x="191056" y="194766"/>
                  <a:pt x="191098" y="194767"/>
                </a:cubicBezTo>
                <a:lnTo>
                  <a:pt x="191098" y="194767"/>
                </a:lnTo>
                <a:cubicBezTo>
                  <a:pt x="192238" y="194733"/>
                  <a:pt x="193191" y="195629"/>
                  <a:pt x="193225" y="196770"/>
                </a:cubicBezTo>
                <a:cubicBezTo>
                  <a:pt x="193226" y="196811"/>
                  <a:pt x="193226" y="196853"/>
                  <a:pt x="193225" y="196895"/>
                </a:cubicBezTo>
                <a:lnTo>
                  <a:pt x="193225" y="197481"/>
                </a:lnTo>
                <a:lnTo>
                  <a:pt x="197172" y="197481"/>
                </a:lnTo>
                <a:lnTo>
                  <a:pt x="197172" y="196895"/>
                </a:lnTo>
                <a:cubicBezTo>
                  <a:pt x="197137" y="195754"/>
                  <a:pt x="198034" y="194802"/>
                  <a:pt x="199174" y="194767"/>
                </a:cubicBezTo>
                <a:cubicBezTo>
                  <a:pt x="199216" y="194766"/>
                  <a:pt x="199257" y="194766"/>
                  <a:pt x="199299" y="194767"/>
                </a:cubicBezTo>
                <a:lnTo>
                  <a:pt x="199299" y="194767"/>
                </a:lnTo>
                <a:cubicBezTo>
                  <a:pt x="200439" y="194733"/>
                  <a:pt x="201392" y="195629"/>
                  <a:pt x="201427" y="196770"/>
                </a:cubicBezTo>
                <a:cubicBezTo>
                  <a:pt x="201428" y="196811"/>
                  <a:pt x="201428" y="196853"/>
                  <a:pt x="201427" y="196895"/>
                </a:cubicBezTo>
                <a:lnTo>
                  <a:pt x="201427" y="197481"/>
                </a:lnTo>
                <a:lnTo>
                  <a:pt x="205373" y="197481"/>
                </a:lnTo>
                <a:lnTo>
                  <a:pt x="205373" y="196895"/>
                </a:lnTo>
                <a:cubicBezTo>
                  <a:pt x="205338" y="195754"/>
                  <a:pt x="206235" y="194802"/>
                  <a:pt x="207375" y="194767"/>
                </a:cubicBezTo>
                <a:cubicBezTo>
                  <a:pt x="207417" y="194766"/>
                  <a:pt x="207459" y="194766"/>
                  <a:pt x="207500" y="194767"/>
                </a:cubicBezTo>
                <a:lnTo>
                  <a:pt x="207500" y="194767"/>
                </a:lnTo>
                <a:cubicBezTo>
                  <a:pt x="208641" y="194733"/>
                  <a:pt x="209593" y="195629"/>
                  <a:pt x="209628" y="196770"/>
                </a:cubicBezTo>
                <a:cubicBezTo>
                  <a:pt x="209629" y="196811"/>
                  <a:pt x="209629" y="196853"/>
                  <a:pt x="209628" y="196895"/>
                </a:cubicBezTo>
                <a:lnTo>
                  <a:pt x="209628" y="197481"/>
                </a:lnTo>
                <a:lnTo>
                  <a:pt x="213574" y="197481"/>
                </a:lnTo>
                <a:lnTo>
                  <a:pt x="213574" y="196895"/>
                </a:lnTo>
                <a:cubicBezTo>
                  <a:pt x="213540" y="195754"/>
                  <a:pt x="214436" y="194802"/>
                  <a:pt x="215577" y="194767"/>
                </a:cubicBezTo>
                <a:cubicBezTo>
                  <a:pt x="215618" y="194766"/>
                  <a:pt x="215660" y="194766"/>
                  <a:pt x="215702" y="194767"/>
                </a:cubicBezTo>
                <a:lnTo>
                  <a:pt x="215702" y="194767"/>
                </a:lnTo>
                <a:cubicBezTo>
                  <a:pt x="216842" y="194733"/>
                  <a:pt x="217795" y="195629"/>
                  <a:pt x="217829" y="196770"/>
                </a:cubicBezTo>
                <a:cubicBezTo>
                  <a:pt x="217831" y="196811"/>
                  <a:pt x="217831" y="196853"/>
                  <a:pt x="217829" y="196895"/>
                </a:cubicBezTo>
                <a:lnTo>
                  <a:pt x="217829" y="197481"/>
                </a:lnTo>
                <a:lnTo>
                  <a:pt x="221776" y="197481"/>
                </a:lnTo>
                <a:lnTo>
                  <a:pt x="221776" y="196895"/>
                </a:lnTo>
                <a:cubicBezTo>
                  <a:pt x="217213" y="195661"/>
                  <a:pt x="218138" y="194767"/>
                  <a:pt x="219063" y="194767"/>
                </a:cubicBezTo>
                <a:close/>
                <a:moveTo>
                  <a:pt x="287726" y="204017"/>
                </a:moveTo>
                <a:lnTo>
                  <a:pt x="287726" y="198406"/>
                </a:lnTo>
                <a:lnTo>
                  <a:pt x="284365" y="198406"/>
                </a:lnTo>
                <a:lnTo>
                  <a:pt x="284365" y="202660"/>
                </a:lnTo>
                <a:lnTo>
                  <a:pt x="280419" y="202660"/>
                </a:lnTo>
                <a:lnTo>
                  <a:pt x="280419" y="198406"/>
                </a:lnTo>
                <a:lnTo>
                  <a:pt x="276472" y="198406"/>
                </a:lnTo>
                <a:lnTo>
                  <a:pt x="276472" y="202660"/>
                </a:lnTo>
                <a:lnTo>
                  <a:pt x="272526" y="202660"/>
                </a:lnTo>
                <a:lnTo>
                  <a:pt x="272526" y="198406"/>
                </a:lnTo>
                <a:lnTo>
                  <a:pt x="268702" y="198406"/>
                </a:lnTo>
                <a:lnTo>
                  <a:pt x="268702" y="202660"/>
                </a:lnTo>
                <a:lnTo>
                  <a:pt x="264756" y="202660"/>
                </a:lnTo>
                <a:lnTo>
                  <a:pt x="264756" y="198406"/>
                </a:lnTo>
                <a:lnTo>
                  <a:pt x="260686" y="198406"/>
                </a:lnTo>
                <a:lnTo>
                  <a:pt x="260686" y="202660"/>
                </a:lnTo>
                <a:lnTo>
                  <a:pt x="256709" y="202660"/>
                </a:lnTo>
                <a:lnTo>
                  <a:pt x="256709" y="198406"/>
                </a:lnTo>
                <a:lnTo>
                  <a:pt x="252762" y="198406"/>
                </a:lnTo>
                <a:lnTo>
                  <a:pt x="252762" y="202660"/>
                </a:lnTo>
                <a:lnTo>
                  <a:pt x="248816" y="202660"/>
                </a:lnTo>
                <a:lnTo>
                  <a:pt x="248816" y="198406"/>
                </a:lnTo>
                <a:lnTo>
                  <a:pt x="244869" y="198406"/>
                </a:lnTo>
                <a:lnTo>
                  <a:pt x="244869" y="202660"/>
                </a:lnTo>
                <a:lnTo>
                  <a:pt x="240953" y="202660"/>
                </a:lnTo>
                <a:lnTo>
                  <a:pt x="240953" y="198406"/>
                </a:lnTo>
                <a:lnTo>
                  <a:pt x="236976" y="198406"/>
                </a:lnTo>
                <a:lnTo>
                  <a:pt x="236976" y="202660"/>
                </a:lnTo>
                <a:lnTo>
                  <a:pt x="233030" y="202660"/>
                </a:lnTo>
                <a:lnTo>
                  <a:pt x="233030" y="198406"/>
                </a:lnTo>
                <a:lnTo>
                  <a:pt x="229083" y="198406"/>
                </a:lnTo>
                <a:lnTo>
                  <a:pt x="229083" y="202660"/>
                </a:lnTo>
                <a:lnTo>
                  <a:pt x="225136" y="202660"/>
                </a:lnTo>
                <a:lnTo>
                  <a:pt x="225136" y="198406"/>
                </a:lnTo>
                <a:lnTo>
                  <a:pt x="221190" y="198406"/>
                </a:lnTo>
                <a:lnTo>
                  <a:pt x="221190" y="202660"/>
                </a:lnTo>
                <a:lnTo>
                  <a:pt x="217213" y="202660"/>
                </a:lnTo>
                <a:lnTo>
                  <a:pt x="217213" y="198406"/>
                </a:lnTo>
                <a:lnTo>
                  <a:pt x="213204" y="198406"/>
                </a:lnTo>
                <a:lnTo>
                  <a:pt x="213204" y="202660"/>
                </a:lnTo>
                <a:lnTo>
                  <a:pt x="209320" y="202660"/>
                </a:lnTo>
                <a:lnTo>
                  <a:pt x="209320" y="198406"/>
                </a:lnTo>
                <a:lnTo>
                  <a:pt x="205373" y="198406"/>
                </a:lnTo>
                <a:lnTo>
                  <a:pt x="205373" y="202660"/>
                </a:lnTo>
                <a:lnTo>
                  <a:pt x="201427" y="202660"/>
                </a:lnTo>
                <a:lnTo>
                  <a:pt x="201427" y="198406"/>
                </a:lnTo>
                <a:lnTo>
                  <a:pt x="197480" y="198406"/>
                </a:lnTo>
                <a:lnTo>
                  <a:pt x="197480" y="202660"/>
                </a:lnTo>
                <a:lnTo>
                  <a:pt x="193534" y="202660"/>
                </a:lnTo>
                <a:lnTo>
                  <a:pt x="193534" y="198406"/>
                </a:lnTo>
                <a:lnTo>
                  <a:pt x="189587" y="198406"/>
                </a:lnTo>
                <a:lnTo>
                  <a:pt x="189587" y="202660"/>
                </a:lnTo>
                <a:lnTo>
                  <a:pt x="185640" y="202660"/>
                </a:lnTo>
                <a:lnTo>
                  <a:pt x="185640" y="198406"/>
                </a:lnTo>
                <a:lnTo>
                  <a:pt x="181663" y="198406"/>
                </a:lnTo>
                <a:lnTo>
                  <a:pt x="181663" y="202660"/>
                </a:lnTo>
                <a:lnTo>
                  <a:pt x="177717" y="202660"/>
                </a:lnTo>
                <a:lnTo>
                  <a:pt x="177717" y="198406"/>
                </a:lnTo>
                <a:lnTo>
                  <a:pt x="173770" y="198406"/>
                </a:lnTo>
                <a:lnTo>
                  <a:pt x="173770" y="202660"/>
                </a:lnTo>
                <a:lnTo>
                  <a:pt x="169824" y="202660"/>
                </a:lnTo>
                <a:lnTo>
                  <a:pt x="169824" y="198406"/>
                </a:lnTo>
                <a:lnTo>
                  <a:pt x="165877" y="198406"/>
                </a:lnTo>
                <a:lnTo>
                  <a:pt x="165877" y="202660"/>
                </a:lnTo>
                <a:lnTo>
                  <a:pt x="161931" y="202660"/>
                </a:lnTo>
                <a:lnTo>
                  <a:pt x="161931" y="198406"/>
                </a:lnTo>
                <a:lnTo>
                  <a:pt x="157984" y="198406"/>
                </a:lnTo>
                <a:lnTo>
                  <a:pt x="157984" y="202660"/>
                </a:lnTo>
                <a:lnTo>
                  <a:pt x="154038" y="202660"/>
                </a:lnTo>
                <a:lnTo>
                  <a:pt x="154038" y="198406"/>
                </a:lnTo>
                <a:lnTo>
                  <a:pt x="150677" y="198406"/>
                </a:lnTo>
                <a:lnTo>
                  <a:pt x="150677" y="204171"/>
                </a:lnTo>
                <a:close/>
                <a:moveTo>
                  <a:pt x="232721" y="214808"/>
                </a:moveTo>
                <a:lnTo>
                  <a:pt x="242433" y="221807"/>
                </a:lnTo>
                <a:lnTo>
                  <a:pt x="242433" y="226340"/>
                </a:lnTo>
                <a:lnTo>
                  <a:pt x="260378" y="226340"/>
                </a:lnTo>
                <a:lnTo>
                  <a:pt x="260378" y="215425"/>
                </a:lnTo>
                <a:lnTo>
                  <a:pt x="237284" y="215425"/>
                </a:lnTo>
                <a:lnTo>
                  <a:pt x="237284" y="212064"/>
                </a:lnTo>
                <a:lnTo>
                  <a:pt x="201427" y="212064"/>
                </a:lnTo>
                <a:lnTo>
                  <a:pt x="201427" y="215425"/>
                </a:lnTo>
                <a:lnTo>
                  <a:pt x="178333" y="215425"/>
                </a:lnTo>
                <a:lnTo>
                  <a:pt x="178333" y="226340"/>
                </a:lnTo>
                <a:lnTo>
                  <a:pt x="196247" y="226340"/>
                </a:lnTo>
                <a:lnTo>
                  <a:pt x="196247" y="221807"/>
                </a:lnTo>
                <a:lnTo>
                  <a:pt x="205990" y="214808"/>
                </a:lnTo>
                <a:close/>
                <a:moveTo>
                  <a:pt x="223287" y="220574"/>
                </a:moveTo>
                <a:cubicBezTo>
                  <a:pt x="227131" y="220790"/>
                  <a:pt x="230100" y="224033"/>
                  <a:pt x="229977" y="227881"/>
                </a:cubicBezTo>
                <a:lnTo>
                  <a:pt x="229977" y="243667"/>
                </a:lnTo>
                <a:lnTo>
                  <a:pt x="233338" y="243667"/>
                </a:lnTo>
                <a:lnTo>
                  <a:pt x="233338" y="221807"/>
                </a:lnTo>
                <a:lnTo>
                  <a:pt x="230594" y="219063"/>
                </a:lnTo>
                <a:lnTo>
                  <a:pt x="207192" y="219063"/>
                </a:lnTo>
                <a:lnTo>
                  <a:pt x="204479" y="221807"/>
                </a:lnTo>
                <a:lnTo>
                  <a:pt x="204479" y="243667"/>
                </a:lnTo>
                <a:lnTo>
                  <a:pt x="207809" y="243667"/>
                </a:lnTo>
                <a:lnTo>
                  <a:pt x="207809" y="227881"/>
                </a:lnTo>
                <a:cubicBezTo>
                  <a:pt x="207686" y="224033"/>
                  <a:pt x="210655" y="220790"/>
                  <a:pt x="214499" y="220574"/>
                </a:cubicBezTo>
                <a:close/>
                <a:moveTo>
                  <a:pt x="225136" y="227881"/>
                </a:moveTo>
                <a:lnTo>
                  <a:pt x="225136" y="243667"/>
                </a:lnTo>
                <a:lnTo>
                  <a:pt x="227541" y="243667"/>
                </a:lnTo>
                <a:lnTo>
                  <a:pt x="227541" y="226555"/>
                </a:lnTo>
                <a:cubicBezTo>
                  <a:pt x="227508" y="224390"/>
                  <a:pt x="225761" y="222642"/>
                  <a:pt x="223595" y="222609"/>
                </a:cubicBezTo>
                <a:lnTo>
                  <a:pt x="214808" y="222609"/>
                </a:lnTo>
                <a:cubicBezTo>
                  <a:pt x="212637" y="222641"/>
                  <a:pt x="210880" y="224385"/>
                  <a:pt x="210830" y="226555"/>
                </a:cubicBezTo>
                <a:lnTo>
                  <a:pt x="210830" y="243575"/>
                </a:lnTo>
                <a:lnTo>
                  <a:pt x="213204" y="243575"/>
                </a:lnTo>
                <a:lnTo>
                  <a:pt x="213204" y="227881"/>
                </a:lnTo>
                <a:close/>
                <a:moveTo>
                  <a:pt x="223009" y="243667"/>
                </a:moveTo>
                <a:lnTo>
                  <a:pt x="223009" y="232444"/>
                </a:lnTo>
                <a:cubicBezTo>
                  <a:pt x="223009" y="232136"/>
                  <a:pt x="222392" y="231828"/>
                  <a:pt x="221776" y="231828"/>
                </a:cubicBezTo>
                <a:lnTo>
                  <a:pt x="216935" y="231828"/>
                </a:lnTo>
                <a:cubicBezTo>
                  <a:pt x="216318" y="231828"/>
                  <a:pt x="215702" y="232136"/>
                  <a:pt x="215702" y="232444"/>
                </a:cubicBezTo>
                <a:lnTo>
                  <a:pt x="215702" y="243667"/>
                </a:lnTo>
                <a:close/>
                <a:moveTo>
                  <a:pt x="201427" y="254304"/>
                </a:moveTo>
                <a:lnTo>
                  <a:pt x="236976" y="254304"/>
                </a:lnTo>
                <a:lnTo>
                  <a:pt x="236976" y="257388"/>
                </a:lnTo>
                <a:lnTo>
                  <a:pt x="201427" y="257388"/>
                </a:lnTo>
                <a:lnTo>
                  <a:pt x="201427" y="254304"/>
                </a:lnTo>
                <a:close/>
                <a:moveTo>
                  <a:pt x="195661" y="259176"/>
                </a:moveTo>
                <a:lnTo>
                  <a:pt x="243050" y="259176"/>
                </a:lnTo>
                <a:lnTo>
                  <a:pt x="243050" y="262259"/>
                </a:lnTo>
                <a:lnTo>
                  <a:pt x="195661" y="262259"/>
                </a:lnTo>
                <a:lnTo>
                  <a:pt x="195661" y="259176"/>
                </a:lnTo>
                <a:close/>
                <a:moveTo>
                  <a:pt x="207809" y="249741"/>
                </a:moveTo>
                <a:lnTo>
                  <a:pt x="230594" y="249741"/>
                </a:lnTo>
                <a:lnTo>
                  <a:pt x="230594" y="252824"/>
                </a:lnTo>
                <a:lnTo>
                  <a:pt x="207809" y="252824"/>
                </a:lnTo>
                <a:close/>
                <a:moveTo>
                  <a:pt x="179536" y="301694"/>
                </a:moveTo>
                <a:lnTo>
                  <a:pt x="179536" y="296853"/>
                </a:lnTo>
                <a:cubicBezTo>
                  <a:pt x="181790" y="295865"/>
                  <a:pt x="183930" y="294635"/>
                  <a:pt x="185918" y="293184"/>
                </a:cubicBezTo>
                <a:lnTo>
                  <a:pt x="191098" y="293184"/>
                </a:lnTo>
                <a:lnTo>
                  <a:pt x="191098" y="317511"/>
                </a:lnTo>
                <a:lnTo>
                  <a:pt x="185640" y="317511"/>
                </a:lnTo>
                <a:lnTo>
                  <a:pt x="185640" y="298364"/>
                </a:lnTo>
                <a:cubicBezTo>
                  <a:pt x="183798" y="299829"/>
                  <a:pt x="181710" y="300956"/>
                  <a:pt x="179474" y="301694"/>
                </a:cubicBezTo>
                <a:close/>
                <a:moveTo>
                  <a:pt x="198374" y="311714"/>
                </a:moveTo>
                <a:lnTo>
                  <a:pt x="204171" y="311714"/>
                </a:lnTo>
                <a:cubicBezTo>
                  <a:pt x="204479" y="313564"/>
                  <a:pt x="205373" y="314797"/>
                  <a:pt x="206884" y="314797"/>
                </a:cubicBezTo>
                <a:cubicBezTo>
                  <a:pt x="209967" y="314797"/>
                  <a:pt x="211139" y="312053"/>
                  <a:pt x="210830" y="306904"/>
                </a:cubicBezTo>
                <a:cubicBezTo>
                  <a:pt x="210197" y="307426"/>
                  <a:pt x="209477" y="307833"/>
                  <a:pt x="208703" y="308107"/>
                </a:cubicBezTo>
                <a:cubicBezTo>
                  <a:pt x="207831" y="308400"/>
                  <a:pt x="206906" y="308505"/>
                  <a:pt x="205990" y="308415"/>
                </a:cubicBezTo>
                <a:cubicBezTo>
                  <a:pt x="201958" y="308585"/>
                  <a:pt x="198551" y="305455"/>
                  <a:pt x="198381" y="301423"/>
                </a:cubicBezTo>
                <a:cubicBezTo>
                  <a:pt x="198377" y="301328"/>
                  <a:pt x="198374" y="301233"/>
                  <a:pt x="198374" y="301139"/>
                </a:cubicBezTo>
                <a:cubicBezTo>
                  <a:pt x="198682" y="295959"/>
                  <a:pt x="201735" y="293215"/>
                  <a:pt x="207624" y="292937"/>
                </a:cubicBezTo>
                <a:cubicBezTo>
                  <a:pt x="213513" y="292660"/>
                  <a:pt x="217058" y="296575"/>
                  <a:pt x="217058" y="303852"/>
                </a:cubicBezTo>
                <a:cubicBezTo>
                  <a:pt x="217336" y="313595"/>
                  <a:pt x="214314" y="318436"/>
                  <a:pt x="207624" y="318436"/>
                </a:cubicBezTo>
                <a:cubicBezTo>
                  <a:pt x="200933" y="318436"/>
                  <a:pt x="198374" y="316308"/>
                  <a:pt x="198374" y="311745"/>
                </a:cubicBezTo>
                <a:close/>
                <a:moveTo>
                  <a:pt x="203554" y="300799"/>
                </a:moveTo>
                <a:cubicBezTo>
                  <a:pt x="203554" y="303513"/>
                  <a:pt x="204756" y="305054"/>
                  <a:pt x="207192" y="305054"/>
                </a:cubicBezTo>
                <a:cubicBezTo>
                  <a:pt x="209628" y="305054"/>
                  <a:pt x="210553" y="303513"/>
                  <a:pt x="210553" y="300799"/>
                </a:cubicBezTo>
                <a:cubicBezTo>
                  <a:pt x="210553" y="298086"/>
                  <a:pt x="209320" y="296545"/>
                  <a:pt x="207192" y="296236"/>
                </a:cubicBezTo>
                <a:cubicBezTo>
                  <a:pt x="205065" y="296545"/>
                  <a:pt x="203862" y="298055"/>
                  <a:pt x="203554" y="300799"/>
                </a:cubicBezTo>
                <a:close/>
                <a:moveTo>
                  <a:pt x="232105" y="305640"/>
                </a:moveTo>
                <a:cubicBezTo>
                  <a:pt x="232105" y="299474"/>
                  <a:pt x="230902" y="296390"/>
                  <a:pt x="228775" y="296390"/>
                </a:cubicBezTo>
                <a:cubicBezTo>
                  <a:pt x="226647" y="296390"/>
                  <a:pt x="225414" y="299474"/>
                  <a:pt x="225414" y="305640"/>
                </a:cubicBezTo>
                <a:cubicBezTo>
                  <a:pt x="225414" y="311807"/>
                  <a:pt x="226339" y="314890"/>
                  <a:pt x="228775" y="314890"/>
                </a:cubicBezTo>
                <a:cubicBezTo>
                  <a:pt x="231210" y="314890"/>
                  <a:pt x="232105" y="311807"/>
                  <a:pt x="232105" y="305640"/>
                </a:cubicBezTo>
                <a:close/>
                <a:moveTo>
                  <a:pt x="237901" y="305640"/>
                </a:moveTo>
                <a:cubicBezTo>
                  <a:pt x="237593" y="313862"/>
                  <a:pt x="234509" y="318117"/>
                  <a:pt x="228651" y="318405"/>
                </a:cubicBezTo>
                <a:cubicBezTo>
                  <a:pt x="222886" y="318405"/>
                  <a:pt x="219833" y="314150"/>
                  <a:pt x="219833" y="305640"/>
                </a:cubicBezTo>
                <a:cubicBezTo>
                  <a:pt x="219833" y="297130"/>
                  <a:pt x="222917" y="292906"/>
                  <a:pt x="228651" y="292906"/>
                </a:cubicBezTo>
                <a:cubicBezTo>
                  <a:pt x="234386" y="292906"/>
                  <a:pt x="237469" y="297130"/>
                  <a:pt x="237901" y="305640"/>
                </a:cubicBezTo>
                <a:close/>
                <a:moveTo>
                  <a:pt x="240984" y="311807"/>
                </a:moveTo>
                <a:lnTo>
                  <a:pt x="246750" y="311807"/>
                </a:lnTo>
                <a:cubicBezTo>
                  <a:pt x="247058" y="313657"/>
                  <a:pt x="247983" y="314890"/>
                  <a:pt x="249494" y="314890"/>
                </a:cubicBezTo>
                <a:cubicBezTo>
                  <a:pt x="252577" y="314890"/>
                  <a:pt x="253749" y="312146"/>
                  <a:pt x="253440" y="306997"/>
                </a:cubicBezTo>
                <a:cubicBezTo>
                  <a:pt x="252802" y="307512"/>
                  <a:pt x="252083" y="307918"/>
                  <a:pt x="251313" y="308199"/>
                </a:cubicBezTo>
                <a:cubicBezTo>
                  <a:pt x="250430" y="308492"/>
                  <a:pt x="249495" y="308597"/>
                  <a:pt x="248569" y="308508"/>
                </a:cubicBezTo>
                <a:cubicBezTo>
                  <a:pt x="244555" y="308695"/>
                  <a:pt x="241148" y="305594"/>
                  <a:pt x="240960" y="301579"/>
                </a:cubicBezTo>
                <a:cubicBezTo>
                  <a:pt x="240953" y="301422"/>
                  <a:pt x="240951" y="301265"/>
                  <a:pt x="240953" y="301108"/>
                </a:cubicBezTo>
                <a:cubicBezTo>
                  <a:pt x="241262" y="295928"/>
                  <a:pt x="244283" y="293184"/>
                  <a:pt x="250203" y="292906"/>
                </a:cubicBezTo>
                <a:cubicBezTo>
                  <a:pt x="256123" y="292629"/>
                  <a:pt x="259453" y="296545"/>
                  <a:pt x="259453" y="303821"/>
                </a:cubicBezTo>
                <a:cubicBezTo>
                  <a:pt x="259761" y="313564"/>
                  <a:pt x="256709" y="318405"/>
                  <a:pt x="250203" y="318405"/>
                </a:cubicBezTo>
                <a:cubicBezTo>
                  <a:pt x="243697" y="318405"/>
                  <a:pt x="240953" y="316277"/>
                  <a:pt x="240953" y="311714"/>
                </a:cubicBezTo>
                <a:close/>
                <a:moveTo>
                  <a:pt x="246164" y="300892"/>
                </a:moveTo>
                <a:cubicBezTo>
                  <a:pt x="246164" y="303605"/>
                  <a:pt x="247366" y="305147"/>
                  <a:pt x="249802" y="305147"/>
                </a:cubicBezTo>
                <a:cubicBezTo>
                  <a:pt x="252238" y="305147"/>
                  <a:pt x="253132" y="303605"/>
                  <a:pt x="253132" y="300892"/>
                </a:cubicBezTo>
                <a:cubicBezTo>
                  <a:pt x="253132" y="298179"/>
                  <a:pt x="251930" y="296637"/>
                  <a:pt x="249802" y="296329"/>
                </a:cubicBezTo>
                <a:cubicBezTo>
                  <a:pt x="247305" y="296545"/>
                  <a:pt x="246102" y="298055"/>
                  <a:pt x="246102" y="300799"/>
                </a:cubicBezTo>
                <a:close/>
                <a:moveTo>
                  <a:pt x="140718" y="54234"/>
                </a:moveTo>
                <a:cubicBezTo>
                  <a:pt x="140718" y="53926"/>
                  <a:pt x="141335" y="53926"/>
                  <a:pt x="141951" y="53617"/>
                </a:cubicBezTo>
                <a:cubicBezTo>
                  <a:pt x="142174" y="53578"/>
                  <a:pt x="142379" y="53471"/>
                  <a:pt x="142537" y="53309"/>
                </a:cubicBezTo>
                <a:cubicBezTo>
                  <a:pt x="142969" y="53296"/>
                  <a:pt x="143396" y="53403"/>
                  <a:pt x="143770" y="53617"/>
                </a:cubicBezTo>
                <a:cubicBezTo>
                  <a:pt x="144665" y="53926"/>
                  <a:pt x="145281" y="54234"/>
                  <a:pt x="145589" y="53926"/>
                </a:cubicBezTo>
                <a:cubicBezTo>
                  <a:pt x="145898" y="53617"/>
                  <a:pt x="146484" y="53617"/>
                  <a:pt x="146484" y="53309"/>
                </a:cubicBezTo>
                <a:cubicBezTo>
                  <a:pt x="146448" y="52980"/>
                  <a:pt x="146561" y="52652"/>
                  <a:pt x="146792" y="52415"/>
                </a:cubicBezTo>
                <a:cubicBezTo>
                  <a:pt x="146792" y="52107"/>
                  <a:pt x="147100" y="51490"/>
                  <a:pt x="147100" y="51182"/>
                </a:cubicBezTo>
                <a:lnTo>
                  <a:pt x="147100" y="49979"/>
                </a:lnTo>
                <a:cubicBezTo>
                  <a:pt x="147283" y="49316"/>
                  <a:pt x="147597" y="48698"/>
                  <a:pt x="148025" y="48160"/>
                </a:cubicBezTo>
                <a:cubicBezTo>
                  <a:pt x="149160" y="47307"/>
                  <a:pt x="150554" y="46871"/>
                  <a:pt x="151972" y="46927"/>
                </a:cubicBezTo>
                <a:cubicBezTo>
                  <a:pt x="152361" y="46950"/>
                  <a:pt x="152706" y="47187"/>
                  <a:pt x="152866" y="47543"/>
                </a:cubicBezTo>
                <a:cubicBezTo>
                  <a:pt x="153117" y="48276"/>
                  <a:pt x="153426" y="48987"/>
                  <a:pt x="153791" y="49671"/>
                </a:cubicBezTo>
                <a:cubicBezTo>
                  <a:pt x="153791" y="49979"/>
                  <a:pt x="154099" y="49979"/>
                  <a:pt x="154407" y="49979"/>
                </a:cubicBezTo>
                <a:cubicBezTo>
                  <a:pt x="154716" y="49979"/>
                  <a:pt x="155302" y="49979"/>
                  <a:pt x="155610" y="49054"/>
                </a:cubicBezTo>
                <a:cubicBezTo>
                  <a:pt x="155960" y="48228"/>
                  <a:pt x="156362" y="47425"/>
                  <a:pt x="156812" y="46649"/>
                </a:cubicBezTo>
                <a:cubicBezTo>
                  <a:pt x="157061" y="46077"/>
                  <a:pt x="157167" y="45452"/>
                  <a:pt x="157121" y="44830"/>
                </a:cubicBezTo>
                <a:cubicBezTo>
                  <a:pt x="157121" y="44213"/>
                  <a:pt x="157121" y="43288"/>
                  <a:pt x="157429" y="42980"/>
                </a:cubicBezTo>
                <a:cubicBezTo>
                  <a:pt x="157813" y="42448"/>
                  <a:pt x="158336" y="42032"/>
                  <a:pt x="158940" y="41778"/>
                </a:cubicBezTo>
                <a:cubicBezTo>
                  <a:pt x="159524" y="41571"/>
                  <a:pt x="160139" y="41467"/>
                  <a:pt x="160759" y="41469"/>
                </a:cubicBezTo>
                <a:lnTo>
                  <a:pt x="161684" y="41469"/>
                </a:lnTo>
                <a:lnTo>
                  <a:pt x="162301" y="42086"/>
                </a:lnTo>
                <a:cubicBezTo>
                  <a:pt x="162514" y="42450"/>
                  <a:pt x="162621" y="42867"/>
                  <a:pt x="162609" y="43288"/>
                </a:cubicBezTo>
                <a:cubicBezTo>
                  <a:pt x="163299" y="43811"/>
                  <a:pt x="164214" y="43929"/>
                  <a:pt x="165014" y="43597"/>
                </a:cubicBezTo>
                <a:lnTo>
                  <a:pt x="165630" y="43288"/>
                </a:lnTo>
                <a:cubicBezTo>
                  <a:pt x="165873" y="42801"/>
                  <a:pt x="166079" y="42296"/>
                  <a:pt x="166247" y="41778"/>
                </a:cubicBezTo>
                <a:cubicBezTo>
                  <a:pt x="166480" y="41094"/>
                  <a:pt x="166585" y="40372"/>
                  <a:pt x="166555" y="39650"/>
                </a:cubicBezTo>
                <a:cubicBezTo>
                  <a:pt x="166864" y="39034"/>
                  <a:pt x="166864" y="37523"/>
                  <a:pt x="167141" y="36567"/>
                </a:cubicBezTo>
                <a:cubicBezTo>
                  <a:pt x="167307" y="35989"/>
                  <a:pt x="167627" y="35467"/>
                  <a:pt x="168066" y="35056"/>
                </a:cubicBezTo>
                <a:cubicBezTo>
                  <a:pt x="168498" y="34486"/>
                  <a:pt x="169006" y="33977"/>
                  <a:pt x="169577" y="33545"/>
                </a:cubicBezTo>
                <a:cubicBezTo>
                  <a:pt x="171119" y="32929"/>
                  <a:pt x="172013" y="33545"/>
                  <a:pt x="173523" y="33854"/>
                </a:cubicBezTo>
                <a:cubicBezTo>
                  <a:pt x="174089" y="33869"/>
                  <a:pt x="174632" y="34075"/>
                  <a:pt x="175065" y="34440"/>
                </a:cubicBezTo>
                <a:cubicBezTo>
                  <a:pt x="175373" y="34748"/>
                  <a:pt x="175373" y="34748"/>
                  <a:pt x="175373" y="35056"/>
                </a:cubicBezTo>
                <a:cubicBezTo>
                  <a:pt x="175397" y="36207"/>
                  <a:pt x="175187" y="37350"/>
                  <a:pt x="174757" y="38417"/>
                </a:cubicBezTo>
                <a:lnTo>
                  <a:pt x="174757" y="39311"/>
                </a:lnTo>
                <a:cubicBezTo>
                  <a:pt x="174757" y="39619"/>
                  <a:pt x="175065" y="40236"/>
                  <a:pt x="175065" y="40544"/>
                </a:cubicBezTo>
                <a:cubicBezTo>
                  <a:pt x="175142" y="41086"/>
                  <a:pt x="175343" y="41603"/>
                  <a:pt x="175651" y="42055"/>
                </a:cubicBezTo>
                <a:lnTo>
                  <a:pt x="175651" y="42672"/>
                </a:lnTo>
                <a:cubicBezTo>
                  <a:pt x="175780" y="43203"/>
                  <a:pt x="175987" y="43713"/>
                  <a:pt x="176267" y="44183"/>
                </a:cubicBezTo>
                <a:cubicBezTo>
                  <a:pt x="176505" y="44726"/>
                  <a:pt x="176816" y="45235"/>
                  <a:pt x="177192" y="45693"/>
                </a:cubicBezTo>
                <a:cubicBezTo>
                  <a:pt x="177192" y="46002"/>
                  <a:pt x="177470" y="46002"/>
                  <a:pt x="177778" y="46310"/>
                </a:cubicBezTo>
                <a:cubicBezTo>
                  <a:pt x="178009" y="46547"/>
                  <a:pt x="178122" y="46875"/>
                  <a:pt x="178087" y="47204"/>
                </a:cubicBezTo>
                <a:lnTo>
                  <a:pt x="178087" y="48746"/>
                </a:lnTo>
                <a:cubicBezTo>
                  <a:pt x="178051" y="49075"/>
                  <a:pt x="178164" y="49403"/>
                  <a:pt x="178395" y="49640"/>
                </a:cubicBezTo>
                <a:cubicBezTo>
                  <a:pt x="178685" y="49791"/>
                  <a:pt x="178997" y="49895"/>
                  <a:pt x="179320" y="49948"/>
                </a:cubicBezTo>
                <a:cubicBezTo>
                  <a:pt x="180404" y="50899"/>
                  <a:pt x="181151" y="52175"/>
                  <a:pt x="181447" y="53586"/>
                </a:cubicBezTo>
                <a:cubicBezTo>
                  <a:pt x="181225" y="54389"/>
                  <a:pt x="180800" y="55122"/>
                  <a:pt x="180214" y="55714"/>
                </a:cubicBezTo>
                <a:cubicBezTo>
                  <a:pt x="179871" y="56653"/>
                  <a:pt x="179469" y="57569"/>
                  <a:pt x="179012" y="58458"/>
                </a:cubicBezTo>
                <a:cubicBezTo>
                  <a:pt x="178378" y="58856"/>
                  <a:pt x="177605" y="58968"/>
                  <a:pt x="176884" y="58766"/>
                </a:cubicBezTo>
                <a:lnTo>
                  <a:pt x="175959" y="57841"/>
                </a:lnTo>
                <a:lnTo>
                  <a:pt x="174757" y="57533"/>
                </a:lnTo>
                <a:lnTo>
                  <a:pt x="173832" y="57841"/>
                </a:lnTo>
                <a:lnTo>
                  <a:pt x="173832" y="56978"/>
                </a:lnTo>
                <a:cubicBezTo>
                  <a:pt x="173996" y="56383"/>
                  <a:pt x="173996" y="55754"/>
                  <a:pt x="173832" y="55159"/>
                </a:cubicBezTo>
                <a:cubicBezTo>
                  <a:pt x="173676" y="53645"/>
                  <a:pt x="173248" y="52173"/>
                  <a:pt x="172568" y="50812"/>
                </a:cubicBezTo>
                <a:cubicBezTo>
                  <a:pt x="172404" y="49990"/>
                  <a:pt x="172198" y="49177"/>
                  <a:pt x="171951" y="48376"/>
                </a:cubicBezTo>
                <a:cubicBezTo>
                  <a:pt x="171643" y="47143"/>
                  <a:pt x="170749" y="45632"/>
                  <a:pt x="170749" y="45015"/>
                </a:cubicBezTo>
                <a:lnTo>
                  <a:pt x="170749" y="42888"/>
                </a:lnTo>
                <a:cubicBezTo>
                  <a:pt x="170782" y="41945"/>
                  <a:pt x="170570" y="41010"/>
                  <a:pt x="170132" y="40174"/>
                </a:cubicBezTo>
                <a:cubicBezTo>
                  <a:pt x="169515" y="39249"/>
                  <a:pt x="169207" y="39249"/>
                  <a:pt x="168929" y="39249"/>
                </a:cubicBezTo>
                <a:cubicBezTo>
                  <a:pt x="168652" y="39249"/>
                  <a:pt x="168313" y="39866"/>
                  <a:pt x="168313" y="40483"/>
                </a:cubicBezTo>
                <a:cubicBezTo>
                  <a:pt x="167833" y="41634"/>
                  <a:pt x="167726" y="42906"/>
                  <a:pt x="168004" y="44121"/>
                </a:cubicBezTo>
                <a:cubicBezTo>
                  <a:pt x="168004" y="44121"/>
                  <a:pt x="168313" y="45015"/>
                  <a:pt x="168621" y="45015"/>
                </a:cubicBezTo>
                <a:cubicBezTo>
                  <a:pt x="169076" y="45093"/>
                  <a:pt x="169495" y="45308"/>
                  <a:pt x="169824" y="45632"/>
                </a:cubicBezTo>
                <a:cubicBezTo>
                  <a:pt x="169824" y="45940"/>
                  <a:pt x="170440" y="47143"/>
                  <a:pt x="170440" y="47451"/>
                </a:cubicBezTo>
                <a:cubicBezTo>
                  <a:pt x="170440" y="47759"/>
                  <a:pt x="170440" y="48962"/>
                  <a:pt x="170132" y="49270"/>
                </a:cubicBezTo>
                <a:cubicBezTo>
                  <a:pt x="169678" y="49585"/>
                  <a:pt x="169075" y="49585"/>
                  <a:pt x="168621" y="49270"/>
                </a:cubicBezTo>
                <a:cubicBezTo>
                  <a:pt x="168004" y="48962"/>
                  <a:pt x="167388" y="49578"/>
                  <a:pt x="167080" y="48962"/>
                </a:cubicBezTo>
                <a:cubicBezTo>
                  <a:pt x="166771" y="48345"/>
                  <a:pt x="166185" y="48376"/>
                  <a:pt x="165877" y="47759"/>
                </a:cubicBezTo>
                <a:cubicBezTo>
                  <a:pt x="165648" y="47290"/>
                  <a:pt x="165542" y="46770"/>
                  <a:pt x="165569" y="46248"/>
                </a:cubicBezTo>
                <a:cubicBezTo>
                  <a:pt x="165569" y="45632"/>
                  <a:pt x="164952" y="45015"/>
                  <a:pt x="164952" y="44738"/>
                </a:cubicBezTo>
                <a:cubicBezTo>
                  <a:pt x="164801" y="44576"/>
                  <a:pt x="164547" y="44567"/>
                  <a:pt x="164386" y="44718"/>
                </a:cubicBezTo>
                <a:cubicBezTo>
                  <a:pt x="164379" y="44725"/>
                  <a:pt x="164373" y="44731"/>
                  <a:pt x="164366" y="44738"/>
                </a:cubicBezTo>
                <a:cubicBezTo>
                  <a:pt x="164366" y="44738"/>
                  <a:pt x="164366" y="45940"/>
                  <a:pt x="164058" y="46248"/>
                </a:cubicBezTo>
                <a:cubicBezTo>
                  <a:pt x="163750" y="46557"/>
                  <a:pt x="164058" y="47759"/>
                  <a:pt x="164366" y="48684"/>
                </a:cubicBezTo>
                <a:cubicBezTo>
                  <a:pt x="164675" y="49609"/>
                  <a:pt x="164366" y="50195"/>
                  <a:pt x="164675" y="50812"/>
                </a:cubicBezTo>
                <a:cubicBezTo>
                  <a:pt x="164983" y="51428"/>
                  <a:pt x="165569" y="52939"/>
                  <a:pt x="165569" y="53525"/>
                </a:cubicBezTo>
                <a:cubicBezTo>
                  <a:pt x="165569" y="54111"/>
                  <a:pt x="167388" y="56608"/>
                  <a:pt x="167080" y="57471"/>
                </a:cubicBezTo>
                <a:cubicBezTo>
                  <a:pt x="166771" y="58335"/>
                  <a:pt x="166802" y="59321"/>
                  <a:pt x="166494" y="60215"/>
                </a:cubicBezTo>
                <a:cubicBezTo>
                  <a:pt x="166185" y="61110"/>
                  <a:pt x="164366" y="61449"/>
                  <a:pt x="164366" y="61449"/>
                </a:cubicBezTo>
                <a:cubicBezTo>
                  <a:pt x="163621" y="61235"/>
                  <a:pt x="163039" y="60652"/>
                  <a:pt x="162825" y="59907"/>
                </a:cubicBezTo>
                <a:cubicBezTo>
                  <a:pt x="162218" y="58972"/>
                  <a:pt x="161809" y="57923"/>
                  <a:pt x="161622" y="56824"/>
                </a:cubicBezTo>
                <a:cubicBezTo>
                  <a:pt x="161622" y="56207"/>
                  <a:pt x="161314" y="54696"/>
                  <a:pt x="161314" y="54080"/>
                </a:cubicBezTo>
                <a:lnTo>
                  <a:pt x="161314" y="51336"/>
                </a:lnTo>
                <a:cubicBezTo>
                  <a:pt x="161314" y="50750"/>
                  <a:pt x="161622" y="49517"/>
                  <a:pt x="161622" y="49208"/>
                </a:cubicBezTo>
                <a:cubicBezTo>
                  <a:pt x="161622" y="48900"/>
                  <a:pt x="161314" y="47697"/>
                  <a:pt x="161006" y="47697"/>
                </a:cubicBezTo>
                <a:cubicBezTo>
                  <a:pt x="160697" y="47697"/>
                  <a:pt x="160420" y="48006"/>
                  <a:pt x="160420" y="49208"/>
                </a:cubicBezTo>
                <a:cubicBezTo>
                  <a:pt x="160420" y="50411"/>
                  <a:pt x="160111" y="51027"/>
                  <a:pt x="160111" y="51644"/>
                </a:cubicBezTo>
                <a:cubicBezTo>
                  <a:pt x="160052" y="52453"/>
                  <a:pt x="159409" y="53096"/>
                  <a:pt x="158601" y="53155"/>
                </a:cubicBezTo>
                <a:cubicBezTo>
                  <a:pt x="158601" y="53155"/>
                  <a:pt x="157676" y="53155"/>
                  <a:pt x="157367" y="53463"/>
                </a:cubicBezTo>
                <a:cubicBezTo>
                  <a:pt x="157055" y="54029"/>
                  <a:pt x="157055" y="54716"/>
                  <a:pt x="157367" y="55282"/>
                </a:cubicBezTo>
                <a:cubicBezTo>
                  <a:pt x="157990" y="57077"/>
                  <a:pt x="158495" y="58910"/>
                  <a:pt x="158878" y="60770"/>
                </a:cubicBezTo>
                <a:cubicBezTo>
                  <a:pt x="158711" y="62894"/>
                  <a:pt x="158200" y="64976"/>
                  <a:pt x="157367" y="66937"/>
                </a:cubicBezTo>
                <a:cubicBezTo>
                  <a:pt x="156734" y="67407"/>
                  <a:pt x="156127" y="67911"/>
                  <a:pt x="155548" y="68448"/>
                </a:cubicBezTo>
                <a:cubicBezTo>
                  <a:pt x="155255" y="68780"/>
                  <a:pt x="154749" y="68811"/>
                  <a:pt x="154417" y="68519"/>
                </a:cubicBezTo>
                <a:cubicBezTo>
                  <a:pt x="154392" y="68496"/>
                  <a:pt x="154368" y="68473"/>
                  <a:pt x="154346" y="68448"/>
                </a:cubicBezTo>
                <a:cubicBezTo>
                  <a:pt x="153609" y="68220"/>
                  <a:pt x="152897" y="67920"/>
                  <a:pt x="152218" y="67553"/>
                </a:cubicBezTo>
                <a:cubicBezTo>
                  <a:pt x="151910" y="67245"/>
                  <a:pt x="151602" y="66629"/>
                  <a:pt x="151293" y="66320"/>
                </a:cubicBezTo>
                <a:cubicBezTo>
                  <a:pt x="150985" y="66012"/>
                  <a:pt x="150985" y="65426"/>
                  <a:pt x="151293" y="65118"/>
                </a:cubicBezTo>
                <a:lnTo>
                  <a:pt x="152496" y="63884"/>
                </a:lnTo>
                <a:cubicBezTo>
                  <a:pt x="153242" y="62375"/>
                  <a:pt x="153662" y="60726"/>
                  <a:pt x="153729" y="59044"/>
                </a:cubicBezTo>
                <a:cubicBezTo>
                  <a:pt x="153421" y="57502"/>
                  <a:pt x="153729" y="54789"/>
                  <a:pt x="153113" y="53864"/>
                </a:cubicBezTo>
                <a:cubicBezTo>
                  <a:pt x="152496" y="52939"/>
                  <a:pt x="151910" y="51737"/>
                  <a:pt x="151293" y="52045"/>
                </a:cubicBezTo>
                <a:cubicBezTo>
                  <a:pt x="150817" y="52045"/>
                  <a:pt x="150369" y="52274"/>
                  <a:pt x="150091" y="52661"/>
                </a:cubicBezTo>
                <a:cubicBezTo>
                  <a:pt x="149929" y="52820"/>
                  <a:pt x="149822" y="53025"/>
                  <a:pt x="149783" y="53247"/>
                </a:cubicBezTo>
                <a:lnTo>
                  <a:pt x="149783" y="53247"/>
                </a:lnTo>
                <a:cubicBezTo>
                  <a:pt x="149730" y="53570"/>
                  <a:pt x="149626" y="53882"/>
                  <a:pt x="149474" y="54172"/>
                </a:cubicBezTo>
                <a:lnTo>
                  <a:pt x="149474" y="55375"/>
                </a:lnTo>
                <a:cubicBezTo>
                  <a:pt x="149572" y="56111"/>
                  <a:pt x="149780" y="56828"/>
                  <a:pt x="150091" y="57502"/>
                </a:cubicBezTo>
                <a:cubicBezTo>
                  <a:pt x="150405" y="57963"/>
                  <a:pt x="150605" y="58491"/>
                  <a:pt x="150677" y="59044"/>
                </a:cubicBezTo>
                <a:cubicBezTo>
                  <a:pt x="150677" y="59352"/>
                  <a:pt x="150368" y="59352"/>
                  <a:pt x="150368" y="59630"/>
                </a:cubicBezTo>
                <a:cubicBezTo>
                  <a:pt x="149166" y="60863"/>
                  <a:pt x="149474" y="62713"/>
                  <a:pt x="147285" y="61480"/>
                </a:cubicBezTo>
                <a:cubicBezTo>
                  <a:pt x="146793" y="61247"/>
                  <a:pt x="146289" y="61042"/>
                  <a:pt x="145775" y="60863"/>
                </a:cubicBezTo>
                <a:cubicBezTo>
                  <a:pt x="145338" y="60381"/>
                  <a:pt x="144926" y="59876"/>
                  <a:pt x="144541" y="59352"/>
                </a:cubicBezTo>
                <a:cubicBezTo>
                  <a:pt x="143339" y="57225"/>
                  <a:pt x="144850" y="58119"/>
                  <a:pt x="144541" y="56916"/>
                </a:cubicBezTo>
                <a:cubicBezTo>
                  <a:pt x="144562" y="56385"/>
                  <a:pt x="144456" y="55857"/>
                  <a:pt x="144233" y="55375"/>
                </a:cubicBezTo>
                <a:cubicBezTo>
                  <a:pt x="144204" y="55064"/>
                  <a:pt x="143958" y="54817"/>
                  <a:pt x="143647" y="54789"/>
                </a:cubicBezTo>
                <a:cubicBezTo>
                  <a:pt x="141273" y="54388"/>
                  <a:pt x="140965" y="54388"/>
                  <a:pt x="140656" y="54080"/>
                </a:cubicBezTo>
                <a:close/>
                <a:moveTo>
                  <a:pt x="377417" y="113494"/>
                </a:moveTo>
                <a:lnTo>
                  <a:pt x="377417" y="111952"/>
                </a:lnTo>
                <a:cubicBezTo>
                  <a:pt x="377864" y="111873"/>
                  <a:pt x="378281" y="111670"/>
                  <a:pt x="378619" y="111366"/>
                </a:cubicBezTo>
                <a:cubicBezTo>
                  <a:pt x="379487" y="111117"/>
                  <a:pt x="380240" y="110572"/>
                  <a:pt x="380746" y="109824"/>
                </a:cubicBezTo>
                <a:cubicBezTo>
                  <a:pt x="381055" y="109516"/>
                  <a:pt x="381363" y="108930"/>
                  <a:pt x="380746" y="108622"/>
                </a:cubicBezTo>
                <a:lnTo>
                  <a:pt x="378311" y="105878"/>
                </a:lnTo>
                <a:cubicBezTo>
                  <a:pt x="378311" y="105878"/>
                  <a:pt x="378311" y="105570"/>
                  <a:pt x="377725" y="105878"/>
                </a:cubicBezTo>
                <a:lnTo>
                  <a:pt x="377417" y="105878"/>
                </a:lnTo>
                <a:lnTo>
                  <a:pt x="377417" y="102795"/>
                </a:lnTo>
                <a:cubicBezTo>
                  <a:pt x="377817" y="102521"/>
                  <a:pt x="377950" y="101991"/>
                  <a:pt x="377725" y="101561"/>
                </a:cubicBezTo>
                <a:lnTo>
                  <a:pt x="377417" y="101253"/>
                </a:lnTo>
                <a:lnTo>
                  <a:pt x="377417" y="96012"/>
                </a:lnTo>
                <a:lnTo>
                  <a:pt x="378002" y="96628"/>
                </a:lnTo>
                <a:cubicBezTo>
                  <a:pt x="378484" y="96852"/>
                  <a:pt x="379015" y="96948"/>
                  <a:pt x="379544" y="96906"/>
                </a:cubicBezTo>
                <a:cubicBezTo>
                  <a:pt x="380062" y="96922"/>
                  <a:pt x="380577" y="96827"/>
                  <a:pt x="381055" y="96628"/>
                </a:cubicBezTo>
                <a:cubicBezTo>
                  <a:pt x="381671" y="96320"/>
                  <a:pt x="381949" y="96012"/>
                  <a:pt x="382257" y="96012"/>
                </a:cubicBezTo>
                <a:cubicBezTo>
                  <a:pt x="382565" y="96012"/>
                  <a:pt x="383490" y="95087"/>
                  <a:pt x="383799" y="94778"/>
                </a:cubicBezTo>
                <a:lnTo>
                  <a:pt x="384076" y="94501"/>
                </a:lnTo>
                <a:cubicBezTo>
                  <a:pt x="384385" y="94193"/>
                  <a:pt x="384693" y="94193"/>
                  <a:pt x="384693" y="94778"/>
                </a:cubicBezTo>
                <a:lnTo>
                  <a:pt x="384693" y="95703"/>
                </a:lnTo>
                <a:cubicBezTo>
                  <a:pt x="384693" y="96320"/>
                  <a:pt x="385001" y="96906"/>
                  <a:pt x="385001" y="97522"/>
                </a:cubicBezTo>
                <a:cubicBezTo>
                  <a:pt x="385181" y="97914"/>
                  <a:pt x="385181" y="98364"/>
                  <a:pt x="385001" y="98756"/>
                </a:cubicBezTo>
                <a:cubicBezTo>
                  <a:pt x="384744" y="99015"/>
                  <a:pt x="384536" y="99318"/>
                  <a:pt x="384385" y="99650"/>
                </a:cubicBezTo>
                <a:cubicBezTo>
                  <a:pt x="384028" y="100214"/>
                  <a:pt x="383498" y="100646"/>
                  <a:pt x="382874" y="100883"/>
                </a:cubicBezTo>
                <a:lnTo>
                  <a:pt x="381949" y="101777"/>
                </a:lnTo>
                <a:lnTo>
                  <a:pt x="381949" y="102086"/>
                </a:lnTo>
                <a:lnTo>
                  <a:pt x="381949" y="102086"/>
                </a:lnTo>
                <a:lnTo>
                  <a:pt x="382565" y="103011"/>
                </a:lnTo>
                <a:cubicBezTo>
                  <a:pt x="383182" y="103905"/>
                  <a:pt x="382874" y="103905"/>
                  <a:pt x="381949" y="104521"/>
                </a:cubicBezTo>
                <a:cubicBezTo>
                  <a:pt x="381024" y="105138"/>
                  <a:pt x="380438" y="106649"/>
                  <a:pt x="382257" y="106957"/>
                </a:cubicBezTo>
                <a:cubicBezTo>
                  <a:pt x="383084" y="107212"/>
                  <a:pt x="383897" y="107511"/>
                  <a:pt x="384693" y="107851"/>
                </a:cubicBezTo>
                <a:cubicBezTo>
                  <a:pt x="385310" y="107851"/>
                  <a:pt x="385618" y="108160"/>
                  <a:pt x="385926" y="108160"/>
                </a:cubicBezTo>
                <a:cubicBezTo>
                  <a:pt x="386235" y="108160"/>
                  <a:pt x="386512" y="108468"/>
                  <a:pt x="386820" y="108468"/>
                </a:cubicBezTo>
                <a:cubicBezTo>
                  <a:pt x="388054" y="109362"/>
                  <a:pt x="387129" y="109085"/>
                  <a:pt x="387129" y="110595"/>
                </a:cubicBezTo>
                <a:cubicBezTo>
                  <a:pt x="387129" y="111212"/>
                  <a:pt x="386512" y="112414"/>
                  <a:pt x="386204" y="112414"/>
                </a:cubicBezTo>
                <a:cubicBezTo>
                  <a:pt x="385503" y="112571"/>
                  <a:pt x="384777" y="112571"/>
                  <a:pt x="384076" y="112414"/>
                </a:cubicBezTo>
                <a:cubicBezTo>
                  <a:pt x="382144" y="112501"/>
                  <a:pt x="380218" y="112707"/>
                  <a:pt x="378311" y="113031"/>
                </a:cubicBezTo>
                <a:cubicBezTo>
                  <a:pt x="377725" y="113031"/>
                  <a:pt x="377355" y="113586"/>
                  <a:pt x="376677" y="113401"/>
                </a:cubicBezTo>
                <a:moveTo>
                  <a:pt x="357653" y="124254"/>
                </a:moveTo>
                <a:cubicBezTo>
                  <a:pt x="357821" y="124094"/>
                  <a:pt x="358039" y="123996"/>
                  <a:pt x="358270" y="123976"/>
                </a:cubicBezTo>
                <a:cubicBezTo>
                  <a:pt x="358868" y="124118"/>
                  <a:pt x="359476" y="124211"/>
                  <a:pt x="360089" y="124254"/>
                </a:cubicBezTo>
                <a:cubicBezTo>
                  <a:pt x="360609" y="124329"/>
                  <a:pt x="361140" y="124232"/>
                  <a:pt x="361600" y="123976"/>
                </a:cubicBezTo>
                <a:cubicBezTo>
                  <a:pt x="361908" y="123976"/>
                  <a:pt x="362216" y="123360"/>
                  <a:pt x="362216" y="123052"/>
                </a:cubicBezTo>
                <a:cubicBezTo>
                  <a:pt x="362216" y="122743"/>
                  <a:pt x="362216" y="122435"/>
                  <a:pt x="361908" y="122127"/>
                </a:cubicBezTo>
                <a:cubicBezTo>
                  <a:pt x="361600" y="121818"/>
                  <a:pt x="362216" y="121232"/>
                  <a:pt x="362833" y="120307"/>
                </a:cubicBezTo>
                <a:cubicBezTo>
                  <a:pt x="362627" y="119748"/>
                  <a:pt x="362313" y="119235"/>
                  <a:pt x="361908" y="118797"/>
                </a:cubicBezTo>
                <a:cubicBezTo>
                  <a:pt x="361332" y="117986"/>
                  <a:pt x="360454" y="117442"/>
                  <a:pt x="359472" y="117286"/>
                </a:cubicBezTo>
                <a:cubicBezTo>
                  <a:pt x="358886" y="116978"/>
                  <a:pt x="357961" y="116669"/>
                  <a:pt x="357345" y="116361"/>
                </a:cubicBezTo>
                <a:lnTo>
                  <a:pt x="357345" y="124254"/>
                </a:lnTo>
                <a:close/>
                <a:moveTo>
                  <a:pt x="377417" y="96320"/>
                </a:moveTo>
                <a:lnTo>
                  <a:pt x="377417" y="101469"/>
                </a:lnTo>
                <a:cubicBezTo>
                  <a:pt x="377108" y="101469"/>
                  <a:pt x="377108" y="101161"/>
                  <a:pt x="376492" y="101161"/>
                </a:cubicBezTo>
                <a:cubicBezTo>
                  <a:pt x="375744" y="101153"/>
                  <a:pt x="375011" y="100951"/>
                  <a:pt x="374364" y="100575"/>
                </a:cubicBezTo>
                <a:cubicBezTo>
                  <a:pt x="374056" y="100266"/>
                  <a:pt x="373748" y="100266"/>
                  <a:pt x="372853" y="100266"/>
                </a:cubicBezTo>
                <a:cubicBezTo>
                  <a:pt x="371959" y="100266"/>
                  <a:pt x="371343" y="100575"/>
                  <a:pt x="371034" y="99958"/>
                </a:cubicBezTo>
                <a:cubicBezTo>
                  <a:pt x="372175" y="99984"/>
                  <a:pt x="373308" y="99774"/>
                  <a:pt x="374364" y="99342"/>
                </a:cubicBezTo>
                <a:cubicBezTo>
                  <a:pt x="375289" y="99033"/>
                  <a:pt x="376492" y="98756"/>
                  <a:pt x="376492" y="98139"/>
                </a:cubicBezTo>
                <a:cubicBezTo>
                  <a:pt x="376492" y="97522"/>
                  <a:pt x="376492" y="97522"/>
                  <a:pt x="376492" y="97214"/>
                </a:cubicBezTo>
                <a:cubicBezTo>
                  <a:pt x="376504" y="96792"/>
                  <a:pt x="376397" y="96376"/>
                  <a:pt x="376183" y="96012"/>
                </a:cubicBezTo>
                <a:lnTo>
                  <a:pt x="376183" y="95087"/>
                </a:lnTo>
                <a:cubicBezTo>
                  <a:pt x="376420" y="95109"/>
                  <a:pt x="376640" y="95219"/>
                  <a:pt x="376800" y="95395"/>
                </a:cubicBezTo>
                <a:cubicBezTo>
                  <a:pt x="376959" y="95732"/>
                  <a:pt x="377167" y="96043"/>
                  <a:pt x="377417" y="96320"/>
                </a:cubicBezTo>
                <a:close/>
                <a:moveTo>
                  <a:pt x="377417" y="103011"/>
                </a:moveTo>
                <a:lnTo>
                  <a:pt x="377417" y="106094"/>
                </a:lnTo>
                <a:cubicBezTo>
                  <a:pt x="376178" y="106192"/>
                  <a:pt x="374950" y="106398"/>
                  <a:pt x="373747" y="106710"/>
                </a:cubicBezTo>
                <a:cubicBezTo>
                  <a:pt x="373470" y="106710"/>
                  <a:pt x="373748" y="107327"/>
                  <a:pt x="373748" y="107327"/>
                </a:cubicBezTo>
                <a:cubicBezTo>
                  <a:pt x="373748" y="107913"/>
                  <a:pt x="374056" y="108838"/>
                  <a:pt x="374056" y="109146"/>
                </a:cubicBezTo>
                <a:cubicBezTo>
                  <a:pt x="374056" y="109455"/>
                  <a:pt x="373748" y="110349"/>
                  <a:pt x="373748" y="110657"/>
                </a:cubicBezTo>
                <a:cubicBezTo>
                  <a:pt x="373748" y="110965"/>
                  <a:pt x="375597" y="111274"/>
                  <a:pt x="375597" y="111274"/>
                </a:cubicBezTo>
                <a:cubicBezTo>
                  <a:pt x="375597" y="111274"/>
                  <a:pt x="376492" y="111859"/>
                  <a:pt x="377108" y="111859"/>
                </a:cubicBezTo>
                <a:lnTo>
                  <a:pt x="377417" y="111859"/>
                </a:lnTo>
                <a:lnTo>
                  <a:pt x="377417" y="113401"/>
                </a:lnTo>
                <a:lnTo>
                  <a:pt x="377417" y="113401"/>
                </a:lnTo>
                <a:cubicBezTo>
                  <a:pt x="375875" y="113679"/>
                  <a:pt x="377108" y="114295"/>
                  <a:pt x="376183" y="115806"/>
                </a:cubicBezTo>
                <a:cubicBezTo>
                  <a:pt x="375858" y="116537"/>
                  <a:pt x="375001" y="116866"/>
                  <a:pt x="374270" y="116541"/>
                </a:cubicBezTo>
                <a:cubicBezTo>
                  <a:pt x="374195" y="116507"/>
                  <a:pt x="374124" y="116468"/>
                  <a:pt x="374056" y="116423"/>
                </a:cubicBezTo>
                <a:cubicBezTo>
                  <a:pt x="373675" y="116098"/>
                  <a:pt x="373274" y="115799"/>
                  <a:pt x="372853" y="115528"/>
                </a:cubicBezTo>
                <a:cubicBezTo>
                  <a:pt x="372237" y="115806"/>
                  <a:pt x="372237" y="116114"/>
                  <a:pt x="372545" y="117348"/>
                </a:cubicBezTo>
                <a:cubicBezTo>
                  <a:pt x="372313" y="118610"/>
                  <a:pt x="371908" y="119834"/>
                  <a:pt x="371343" y="120986"/>
                </a:cubicBezTo>
                <a:cubicBezTo>
                  <a:pt x="371034" y="121602"/>
                  <a:pt x="370726" y="121911"/>
                  <a:pt x="369493" y="121602"/>
                </a:cubicBezTo>
                <a:cubicBezTo>
                  <a:pt x="368634" y="121532"/>
                  <a:pt x="367853" y="121079"/>
                  <a:pt x="367365" y="120369"/>
                </a:cubicBezTo>
                <a:cubicBezTo>
                  <a:pt x="366474" y="119327"/>
                  <a:pt x="365669" y="118213"/>
                  <a:pt x="364960" y="117039"/>
                </a:cubicBezTo>
                <a:cubicBezTo>
                  <a:pt x="364652" y="116731"/>
                  <a:pt x="365854" y="117039"/>
                  <a:pt x="365854" y="117039"/>
                </a:cubicBezTo>
                <a:cubicBezTo>
                  <a:pt x="366645" y="117320"/>
                  <a:pt x="367461" y="117526"/>
                  <a:pt x="368290" y="117656"/>
                </a:cubicBezTo>
                <a:cubicBezTo>
                  <a:pt x="368907" y="117656"/>
                  <a:pt x="369801" y="117039"/>
                  <a:pt x="369801" y="116731"/>
                </a:cubicBezTo>
                <a:cubicBezTo>
                  <a:pt x="369801" y="116423"/>
                  <a:pt x="369493" y="115806"/>
                  <a:pt x="369493" y="115528"/>
                </a:cubicBezTo>
                <a:cubicBezTo>
                  <a:pt x="369493" y="115251"/>
                  <a:pt x="368290" y="115220"/>
                  <a:pt x="368290" y="115220"/>
                </a:cubicBezTo>
                <a:lnTo>
                  <a:pt x="365546" y="115220"/>
                </a:lnTo>
                <a:cubicBezTo>
                  <a:pt x="364695" y="114701"/>
                  <a:pt x="363784" y="114287"/>
                  <a:pt x="362833" y="113987"/>
                </a:cubicBezTo>
                <a:cubicBezTo>
                  <a:pt x="362216" y="113679"/>
                  <a:pt x="361291" y="113987"/>
                  <a:pt x="360397" y="113987"/>
                </a:cubicBezTo>
                <a:lnTo>
                  <a:pt x="357961" y="113401"/>
                </a:lnTo>
                <a:lnTo>
                  <a:pt x="357961" y="108160"/>
                </a:lnTo>
                <a:cubicBezTo>
                  <a:pt x="359619" y="109199"/>
                  <a:pt x="361350" y="110117"/>
                  <a:pt x="363141" y="110904"/>
                </a:cubicBezTo>
                <a:cubicBezTo>
                  <a:pt x="363727" y="111212"/>
                  <a:pt x="364344" y="111212"/>
                  <a:pt x="364960" y="111489"/>
                </a:cubicBezTo>
                <a:cubicBezTo>
                  <a:pt x="365806" y="111932"/>
                  <a:pt x="366610" y="112448"/>
                  <a:pt x="367365" y="113031"/>
                </a:cubicBezTo>
                <a:cubicBezTo>
                  <a:pt x="367827" y="113252"/>
                  <a:pt x="368245" y="113555"/>
                  <a:pt x="368599" y="113925"/>
                </a:cubicBezTo>
                <a:cubicBezTo>
                  <a:pt x="369124" y="114319"/>
                  <a:pt x="369761" y="114535"/>
                  <a:pt x="370418" y="114542"/>
                </a:cubicBezTo>
                <a:lnTo>
                  <a:pt x="371620" y="114542"/>
                </a:lnTo>
                <a:cubicBezTo>
                  <a:pt x="372055" y="114588"/>
                  <a:pt x="372492" y="114479"/>
                  <a:pt x="372853" y="114234"/>
                </a:cubicBezTo>
                <a:cubicBezTo>
                  <a:pt x="373084" y="113996"/>
                  <a:pt x="373197" y="113668"/>
                  <a:pt x="373162" y="113339"/>
                </a:cubicBezTo>
                <a:cubicBezTo>
                  <a:pt x="373202" y="112666"/>
                  <a:pt x="372981" y="112004"/>
                  <a:pt x="372545" y="111489"/>
                </a:cubicBezTo>
                <a:cubicBezTo>
                  <a:pt x="372237" y="111212"/>
                  <a:pt x="371928" y="110595"/>
                  <a:pt x="371620" y="110595"/>
                </a:cubicBezTo>
                <a:cubicBezTo>
                  <a:pt x="371308" y="110651"/>
                  <a:pt x="371006" y="110755"/>
                  <a:pt x="370726" y="110904"/>
                </a:cubicBezTo>
                <a:cubicBezTo>
                  <a:pt x="370556" y="110737"/>
                  <a:pt x="370553" y="110463"/>
                  <a:pt x="370720" y="110293"/>
                </a:cubicBezTo>
                <a:cubicBezTo>
                  <a:pt x="370722" y="110291"/>
                  <a:pt x="370724" y="110289"/>
                  <a:pt x="370726" y="110287"/>
                </a:cubicBezTo>
                <a:cubicBezTo>
                  <a:pt x="370710" y="109392"/>
                  <a:pt x="370383" y="108531"/>
                  <a:pt x="369801" y="107851"/>
                </a:cubicBezTo>
                <a:cubicBezTo>
                  <a:pt x="369493" y="107543"/>
                  <a:pt x="369493" y="107543"/>
                  <a:pt x="369215" y="107543"/>
                </a:cubicBezTo>
                <a:cubicBezTo>
                  <a:pt x="368687" y="107562"/>
                  <a:pt x="368162" y="107468"/>
                  <a:pt x="367674" y="107265"/>
                </a:cubicBezTo>
                <a:cubicBezTo>
                  <a:pt x="367256" y="107245"/>
                  <a:pt x="366847" y="107140"/>
                  <a:pt x="366471" y="106957"/>
                </a:cubicBezTo>
                <a:lnTo>
                  <a:pt x="365238" y="106649"/>
                </a:lnTo>
                <a:lnTo>
                  <a:pt x="364960" y="106649"/>
                </a:lnTo>
                <a:cubicBezTo>
                  <a:pt x="364652" y="106649"/>
                  <a:pt x="364344" y="106340"/>
                  <a:pt x="363727" y="106340"/>
                </a:cubicBezTo>
                <a:cubicBezTo>
                  <a:pt x="362525" y="106340"/>
                  <a:pt x="362216" y="106340"/>
                  <a:pt x="362216" y="106032"/>
                </a:cubicBezTo>
                <a:cubicBezTo>
                  <a:pt x="362216" y="105724"/>
                  <a:pt x="362525" y="105415"/>
                  <a:pt x="362833" y="104830"/>
                </a:cubicBezTo>
                <a:cubicBezTo>
                  <a:pt x="363141" y="104244"/>
                  <a:pt x="363727" y="103011"/>
                  <a:pt x="364035" y="102702"/>
                </a:cubicBezTo>
                <a:cubicBezTo>
                  <a:pt x="365367" y="101200"/>
                  <a:pt x="366788" y="99779"/>
                  <a:pt x="368290" y="98447"/>
                </a:cubicBezTo>
                <a:cubicBezTo>
                  <a:pt x="369600" y="97225"/>
                  <a:pt x="370816" y="95905"/>
                  <a:pt x="371928" y="94501"/>
                </a:cubicBezTo>
                <a:lnTo>
                  <a:pt x="372237" y="94778"/>
                </a:lnTo>
                <a:lnTo>
                  <a:pt x="372237" y="95087"/>
                </a:lnTo>
                <a:cubicBezTo>
                  <a:pt x="372237" y="95087"/>
                  <a:pt x="372237" y="96012"/>
                  <a:pt x="371928" y="96012"/>
                </a:cubicBezTo>
                <a:cubicBezTo>
                  <a:pt x="371906" y="96248"/>
                  <a:pt x="371796" y="96468"/>
                  <a:pt x="371620" y="96628"/>
                </a:cubicBezTo>
                <a:cubicBezTo>
                  <a:pt x="370928" y="97260"/>
                  <a:pt x="370317" y="97974"/>
                  <a:pt x="369801" y="98756"/>
                </a:cubicBezTo>
                <a:cubicBezTo>
                  <a:pt x="368678" y="100199"/>
                  <a:pt x="367648" y="101713"/>
                  <a:pt x="366718" y="103288"/>
                </a:cubicBezTo>
                <a:cubicBezTo>
                  <a:pt x="366718" y="103596"/>
                  <a:pt x="366409" y="103905"/>
                  <a:pt x="366101" y="104213"/>
                </a:cubicBezTo>
                <a:cubicBezTo>
                  <a:pt x="365793" y="104521"/>
                  <a:pt x="365484" y="104830"/>
                  <a:pt x="365484" y="105138"/>
                </a:cubicBezTo>
                <a:cubicBezTo>
                  <a:pt x="365520" y="105467"/>
                  <a:pt x="365407" y="105795"/>
                  <a:pt x="365176" y="106032"/>
                </a:cubicBezTo>
                <a:cubicBezTo>
                  <a:pt x="365176" y="106202"/>
                  <a:pt x="365314" y="106340"/>
                  <a:pt x="365484" y="106340"/>
                </a:cubicBezTo>
                <a:lnTo>
                  <a:pt x="367920" y="106340"/>
                </a:lnTo>
                <a:cubicBezTo>
                  <a:pt x="368792" y="106223"/>
                  <a:pt x="369626" y="105907"/>
                  <a:pt x="370356" y="105415"/>
                </a:cubicBezTo>
                <a:lnTo>
                  <a:pt x="370356" y="103596"/>
                </a:lnTo>
                <a:cubicBezTo>
                  <a:pt x="370356" y="103011"/>
                  <a:pt x="370048" y="103011"/>
                  <a:pt x="370973" y="102702"/>
                </a:cubicBezTo>
                <a:cubicBezTo>
                  <a:pt x="371281" y="102702"/>
                  <a:pt x="371558" y="103596"/>
                  <a:pt x="371558" y="103596"/>
                </a:cubicBezTo>
                <a:cubicBezTo>
                  <a:pt x="371799" y="104235"/>
                  <a:pt x="372109" y="104845"/>
                  <a:pt x="372483" y="105415"/>
                </a:cubicBezTo>
                <a:cubicBezTo>
                  <a:pt x="373100" y="105724"/>
                  <a:pt x="374919" y="104830"/>
                  <a:pt x="376122" y="104521"/>
                </a:cubicBezTo>
                <a:cubicBezTo>
                  <a:pt x="376430" y="103596"/>
                  <a:pt x="377355" y="103288"/>
                  <a:pt x="377355" y="103011"/>
                </a:cubicBezTo>
                <a:close/>
                <a:moveTo>
                  <a:pt x="357653" y="103596"/>
                </a:moveTo>
                <a:cubicBezTo>
                  <a:pt x="357823" y="103596"/>
                  <a:pt x="357961" y="103458"/>
                  <a:pt x="357961" y="103288"/>
                </a:cubicBezTo>
                <a:cubicBezTo>
                  <a:pt x="358578" y="103011"/>
                  <a:pt x="359164" y="102394"/>
                  <a:pt x="359781" y="102086"/>
                </a:cubicBezTo>
                <a:lnTo>
                  <a:pt x="361014" y="100883"/>
                </a:lnTo>
                <a:lnTo>
                  <a:pt x="362833" y="99033"/>
                </a:lnTo>
                <a:lnTo>
                  <a:pt x="363727" y="98139"/>
                </a:lnTo>
                <a:cubicBezTo>
                  <a:pt x="364035" y="97831"/>
                  <a:pt x="363419" y="97214"/>
                  <a:pt x="363419" y="96906"/>
                </a:cubicBezTo>
                <a:lnTo>
                  <a:pt x="363419" y="93576"/>
                </a:lnTo>
                <a:lnTo>
                  <a:pt x="362833" y="94193"/>
                </a:lnTo>
                <a:cubicBezTo>
                  <a:pt x="362276" y="94686"/>
                  <a:pt x="361852" y="95311"/>
                  <a:pt x="361600" y="96012"/>
                </a:cubicBezTo>
                <a:cubicBezTo>
                  <a:pt x="361291" y="96628"/>
                  <a:pt x="361291" y="96906"/>
                  <a:pt x="361014" y="97522"/>
                </a:cubicBezTo>
                <a:cubicBezTo>
                  <a:pt x="360736" y="98139"/>
                  <a:pt x="359781" y="98756"/>
                  <a:pt x="359472" y="99342"/>
                </a:cubicBezTo>
                <a:lnTo>
                  <a:pt x="358578" y="101161"/>
                </a:lnTo>
                <a:cubicBezTo>
                  <a:pt x="358270" y="101469"/>
                  <a:pt x="358270" y="101777"/>
                  <a:pt x="357961" y="102394"/>
                </a:cubicBezTo>
                <a:lnTo>
                  <a:pt x="357653" y="102733"/>
                </a:lnTo>
                <a:close/>
                <a:moveTo>
                  <a:pt x="346646" y="118643"/>
                </a:moveTo>
                <a:cubicBezTo>
                  <a:pt x="347683" y="118604"/>
                  <a:pt x="348720" y="118708"/>
                  <a:pt x="349729" y="118951"/>
                </a:cubicBezTo>
                <a:cubicBezTo>
                  <a:pt x="351011" y="118923"/>
                  <a:pt x="352236" y="119479"/>
                  <a:pt x="353059" y="120462"/>
                </a:cubicBezTo>
                <a:cubicBezTo>
                  <a:pt x="353059" y="120462"/>
                  <a:pt x="352473" y="122003"/>
                  <a:pt x="352165" y="122589"/>
                </a:cubicBezTo>
                <a:cubicBezTo>
                  <a:pt x="351921" y="123617"/>
                  <a:pt x="351263" y="124499"/>
                  <a:pt x="350346" y="125025"/>
                </a:cubicBezTo>
                <a:cubicBezTo>
                  <a:pt x="348804" y="126227"/>
                  <a:pt x="348804" y="125950"/>
                  <a:pt x="348804" y="125950"/>
                </a:cubicBezTo>
                <a:cubicBezTo>
                  <a:pt x="348804" y="125950"/>
                  <a:pt x="348218" y="125950"/>
                  <a:pt x="346399" y="124716"/>
                </a:cubicBezTo>
                <a:cubicBezTo>
                  <a:pt x="344580" y="123483"/>
                  <a:pt x="343964" y="123206"/>
                  <a:pt x="343316" y="122281"/>
                </a:cubicBezTo>
                <a:cubicBezTo>
                  <a:pt x="342674" y="121804"/>
                  <a:pt x="342156" y="121180"/>
                  <a:pt x="341805" y="120462"/>
                </a:cubicBezTo>
                <a:cubicBezTo>
                  <a:pt x="341497" y="121695"/>
                  <a:pt x="341805" y="121387"/>
                  <a:pt x="342114" y="122281"/>
                </a:cubicBezTo>
                <a:cubicBezTo>
                  <a:pt x="342422" y="123175"/>
                  <a:pt x="343624" y="124716"/>
                  <a:pt x="343933" y="125364"/>
                </a:cubicBezTo>
                <a:cubicBezTo>
                  <a:pt x="344265" y="125917"/>
                  <a:pt x="344466" y="126540"/>
                  <a:pt x="344519" y="127183"/>
                </a:cubicBezTo>
                <a:cubicBezTo>
                  <a:pt x="344465" y="128426"/>
                  <a:pt x="344675" y="129666"/>
                  <a:pt x="345135" y="130821"/>
                </a:cubicBezTo>
                <a:cubicBezTo>
                  <a:pt x="345135" y="130821"/>
                  <a:pt x="346646" y="132363"/>
                  <a:pt x="347263" y="132363"/>
                </a:cubicBezTo>
                <a:lnTo>
                  <a:pt x="349390" y="132363"/>
                </a:lnTo>
                <a:cubicBezTo>
                  <a:pt x="351040" y="132370"/>
                  <a:pt x="352646" y="131828"/>
                  <a:pt x="353953" y="130821"/>
                </a:cubicBezTo>
                <a:cubicBezTo>
                  <a:pt x="355156" y="129002"/>
                  <a:pt x="355156" y="128694"/>
                  <a:pt x="356081" y="127491"/>
                </a:cubicBezTo>
                <a:cubicBezTo>
                  <a:pt x="356617" y="126424"/>
                  <a:pt x="357225" y="125394"/>
                  <a:pt x="357900" y="124408"/>
                </a:cubicBezTo>
                <a:lnTo>
                  <a:pt x="357900" y="116361"/>
                </a:lnTo>
                <a:cubicBezTo>
                  <a:pt x="356894" y="115907"/>
                  <a:pt x="355865" y="115505"/>
                  <a:pt x="354817" y="115158"/>
                </a:cubicBezTo>
                <a:cubicBezTo>
                  <a:pt x="352534" y="114404"/>
                  <a:pt x="350309" y="113487"/>
                  <a:pt x="348157" y="112414"/>
                </a:cubicBezTo>
                <a:cubicBezTo>
                  <a:pt x="347173" y="112195"/>
                  <a:pt x="346241" y="111786"/>
                  <a:pt x="345413" y="111212"/>
                </a:cubicBezTo>
                <a:cubicBezTo>
                  <a:pt x="344488" y="110287"/>
                  <a:pt x="344210" y="108776"/>
                  <a:pt x="342669" y="109362"/>
                </a:cubicBezTo>
                <a:cubicBezTo>
                  <a:pt x="342360" y="109362"/>
                  <a:pt x="342360" y="109979"/>
                  <a:pt x="342360" y="109979"/>
                </a:cubicBezTo>
                <a:cubicBezTo>
                  <a:pt x="342212" y="110887"/>
                  <a:pt x="342212" y="111814"/>
                  <a:pt x="342360" y="112723"/>
                </a:cubicBezTo>
                <a:cubicBezTo>
                  <a:pt x="342977" y="114542"/>
                  <a:pt x="342083" y="116669"/>
                  <a:pt x="344210" y="117594"/>
                </a:cubicBezTo>
                <a:cubicBezTo>
                  <a:pt x="344983" y="117964"/>
                  <a:pt x="345788" y="118263"/>
                  <a:pt x="346615" y="118488"/>
                </a:cubicBezTo>
                <a:close/>
                <a:moveTo>
                  <a:pt x="357591" y="102856"/>
                </a:moveTo>
                <a:lnTo>
                  <a:pt x="357591" y="103751"/>
                </a:lnTo>
                <a:cubicBezTo>
                  <a:pt x="357421" y="103751"/>
                  <a:pt x="357283" y="103612"/>
                  <a:pt x="357283" y="103442"/>
                </a:cubicBezTo>
                <a:cubicBezTo>
                  <a:pt x="357591" y="103442"/>
                  <a:pt x="357591" y="103165"/>
                  <a:pt x="357591" y="102856"/>
                </a:cubicBezTo>
                <a:close/>
                <a:moveTo>
                  <a:pt x="357900" y="108345"/>
                </a:moveTo>
                <a:lnTo>
                  <a:pt x="357900" y="113524"/>
                </a:lnTo>
                <a:cubicBezTo>
                  <a:pt x="357329" y="113225"/>
                  <a:pt x="356716" y="113017"/>
                  <a:pt x="356081" y="112908"/>
                </a:cubicBezTo>
                <a:cubicBezTo>
                  <a:pt x="355464" y="112599"/>
                  <a:pt x="352720" y="110780"/>
                  <a:pt x="352720" y="110780"/>
                </a:cubicBezTo>
                <a:cubicBezTo>
                  <a:pt x="352720" y="110780"/>
                  <a:pt x="352134" y="110164"/>
                  <a:pt x="352442" y="109855"/>
                </a:cubicBezTo>
                <a:cubicBezTo>
                  <a:pt x="352426" y="109338"/>
                  <a:pt x="352521" y="108823"/>
                  <a:pt x="352720" y="108345"/>
                </a:cubicBezTo>
                <a:cubicBezTo>
                  <a:pt x="352720" y="107728"/>
                  <a:pt x="353337" y="106217"/>
                  <a:pt x="354262" y="106217"/>
                </a:cubicBezTo>
                <a:cubicBezTo>
                  <a:pt x="354262" y="106217"/>
                  <a:pt x="356389" y="107450"/>
                  <a:pt x="356975" y="107728"/>
                </a:cubicBezTo>
                <a:cubicBezTo>
                  <a:pt x="357300" y="107845"/>
                  <a:pt x="357611" y="108001"/>
                  <a:pt x="357900" y="108190"/>
                </a:cubicBezTo>
                <a:close/>
                <a:moveTo>
                  <a:pt x="84449" y="116669"/>
                </a:moveTo>
                <a:lnTo>
                  <a:pt x="84449" y="113031"/>
                </a:lnTo>
                <a:cubicBezTo>
                  <a:pt x="85591" y="112939"/>
                  <a:pt x="86737" y="113141"/>
                  <a:pt x="87779" y="113617"/>
                </a:cubicBezTo>
                <a:cubicBezTo>
                  <a:pt x="88449" y="113947"/>
                  <a:pt x="88991" y="114489"/>
                  <a:pt x="89321" y="115158"/>
                </a:cubicBezTo>
                <a:cubicBezTo>
                  <a:pt x="89490" y="115648"/>
                  <a:pt x="89490" y="116180"/>
                  <a:pt x="89321" y="116669"/>
                </a:cubicBezTo>
                <a:cubicBezTo>
                  <a:pt x="89321" y="116978"/>
                  <a:pt x="87779" y="118488"/>
                  <a:pt x="87779" y="118488"/>
                </a:cubicBezTo>
                <a:cubicBezTo>
                  <a:pt x="87225" y="118286"/>
                  <a:pt x="86712" y="117983"/>
                  <a:pt x="86268" y="117594"/>
                </a:cubicBezTo>
                <a:cubicBezTo>
                  <a:pt x="85960" y="117594"/>
                  <a:pt x="85374" y="116978"/>
                  <a:pt x="84449" y="116669"/>
                </a:cubicBezTo>
                <a:close/>
                <a:moveTo>
                  <a:pt x="84449" y="107420"/>
                </a:moveTo>
                <a:cubicBezTo>
                  <a:pt x="85424" y="108194"/>
                  <a:pt x="86454" y="108894"/>
                  <a:pt x="87533" y="109516"/>
                </a:cubicBezTo>
                <a:cubicBezTo>
                  <a:pt x="88735" y="110441"/>
                  <a:pt x="93699" y="114696"/>
                  <a:pt x="93699" y="114696"/>
                </a:cubicBezTo>
                <a:cubicBezTo>
                  <a:pt x="93699" y="114696"/>
                  <a:pt x="94285" y="115004"/>
                  <a:pt x="94285" y="115313"/>
                </a:cubicBezTo>
                <a:cubicBezTo>
                  <a:pt x="94285" y="115621"/>
                  <a:pt x="93699" y="115898"/>
                  <a:pt x="93699" y="116207"/>
                </a:cubicBezTo>
                <a:cubicBezTo>
                  <a:pt x="93699" y="116515"/>
                  <a:pt x="93082" y="116515"/>
                  <a:pt x="92466" y="116823"/>
                </a:cubicBezTo>
                <a:cubicBezTo>
                  <a:pt x="91849" y="117132"/>
                  <a:pt x="91572" y="116823"/>
                  <a:pt x="91263" y="117132"/>
                </a:cubicBezTo>
                <a:cubicBezTo>
                  <a:pt x="90889" y="117477"/>
                  <a:pt x="90576" y="117884"/>
                  <a:pt x="90338" y="118334"/>
                </a:cubicBezTo>
                <a:cubicBezTo>
                  <a:pt x="90092" y="118781"/>
                  <a:pt x="89792" y="119195"/>
                  <a:pt x="89444" y="119567"/>
                </a:cubicBezTo>
                <a:cubicBezTo>
                  <a:pt x="89444" y="119876"/>
                  <a:pt x="90030" y="120153"/>
                  <a:pt x="90338" y="120153"/>
                </a:cubicBezTo>
                <a:lnTo>
                  <a:pt x="90647" y="120153"/>
                </a:lnTo>
                <a:cubicBezTo>
                  <a:pt x="91773" y="120172"/>
                  <a:pt x="92896" y="120275"/>
                  <a:pt x="94007" y="120462"/>
                </a:cubicBezTo>
                <a:cubicBezTo>
                  <a:pt x="94901" y="120462"/>
                  <a:pt x="95826" y="120770"/>
                  <a:pt x="96412" y="120770"/>
                </a:cubicBezTo>
                <a:cubicBezTo>
                  <a:pt x="96998" y="120770"/>
                  <a:pt x="97337" y="121078"/>
                  <a:pt x="97645" y="121078"/>
                </a:cubicBezTo>
                <a:cubicBezTo>
                  <a:pt x="97995" y="121324"/>
                  <a:pt x="98423" y="121434"/>
                  <a:pt x="98848" y="121387"/>
                </a:cubicBezTo>
                <a:cubicBezTo>
                  <a:pt x="99156" y="121387"/>
                  <a:pt x="99465" y="121387"/>
                  <a:pt x="99465" y="121078"/>
                </a:cubicBezTo>
                <a:cubicBezTo>
                  <a:pt x="99873" y="120649"/>
                  <a:pt x="100179" y="120132"/>
                  <a:pt x="100359" y="119567"/>
                </a:cubicBezTo>
                <a:cubicBezTo>
                  <a:pt x="100511" y="118944"/>
                  <a:pt x="100717" y="118336"/>
                  <a:pt x="100975" y="117748"/>
                </a:cubicBezTo>
                <a:cubicBezTo>
                  <a:pt x="100975" y="117440"/>
                  <a:pt x="101284" y="116823"/>
                  <a:pt x="100975" y="116515"/>
                </a:cubicBezTo>
                <a:cubicBezTo>
                  <a:pt x="100667" y="116207"/>
                  <a:pt x="99465" y="115313"/>
                  <a:pt x="99156" y="115004"/>
                </a:cubicBezTo>
                <a:cubicBezTo>
                  <a:pt x="98848" y="114696"/>
                  <a:pt x="97029" y="113494"/>
                  <a:pt x="96412" y="112877"/>
                </a:cubicBezTo>
                <a:cubicBezTo>
                  <a:pt x="94088" y="111012"/>
                  <a:pt x="91659" y="109283"/>
                  <a:pt x="89136" y="107697"/>
                </a:cubicBezTo>
                <a:cubicBezTo>
                  <a:pt x="87746" y="106769"/>
                  <a:pt x="86426" y="105738"/>
                  <a:pt x="85189" y="104614"/>
                </a:cubicBezTo>
                <a:lnTo>
                  <a:pt x="84573" y="103997"/>
                </a:lnTo>
                <a:lnTo>
                  <a:pt x="84573" y="107358"/>
                </a:lnTo>
                <a:close/>
                <a:moveTo>
                  <a:pt x="68663" y="134059"/>
                </a:moveTo>
                <a:cubicBezTo>
                  <a:pt x="68941" y="134367"/>
                  <a:pt x="69557" y="134675"/>
                  <a:pt x="69866" y="134367"/>
                </a:cubicBezTo>
                <a:cubicBezTo>
                  <a:pt x="70587" y="133897"/>
                  <a:pt x="71444" y="133680"/>
                  <a:pt x="72301" y="133750"/>
                </a:cubicBezTo>
                <a:cubicBezTo>
                  <a:pt x="72918" y="133750"/>
                  <a:pt x="74121" y="132548"/>
                  <a:pt x="73812" y="132240"/>
                </a:cubicBezTo>
                <a:cubicBezTo>
                  <a:pt x="73393" y="131658"/>
                  <a:pt x="72883" y="131148"/>
                  <a:pt x="72301" y="130729"/>
                </a:cubicBezTo>
                <a:cubicBezTo>
                  <a:pt x="71037" y="130113"/>
                  <a:pt x="69820" y="129402"/>
                  <a:pt x="68663" y="128601"/>
                </a:cubicBezTo>
                <a:lnTo>
                  <a:pt x="68663" y="134059"/>
                </a:lnTo>
                <a:close/>
                <a:moveTo>
                  <a:pt x="84449" y="104275"/>
                </a:moveTo>
                <a:lnTo>
                  <a:pt x="84449" y="107358"/>
                </a:lnTo>
                <a:lnTo>
                  <a:pt x="81705" y="105508"/>
                </a:lnTo>
                <a:cubicBezTo>
                  <a:pt x="80994" y="104790"/>
                  <a:pt x="80185" y="104178"/>
                  <a:pt x="79300" y="103689"/>
                </a:cubicBezTo>
                <a:cubicBezTo>
                  <a:pt x="78067" y="102486"/>
                  <a:pt x="75631" y="100359"/>
                  <a:pt x="75323" y="100051"/>
                </a:cubicBezTo>
                <a:cubicBezTo>
                  <a:pt x="75015" y="99742"/>
                  <a:pt x="71993" y="97060"/>
                  <a:pt x="71376" y="96012"/>
                </a:cubicBezTo>
                <a:cubicBezTo>
                  <a:pt x="71057" y="95448"/>
                  <a:pt x="70652" y="94938"/>
                  <a:pt x="70174" y="94501"/>
                </a:cubicBezTo>
                <a:cubicBezTo>
                  <a:pt x="69866" y="93884"/>
                  <a:pt x="69249" y="93884"/>
                  <a:pt x="69249" y="94193"/>
                </a:cubicBezTo>
                <a:cubicBezTo>
                  <a:pt x="69230" y="94658"/>
                  <a:pt x="69018" y="95094"/>
                  <a:pt x="68663" y="95395"/>
                </a:cubicBezTo>
                <a:lnTo>
                  <a:pt x="68663" y="95395"/>
                </a:lnTo>
                <a:lnTo>
                  <a:pt x="68663" y="90246"/>
                </a:lnTo>
                <a:cubicBezTo>
                  <a:pt x="68941" y="90246"/>
                  <a:pt x="68941" y="89938"/>
                  <a:pt x="69249" y="90246"/>
                </a:cubicBezTo>
                <a:cubicBezTo>
                  <a:pt x="69577" y="90409"/>
                  <a:pt x="69887" y="90605"/>
                  <a:pt x="70174" y="90832"/>
                </a:cubicBezTo>
                <a:cubicBezTo>
                  <a:pt x="70251" y="91295"/>
                  <a:pt x="70466" y="91725"/>
                  <a:pt x="70791" y="92065"/>
                </a:cubicBezTo>
                <a:cubicBezTo>
                  <a:pt x="71068" y="92373"/>
                  <a:pt x="72301" y="94193"/>
                  <a:pt x="72918" y="95148"/>
                </a:cubicBezTo>
                <a:cubicBezTo>
                  <a:pt x="73535" y="96104"/>
                  <a:pt x="80194" y="102147"/>
                  <a:pt x="81705" y="103072"/>
                </a:cubicBezTo>
                <a:cubicBezTo>
                  <a:pt x="82747" y="103076"/>
                  <a:pt x="83741" y="103511"/>
                  <a:pt x="84449" y="104275"/>
                </a:cubicBezTo>
                <a:close/>
                <a:moveTo>
                  <a:pt x="84449" y="113093"/>
                </a:moveTo>
                <a:lnTo>
                  <a:pt x="84449" y="116731"/>
                </a:lnTo>
                <a:cubicBezTo>
                  <a:pt x="83524" y="116114"/>
                  <a:pt x="82630" y="115806"/>
                  <a:pt x="82630" y="115528"/>
                </a:cubicBezTo>
                <a:cubicBezTo>
                  <a:pt x="82197" y="115394"/>
                  <a:pt x="81790" y="115185"/>
                  <a:pt x="81428" y="114912"/>
                </a:cubicBezTo>
                <a:cubicBezTo>
                  <a:pt x="80856" y="114579"/>
                  <a:pt x="80337" y="114163"/>
                  <a:pt x="79886" y="113679"/>
                </a:cubicBezTo>
                <a:lnTo>
                  <a:pt x="79886" y="113093"/>
                </a:lnTo>
                <a:cubicBezTo>
                  <a:pt x="79886" y="112784"/>
                  <a:pt x="80194" y="113093"/>
                  <a:pt x="80811" y="112784"/>
                </a:cubicBezTo>
                <a:cubicBezTo>
                  <a:pt x="81428" y="112476"/>
                  <a:pt x="81428" y="112476"/>
                  <a:pt x="81705" y="112476"/>
                </a:cubicBezTo>
                <a:cubicBezTo>
                  <a:pt x="81983" y="112476"/>
                  <a:pt x="82322" y="112784"/>
                  <a:pt x="82939" y="112784"/>
                </a:cubicBezTo>
                <a:cubicBezTo>
                  <a:pt x="83408" y="113013"/>
                  <a:pt x="83928" y="113120"/>
                  <a:pt x="84449" y="113093"/>
                </a:cubicBezTo>
                <a:close/>
                <a:moveTo>
                  <a:pt x="69033" y="120677"/>
                </a:moveTo>
                <a:cubicBezTo>
                  <a:pt x="69342" y="120677"/>
                  <a:pt x="69342" y="120369"/>
                  <a:pt x="69650" y="120369"/>
                </a:cubicBezTo>
                <a:cubicBezTo>
                  <a:pt x="69958" y="120369"/>
                  <a:pt x="69958" y="119783"/>
                  <a:pt x="69958" y="119475"/>
                </a:cubicBezTo>
                <a:cubicBezTo>
                  <a:pt x="69958" y="119167"/>
                  <a:pt x="69958" y="117933"/>
                  <a:pt x="69958" y="117039"/>
                </a:cubicBezTo>
                <a:cubicBezTo>
                  <a:pt x="70007" y="116425"/>
                  <a:pt x="70110" y="115816"/>
                  <a:pt x="70267" y="115220"/>
                </a:cubicBezTo>
                <a:lnTo>
                  <a:pt x="70575" y="115806"/>
                </a:lnTo>
                <a:cubicBezTo>
                  <a:pt x="70989" y="116436"/>
                  <a:pt x="71194" y="117180"/>
                  <a:pt x="71161" y="117933"/>
                </a:cubicBezTo>
                <a:cubicBezTo>
                  <a:pt x="71149" y="118752"/>
                  <a:pt x="71056" y="119568"/>
                  <a:pt x="70883" y="120369"/>
                </a:cubicBezTo>
                <a:cubicBezTo>
                  <a:pt x="70882" y="121162"/>
                  <a:pt x="71356" y="121879"/>
                  <a:pt x="72086" y="122188"/>
                </a:cubicBezTo>
                <a:cubicBezTo>
                  <a:pt x="72702" y="122497"/>
                  <a:pt x="73905" y="121911"/>
                  <a:pt x="73905" y="121602"/>
                </a:cubicBezTo>
                <a:cubicBezTo>
                  <a:pt x="73905" y="121294"/>
                  <a:pt x="73905" y="120986"/>
                  <a:pt x="73596" y="120677"/>
                </a:cubicBezTo>
                <a:cubicBezTo>
                  <a:pt x="73349" y="120496"/>
                  <a:pt x="73297" y="120148"/>
                  <a:pt x="73478" y="119902"/>
                </a:cubicBezTo>
                <a:cubicBezTo>
                  <a:pt x="73511" y="119856"/>
                  <a:pt x="73551" y="119817"/>
                  <a:pt x="73596" y="119783"/>
                </a:cubicBezTo>
                <a:cubicBezTo>
                  <a:pt x="73756" y="119607"/>
                  <a:pt x="73976" y="119497"/>
                  <a:pt x="74213" y="119475"/>
                </a:cubicBezTo>
                <a:cubicBezTo>
                  <a:pt x="74521" y="119783"/>
                  <a:pt x="76032" y="120677"/>
                  <a:pt x="76340" y="120986"/>
                </a:cubicBezTo>
                <a:cubicBezTo>
                  <a:pt x="76581" y="121338"/>
                  <a:pt x="76690" y="121764"/>
                  <a:pt x="76649" y="122188"/>
                </a:cubicBezTo>
                <a:cubicBezTo>
                  <a:pt x="76653" y="122908"/>
                  <a:pt x="76757" y="123624"/>
                  <a:pt x="76957" y="124316"/>
                </a:cubicBezTo>
                <a:cubicBezTo>
                  <a:pt x="76971" y="124934"/>
                  <a:pt x="77075" y="125547"/>
                  <a:pt x="77265" y="126135"/>
                </a:cubicBezTo>
                <a:cubicBezTo>
                  <a:pt x="77265" y="126751"/>
                  <a:pt x="77543" y="127060"/>
                  <a:pt x="77851" y="127060"/>
                </a:cubicBezTo>
                <a:lnTo>
                  <a:pt x="79393" y="127060"/>
                </a:lnTo>
                <a:cubicBezTo>
                  <a:pt x="79670" y="127060"/>
                  <a:pt x="79670" y="126751"/>
                  <a:pt x="79979" y="126443"/>
                </a:cubicBezTo>
                <a:cubicBezTo>
                  <a:pt x="79951" y="125698"/>
                  <a:pt x="79750" y="124970"/>
                  <a:pt x="79393" y="124316"/>
                </a:cubicBezTo>
                <a:cubicBezTo>
                  <a:pt x="79085" y="124038"/>
                  <a:pt x="78776" y="123422"/>
                  <a:pt x="78468" y="123113"/>
                </a:cubicBezTo>
                <a:cubicBezTo>
                  <a:pt x="78427" y="122774"/>
                  <a:pt x="78540" y="122435"/>
                  <a:pt x="78776" y="122188"/>
                </a:cubicBezTo>
                <a:cubicBezTo>
                  <a:pt x="78776" y="121911"/>
                  <a:pt x="78776" y="121911"/>
                  <a:pt x="79085" y="122188"/>
                </a:cubicBezTo>
                <a:cubicBezTo>
                  <a:pt x="79393" y="122466"/>
                  <a:pt x="79670" y="122497"/>
                  <a:pt x="80287" y="123113"/>
                </a:cubicBezTo>
                <a:cubicBezTo>
                  <a:pt x="80887" y="123628"/>
                  <a:pt x="81629" y="123950"/>
                  <a:pt x="82414" y="124038"/>
                </a:cubicBezTo>
                <a:cubicBezTo>
                  <a:pt x="84233" y="124316"/>
                  <a:pt x="84233" y="122805"/>
                  <a:pt x="84233" y="122805"/>
                </a:cubicBezTo>
                <a:cubicBezTo>
                  <a:pt x="84478" y="121313"/>
                  <a:pt x="83901" y="119805"/>
                  <a:pt x="82723" y="118858"/>
                </a:cubicBezTo>
                <a:cubicBezTo>
                  <a:pt x="81682" y="118133"/>
                  <a:pt x="80566" y="117523"/>
                  <a:pt x="79393" y="117039"/>
                </a:cubicBezTo>
                <a:cubicBezTo>
                  <a:pt x="76957" y="115806"/>
                  <a:pt x="76957" y="115220"/>
                  <a:pt x="76957" y="115220"/>
                </a:cubicBezTo>
                <a:cubicBezTo>
                  <a:pt x="76125" y="113581"/>
                  <a:pt x="75514" y="111839"/>
                  <a:pt x="75138" y="110040"/>
                </a:cubicBezTo>
                <a:lnTo>
                  <a:pt x="75138" y="108468"/>
                </a:lnTo>
                <a:cubicBezTo>
                  <a:pt x="75138" y="108160"/>
                  <a:pt x="74521" y="107851"/>
                  <a:pt x="74521" y="107851"/>
                </a:cubicBezTo>
                <a:cubicBezTo>
                  <a:pt x="73288" y="107265"/>
                  <a:pt x="73011" y="107851"/>
                  <a:pt x="72702" y="108468"/>
                </a:cubicBezTo>
                <a:cubicBezTo>
                  <a:pt x="72504" y="108723"/>
                  <a:pt x="72136" y="108769"/>
                  <a:pt x="71880" y="108571"/>
                </a:cubicBezTo>
                <a:cubicBezTo>
                  <a:pt x="71842" y="108541"/>
                  <a:pt x="71807" y="108506"/>
                  <a:pt x="71777" y="108468"/>
                </a:cubicBezTo>
                <a:cubicBezTo>
                  <a:pt x="71341" y="108093"/>
                  <a:pt x="71111" y="107531"/>
                  <a:pt x="71161" y="106957"/>
                </a:cubicBezTo>
                <a:cubicBezTo>
                  <a:pt x="71025" y="105919"/>
                  <a:pt x="70829" y="104889"/>
                  <a:pt x="70575" y="103874"/>
                </a:cubicBezTo>
                <a:cubicBezTo>
                  <a:pt x="70575" y="103566"/>
                  <a:pt x="69958" y="103257"/>
                  <a:pt x="69958" y="103257"/>
                </a:cubicBezTo>
                <a:cubicBezTo>
                  <a:pt x="69958" y="103257"/>
                  <a:pt x="69342" y="102980"/>
                  <a:pt x="69342" y="103257"/>
                </a:cubicBezTo>
                <a:cubicBezTo>
                  <a:pt x="69342" y="103535"/>
                  <a:pt x="69033" y="103874"/>
                  <a:pt x="69033" y="104182"/>
                </a:cubicBezTo>
                <a:lnTo>
                  <a:pt x="69033" y="120585"/>
                </a:lnTo>
                <a:close/>
                <a:moveTo>
                  <a:pt x="63884" y="123761"/>
                </a:moveTo>
                <a:cubicBezTo>
                  <a:pt x="63715" y="124676"/>
                  <a:pt x="63823" y="125620"/>
                  <a:pt x="64193" y="126474"/>
                </a:cubicBezTo>
                <a:cubicBezTo>
                  <a:pt x="64501" y="127091"/>
                  <a:pt x="65395" y="127707"/>
                  <a:pt x="65703" y="128293"/>
                </a:cubicBezTo>
                <a:cubicBezTo>
                  <a:pt x="65980" y="129257"/>
                  <a:pt x="66385" y="130180"/>
                  <a:pt x="66906" y="131037"/>
                </a:cubicBezTo>
                <a:lnTo>
                  <a:pt x="67522" y="131654"/>
                </a:lnTo>
                <a:cubicBezTo>
                  <a:pt x="67477" y="131984"/>
                  <a:pt x="67592" y="132316"/>
                  <a:pt x="67831" y="132548"/>
                </a:cubicBezTo>
                <a:cubicBezTo>
                  <a:pt x="67831" y="132856"/>
                  <a:pt x="68447" y="132856"/>
                  <a:pt x="68447" y="133165"/>
                </a:cubicBezTo>
                <a:cubicBezTo>
                  <a:pt x="68683" y="133411"/>
                  <a:pt x="68797" y="133751"/>
                  <a:pt x="68756" y="134089"/>
                </a:cubicBezTo>
                <a:lnTo>
                  <a:pt x="68756" y="134089"/>
                </a:lnTo>
                <a:lnTo>
                  <a:pt x="68756" y="128509"/>
                </a:lnTo>
                <a:cubicBezTo>
                  <a:pt x="68447" y="128201"/>
                  <a:pt x="68139" y="127923"/>
                  <a:pt x="67831" y="127923"/>
                </a:cubicBezTo>
                <a:cubicBezTo>
                  <a:pt x="66720" y="126982"/>
                  <a:pt x="65689" y="125950"/>
                  <a:pt x="64748" y="124840"/>
                </a:cubicBezTo>
                <a:cubicBezTo>
                  <a:pt x="64416" y="124457"/>
                  <a:pt x="64107" y="124056"/>
                  <a:pt x="63823" y="123637"/>
                </a:cubicBezTo>
                <a:close/>
                <a:moveTo>
                  <a:pt x="69033" y="90030"/>
                </a:moveTo>
                <a:lnTo>
                  <a:pt x="69033" y="95179"/>
                </a:lnTo>
                <a:lnTo>
                  <a:pt x="67831" y="95796"/>
                </a:lnTo>
                <a:cubicBezTo>
                  <a:pt x="67380" y="96775"/>
                  <a:pt x="67068" y="97813"/>
                  <a:pt x="66906" y="98879"/>
                </a:cubicBezTo>
                <a:cubicBezTo>
                  <a:pt x="66906" y="99157"/>
                  <a:pt x="67522" y="101006"/>
                  <a:pt x="67214" y="101592"/>
                </a:cubicBezTo>
                <a:cubicBezTo>
                  <a:pt x="66985" y="102230"/>
                  <a:pt x="66685" y="102840"/>
                  <a:pt x="66320" y="103411"/>
                </a:cubicBezTo>
                <a:lnTo>
                  <a:pt x="65703" y="103411"/>
                </a:lnTo>
                <a:cubicBezTo>
                  <a:pt x="65214" y="103351"/>
                  <a:pt x="64737" y="103595"/>
                  <a:pt x="64501" y="104028"/>
                </a:cubicBezTo>
                <a:cubicBezTo>
                  <a:pt x="64227" y="104809"/>
                  <a:pt x="64122" y="105639"/>
                  <a:pt x="64193" y="106464"/>
                </a:cubicBezTo>
                <a:cubicBezTo>
                  <a:pt x="64246" y="106787"/>
                  <a:pt x="64350" y="107099"/>
                  <a:pt x="64501" y="107389"/>
                </a:cubicBezTo>
                <a:lnTo>
                  <a:pt x="65703" y="106155"/>
                </a:lnTo>
                <a:cubicBezTo>
                  <a:pt x="67214" y="104336"/>
                  <a:pt x="66906" y="104645"/>
                  <a:pt x="69033" y="105261"/>
                </a:cubicBezTo>
                <a:cubicBezTo>
                  <a:pt x="69283" y="104985"/>
                  <a:pt x="69490" y="104673"/>
                  <a:pt x="69650" y="104336"/>
                </a:cubicBezTo>
                <a:lnTo>
                  <a:pt x="69650" y="120431"/>
                </a:lnTo>
                <a:lnTo>
                  <a:pt x="68293" y="120431"/>
                </a:lnTo>
                <a:cubicBezTo>
                  <a:pt x="67060" y="120431"/>
                  <a:pt x="66474" y="121047"/>
                  <a:pt x="65549" y="120739"/>
                </a:cubicBezTo>
                <a:cubicBezTo>
                  <a:pt x="64624" y="120431"/>
                  <a:pt x="64933" y="120122"/>
                  <a:pt x="64933" y="119537"/>
                </a:cubicBezTo>
                <a:cubicBezTo>
                  <a:pt x="64933" y="118951"/>
                  <a:pt x="65858" y="117718"/>
                  <a:pt x="65858" y="117101"/>
                </a:cubicBezTo>
                <a:cubicBezTo>
                  <a:pt x="65858" y="116484"/>
                  <a:pt x="66474" y="114973"/>
                  <a:pt x="66474" y="113740"/>
                </a:cubicBezTo>
                <a:cubicBezTo>
                  <a:pt x="66474" y="112507"/>
                  <a:pt x="66752" y="111027"/>
                  <a:pt x="66752" y="110410"/>
                </a:cubicBezTo>
                <a:lnTo>
                  <a:pt x="66752" y="109393"/>
                </a:lnTo>
                <a:lnTo>
                  <a:pt x="65549" y="108190"/>
                </a:lnTo>
                <a:cubicBezTo>
                  <a:pt x="65549" y="108190"/>
                  <a:pt x="65241" y="108190"/>
                  <a:pt x="64655" y="108807"/>
                </a:cubicBezTo>
                <a:cubicBezTo>
                  <a:pt x="64069" y="109424"/>
                  <a:pt x="63730" y="109115"/>
                  <a:pt x="62805" y="111890"/>
                </a:cubicBezTo>
                <a:cubicBezTo>
                  <a:pt x="62656" y="112559"/>
                  <a:pt x="62349" y="113183"/>
                  <a:pt x="61911" y="113709"/>
                </a:cubicBezTo>
                <a:lnTo>
                  <a:pt x="60986" y="114634"/>
                </a:lnTo>
                <a:cubicBezTo>
                  <a:pt x="60678" y="114943"/>
                  <a:pt x="60400" y="115559"/>
                  <a:pt x="60092" y="115837"/>
                </a:cubicBezTo>
                <a:cubicBezTo>
                  <a:pt x="59312" y="116152"/>
                  <a:pt x="58492" y="116360"/>
                  <a:pt x="57656" y="116453"/>
                </a:cubicBezTo>
                <a:cubicBezTo>
                  <a:pt x="57348" y="116453"/>
                  <a:pt x="58273" y="115251"/>
                  <a:pt x="58550" y="114634"/>
                </a:cubicBezTo>
                <a:cubicBezTo>
                  <a:pt x="58795" y="113998"/>
                  <a:pt x="59105" y="113388"/>
                  <a:pt x="59475" y="112815"/>
                </a:cubicBezTo>
                <a:lnTo>
                  <a:pt x="59475" y="111890"/>
                </a:lnTo>
                <a:cubicBezTo>
                  <a:pt x="59475" y="111720"/>
                  <a:pt x="59613" y="111582"/>
                  <a:pt x="59784" y="111582"/>
                </a:cubicBezTo>
                <a:cubicBezTo>
                  <a:pt x="59953" y="111430"/>
                  <a:pt x="60062" y="111222"/>
                  <a:pt x="60092" y="110996"/>
                </a:cubicBezTo>
                <a:lnTo>
                  <a:pt x="60092" y="108468"/>
                </a:lnTo>
                <a:cubicBezTo>
                  <a:pt x="60092" y="108160"/>
                  <a:pt x="59784" y="107851"/>
                  <a:pt x="59784" y="107543"/>
                </a:cubicBezTo>
                <a:cubicBezTo>
                  <a:pt x="59475" y="106032"/>
                  <a:pt x="59167" y="103596"/>
                  <a:pt x="58859" y="101161"/>
                </a:cubicBezTo>
                <a:cubicBezTo>
                  <a:pt x="58773" y="100715"/>
                  <a:pt x="58571" y="100300"/>
                  <a:pt x="58273" y="99958"/>
                </a:cubicBezTo>
                <a:cubicBezTo>
                  <a:pt x="58273" y="99650"/>
                  <a:pt x="57964" y="99033"/>
                  <a:pt x="57964" y="98756"/>
                </a:cubicBezTo>
                <a:cubicBezTo>
                  <a:pt x="57735" y="97651"/>
                  <a:pt x="57631" y="96523"/>
                  <a:pt x="57656" y="95395"/>
                </a:cubicBezTo>
                <a:lnTo>
                  <a:pt x="57348" y="94501"/>
                </a:lnTo>
                <a:lnTo>
                  <a:pt x="57348" y="89321"/>
                </a:lnTo>
                <a:lnTo>
                  <a:pt x="59167" y="89321"/>
                </a:lnTo>
                <a:cubicBezTo>
                  <a:pt x="59784" y="89321"/>
                  <a:pt x="60092" y="89938"/>
                  <a:pt x="60400" y="90246"/>
                </a:cubicBezTo>
                <a:cubicBezTo>
                  <a:pt x="60709" y="90554"/>
                  <a:pt x="61294" y="90832"/>
                  <a:pt x="61911" y="90554"/>
                </a:cubicBezTo>
                <a:cubicBezTo>
                  <a:pt x="62385" y="90545"/>
                  <a:pt x="62829" y="90317"/>
                  <a:pt x="63113" y="89938"/>
                </a:cubicBezTo>
                <a:cubicBezTo>
                  <a:pt x="63113" y="89938"/>
                  <a:pt x="63730" y="89321"/>
                  <a:pt x="64038" y="89938"/>
                </a:cubicBezTo>
                <a:cubicBezTo>
                  <a:pt x="64347" y="90554"/>
                  <a:pt x="64347" y="90832"/>
                  <a:pt x="64038" y="90832"/>
                </a:cubicBezTo>
                <a:cubicBezTo>
                  <a:pt x="63863" y="90992"/>
                  <a:pt x="63753" y="91212"/>
                  <a:pt x="63730" y="91448"/>
                </a:cubicBezTo>
                <a:cubicBezTo>
                  <a:pt x="63563" y="91615"/>
                  <a:pt x="63454" y="91831"/>
                  <a:pt x="63422" y="92065"/>
                </a:cubicBezTo>
                <a:cubicBezTo>
                  <a:pt x="62101" y="93937"/>
                  <a:pt x="61361" y="96157"/>
                  <a:pt x="61294" y="98447"/>
                </a:cubicBezTo>
                <a:lnTo>
                  <a:pt x="61294" y="104830"/>
                </a:lnTo>
                <a:cubicBezTo>
                  <a:pt x="61294" y="105138"/>
                  <a:pt x="61603" y="105415"/>
                  <a:pt x="61603" y="105724"/>
                </a:cubicBezTo>
                <a:lnTo>
                  <a:pt x="61603" y="108160"/>
                </a:lnTo>
                <a:cubicBezTo>
                  <a:pt x="61630" y="108681"/>
                  <a:pt x="61523" y="109201"/>
                  <a:pt x="61294" y="109670"/>
                </a:cubicBezTo>
                <a:cubicBezTo>
                  <a:pt x="61294" y="109979"/>
                  <a:pt x="60986" y="110595"/>
                  <a:pt x="60986" y="110904"/>
                </a:cubicBezTo>
                <a:lnTo>
                  <a:pt x="60986" y="111489"/>
                </a:lnTo>
                <a:cubicBezTo>
                  <a:pt x="60986" y="111798"/>
                  <a:pt x="60986" y="112106"/>
                  <a:pt x="61294" y="112106"/>
                </a:cubicBezTo>
                <a:lnTo>
                  <a:pt x="61603" y="112106"/>
                </a:lnTo>
                <a:cubicBezTo>
                  <a:pt x="62258" y="110993"/>
                  <a:pt x="62668" y="109752"/>
                  <a:pt x="62805" y="108468"/>
                </a:cubicBezTo>
                <a:cubicBezTo>
                  <a:pt x="63113" y="106340"/>
                  <a:pt x="63422" y="104830"/>
                  <a:pt x="63422" y="104830"/>
                </a:cubicBezTo>
                <a:cubicBezTo>
                  <a:pt x="63584" y="104026"/>
                  <a:pt x="63584" y="103198"/>
                  <a:pt x="63422" y="102394"/>
                </a:cubicBezTo>
                <a:cubicBezTo>
                  <a:pt x="63422" y="101777"/>
                  <a:pt x="63730" y="101777"/>
                  <a:pt x="63730" y="101777"/>
                </a:cubicBezTo>
                <a:lnTo>
                  <a:pt x="64347" y="101777"/>
                </a:lnTo>
                <a:cubicBezTo>
                  <a:pt x="64347" y="101948"/>
                  <a:pt x="64485" y="102086"/>
                  <a:pt x="64655" y="102086"/>
                </a:cubicBezTo>
                <a:cubicBezTo>
                  <a:pt x="64655" y="102086"/>
                  <a:pt x="65549" y="102394"/>
                  <a:pt x="65858" y="102086"/>
                </a:cubicBezTo>
                <a:cubicBezTo>
                  <a:pt x="66098" y="101733"/>
                  <a:pt x="66207" y="101308"/>
                  <a:pt x="66166" y="100883"/>
                </a:cubicBezTo>
                <a:lnTo>
                  <a:pt x="66166" y="97522"/>
                </a:lnTo>
                <a:cubicBezTo>
                  <a:pt x="66230" y="96877"/>
                  <a:pt x="66441" y="96255"/>
                  <a:pt x="66782" y="95703"/>
                </a:cubicBezTo>
                <a:cubicBezTo>
                  <a:pt x="67060" y="95087"/>
                  <a:pt x="67368" y="94778"/>
                  <a:pt x="67677" y="94193"/>
                </a:cubicBezTo>
                <a:cubicBezTo>
                  <a:pt x="68293" y="92959"/>
                  <a:pt x="68293" y="92373"/>
                  <a:pt x="68879" y="91448"/>
                </a:cubicBezTo>
                <a:cubicBezTo>
                  <a:pt x="68596" y="90985"/>
                  <a:pt x="68596" y="90401"/>
                  <a:pt x="68879" y="89938"/>
                </a:cubicBezTo>
                <a:close/>
                <a:moveTo>
                  <a:pt x="56885" y="108530"/>
                </a:moveTo>
                <a:cubicBezTo>
                  <a:pt x="57194" y="108221"/>
                  <a:pt x="57194" y="107913"/>
                  <a:pt x="57502" y="107605"/>
                </a:cubicBezTo>
                <a:cubicBezTo>
                  <a:pt x="57810" y="107296"/>
                  <a:pt x="57194" y="106402"/>
                  <a:pt x="57194" y="105785"/>
                </a:cubicBezTo>
                <a:cubicBezTo>
                  <a:pt x="57194" y="105169"/>
                  <a:pt x="56885" y="105477"/>
                  <a:pt x="56885" y="105200"/>
                </a:cubicBezTo>
                <a:lnTo>
                  <a:pt x="56885" y="108468"/>
                </a:lnTo>
                <a:close/>
                <a:moveTo>
                  <a:pt x="56885" y="105200"/>
                </a:moveTo>
                <a:cubicBezTo>
                  <a:pt x="56885" y="104891"/>
                  <a:pt x="57194" y="104891"/>
                  <a:pt x="57194" y="104583"/>
                </a:cubicBezTo>
                <a:cubicBezTo>
                  <a:pt x="57194" y="104275"/>
                  <a:pt x="57194" y="104275"/>
                  <a:pt x="56885" y="103966"/>
                </a:cubicBezTo>
                <a:close/>
                <a:moveTo>
                  <a:pt x="57656" y="89383"/>
                </a:moveTo>
                <a:lnTo>
                  <a:pt x="57656" y="94563"/>
                </a:lnTo>
                <a:cubicBezTo>
                  <a:pt x="57348" y="93329"/>
                  <a:pt x="57348" y="92435"/>
                  <a:pt x="57040" y="92127"/>
                </a:cubicBezTo>
                <a:cubicBezTo>
                  <a:pt x="56731" y="91818"/>
                  <a:pt x="57040" y="90616"/>
                  <a:pt x="56731" y="90308"/>
                </a:cubicBezTo>
                <a:cubicBezTo>
                  <a:pt x="56423" y="89999"/>
                  <a:pt x="56731" y="89383"/>
                  <a:pt x="56731" y="89074"/>
                </a:cubicBezTo>
                <a:cubicBezTo>
                  <a:pt x="57070" y="89034"/>
                  <a:pt x="57409" y="89147"/>
                  <a:pt x="57656" y="89383"/>
                </a:cubicBezTo>
                <a:close/>
                <a:moveTo>
                  <a:pt x="56885" y="103966"/>
                </a:moveTo>
                <a:lnTo>
                  <a:pt x="56885" y="105477"/>
                </a:lnTo>
                <a:lnTo>
                  <a:pt x="56885" y="105477"/>
                </a:lnTo>
                <a:lnTo>
                  <a:pt x="56885" y="108560"/>
                </a:lnTo>
                <a:lnTo>
                  <a:pt x="56577" y="108869"/>
                </a:lnTo>
                <a:cubicBezTo>
                  <a:pt x="56326" y="109548"/>
                  <a:pt x="56231" y="110275"/>
                  <a:pt x="56300" y="110996"/>
                </a:cubicBezTo>
                <a:cubicBezTo>
                  <a:pt x="56300" y="111890"/>
                  <a:pt x="55991" y="113709"/>
                  <a:pt x="56300" y="113709"/>
                </a:cubicBezTo>
                <a:lnTo>
                  <a:pt x="56300" y="114943"/>
                </a:lnTo>
                <a:cubicBezTo>
                  <a:pt x="56300" y="115251"/>
                  <a:pt x="55991" y="115559"/>
                  <a:pt x="55375" y="115559"/>
                </a:cubicBezTo>
                <a:lnTo>
                  <a:pt x="53247" y="115559"/>
                </a:lnTo>
                <a:cubicBezTo>
                  <a:pt x="52753" y="115701"/>
                  <a:pt x="52230" y="115701"/>
                  <a:pt x="51736" y="115559"/>
                </a:cubicBezTo>
                <a:cubicBezTo>
                  <a:pt x="51428" y="115559"/>
                  <a:pt x="51120" y="115837"/>
                  <a:pt x="50811" y="115837"/>
                </a:cubicBezTo>
                <a:cubicBezTo>
                  <a:pt x="50503" y="115837"/>
                  <a:pt x="50503" y="114943"/>
                  <a:pt x="50503" y="114634"/>
                </a:cubicBezTo>
                <a:cubicBezTo>
                  <a:pt x="50867" y="114058"/>
                  <a:pt x="51177" y="113449"/>
                  <a:pt x="51428" y="112815"/>
                </a:cubicBezTo>
                <a:cubicBezTo>
                  <a:pt x="51675" y="112352"/>
                  <a:pt x="51782" y="111827"/>
                  <a:pt x="51736" y="111304"/>
                </a:cubicBezTo>
                <a:cubicBezTo>
                  <a:pt x="51987" y="110722"/>
                  <a:pt x="52093" y="110087"/>
                  <a:pt x="52045" y="109455"/>
                </a:cubicBezTo>
                <a:lnTo>
                  <a:pt x="52045" y="108468"/>
                </a:lnTo>
                <a:cubicBezTo>
                  <a:pt x="52045" y="108160"/>
                  <a:pt x="52322" y="107543"/>
                  <a:pt x="52045" y="107265"/>
                </a:cubicBezTo>
                <a:cubicBezTo>
                  <a:pt x="51767" y="106988"/>
                  <a:pt x="51428" y="106957"/>
                  <a:pt x="51120" y="106649"/>
                </a:cubicBezTo>
                <a:lnTo>
                  <a:pt x="51120" y="106649"/>
                </a:lnTo>
                <a:cubicBezTo>
                  <a:pt x="50883" y="106626"/>
                  <a:pt x="50663" y="106516"/>
                  <a:pt x="50503" y="106340"/>
                </a:cubicBezTo>
                <a:cubicBezTo>
                  <a:pt x="49917" y="105724"/>
                  <a:pt x="48992" y="105724"/>
                  <a:pt x="48684" y="105138"/>
                </a:cubicBezTo>
                <a:cubicBezTo>
                  <a:pt x="48376" y="104552"/>
                  <a:pt x="48684" y="104213"/>
                  <a:pt x="48684" y="103905"/>
                </a:cubicBezTo>
                <a:cubicBezTo>
                  <a:pt x="48684" y="103596"/>
                  <a:pt x="48684" y="103288"/>
                  <a:pt x="49301" y="103288"/>
                </a:cubicBezTo>
                <a:lnTo>
                  <a:pt x="51120" y="103288"/>
                </a:lnTo>
                <a:cubicBezTo>
                  <a:pt x="51428" y="103288"/>
                  <a:pt x="52045" y="103011"/>
                  <a:pt x="52322" y="103011"/>
                </a:cubicBezTo>
                <a:cubicBezTo>
                  <a:pt x="52600" y="103011"/>
                  <a:pt x="53864" y="102702"/>
                  <a:pt x="54172" y="103011"/>
                </a:cubicBezTo>
                <a:cubicBezTo>
                  <a:pt x="54496" y="103164"/>
                  <a:pt x="54796" y="103361"/>
                  <a:pt x="55066" y="103596"/>
                </a:cubicBezTo>
                <a:cubicBezTo>
                  <a:pt x="55375" y="103596"/>
                  <a:pt x="55375" y="103288"/>
                  <a:pt x="55375" y="103596"/>
                </a:cubicBezTo>
                <a:cubicBezTo>
                  <a:pt x="55714" y="103556"/>
                  <a:pt x="56053" y="103669"/>
                  <a:pt x="56300" y="103905"/>
                </a:cubicBezTo>
                <a:close/>
                <a:moveTo>
                  <a:pt x="291364" y="63144"/>
                </a:moveTo>
                <a:cubicBezTo>
                  <a:pt x="291606" y="63876"/>
                  <a:pt x="291905" y="64587"/>
                  <a:pt x="292258" y="65272"/>
                </a:cubicBezTo>
                <a:cubicBezTo>
                  <a:pt x="292258" y="65580"/>
                  <a:pt x="293183" y="65889"/>
                  <a:pt x="293800" y="66813"/>
                </a:cubicBezTo>
                <a:cubicBezTo>
                  <a:pt x="294416" y="67738"/>
                  <a:pt x="294077" y="68324"/>
                  <a:pt x="294386" y="68941"/>
                </a:cubicBezTo>
                <a:cubicBezTo>
                  <a:pt x="294694" y="69558"/>
                  <a:pt x="295002" y="70143"/>
                  <a:pt x="295002" y="70452"/>
                </a:cubicBezTo>
                <a:cubicBezTo>
                  <a:pt x="295310" y="71654"/>
                  <a:pt x="295619" y="74707"/>
                  <a:pt x="295002" y="75015"/>
                </a:cubicBezTo>
                <a:cubicBezTo>
                  <a:pt x="294386" y="75323"/>
                  <a:pt x="294077" y="74707"/>
                  <a:pt x="293491" y="75015"/>
                </a:cubicBezTo>
                <a:cubicBezTo>
                  <a:pt x="292906" y="75323"/>
                  <a:pt x="292258" y="75292"/>
                  <a:pt x="291672" y="75292"/>
                </a:cubicBezTo>
                <a:moveTo>
                  <a:pt x="292566" y="51027"/>
                </a:moveTo>
                <a:lnTo>
                  <a:pt x="292566" y="48592"/>
                </a:lnTo>
                <a:lnTo>
                  <a:pt x="294108" y="48592"/>
                </a:lnTo>
                <a:cubicBezTo>
                  <a:pt x="294726" y="48613"/>
                  <a:pt x="295343" y="48519"/>
                  <a:pt x="295927" y="48314"/>
                </a:cubicBezTo>
                <a:cubicBezTo>
                  <a:pt x="296513" y="48314"/>
                  <a:pt x="296821" y="47697"/>
                  <a:pt x="297130" y="47697"/>
                </a:cubicBezTo>
                <a:lnTo>
                  <a:pt x="298949" y="47697"/>
                </a:lnTo>
                <a:cubicBezTo>
                  <a:pt x="299257" y="47697"/>
                  <a:pt x="299257" y="47389"/>
                  <a:pt x="299565" y="47389"/>
                </a:cubicBezTo>
                <a:cubicBezTo>
                  <a:pt x="299741" y="47229"/>
                  <a:pt x="299851" y="47009"/>
                  <a:pt x="299874" y="46773"/>
                </a:cubicBezTo>
                <a:cubicBezTo>
                  <a:pt x="299853" y="46544"/>
                  <a:pt x="299742" y="46333"/>
                  <a:pt x="299565" y="46187"/>
                </a:cubicBezTo>
                <a:cubicBezTo>
                  <a:pt x="299565" y="45878"/>
                  <a:pt x="299565" y="45878"/>
                  <a:pt x="299257" y="45570"/>
                </a:cubicBezTo>
                <a:lnTo>
                  <a:pt x="299257" y="45262"/>
                </a:lnTo>
                <a:lnTo>
                  <a:pt x="299565" y="45262"/>
                </a:lnTo>
                <a:cubicBezTo>
                  <a:pt x="300009" y="45396"/>
                  <a:pt x="300356" y="45743"/>
                  <a:pt x="300490" y="46187"/>
                </a:cubicBezTo>
                <a:cubicBezTo>
                  <a:pt x="300768" y="46464"/>
                  <a:pt x="301384" y="47697"/>
                  <a:pt x="301693" y="48006"/>
                </a:cubicBezTo>
                <a:cubicBezTo>
                  <a:pt x="302001" y="48314"/>
                  <a:pt x="301384" y="48592"/>
                  <a:pt x="301076" y="48900"/>
                </a:cubicBezTo>
                <a:cubicBezTo>
                  <a:pt x="300355" y="48889"/>
                  <a:pt x="299637" y="48993"/>
                  <a:pt x="298949" y="49208"/>
                </a:cubicBezTo>
                <a:cubicBezTo>
                  <a:pt x="298640" y="49208"/>
                  <a:pt x="298055" y="49208"/>
                  <a:pt x="298055" y="49517"/>
                </a:cubicBezTo>
                <a:cubicBezTo>
                  <a:pt x="298055" y="49825"/>
                  <a:pt x="297130" y="49825"/>
                  <a:pt x="296513" y="50133"/>
                </a:cubicBezTo>
                <a:cubicBezTo>
                  <a:pt x="295896" y="50442"/>
                  <a:pt x="295619" y="51027"/>
                  <a:pt x="295002" y="51336"/>
                </a:cubicBezTo>
                <a:cubicBezTo>
                  <a:pt x="294253" y="50946"/>
                  <a:pt x="293389" y="50837"/>
                  <a:pt x="292566" y="51027"/>
                </a:cubicBezTo>
                <a:close/>
                <a:moveTo>
                  <a:pt x="293183" y="45570"/>
                </a:moveTo>
                <a:cubicBezTo>
                  <a:pt x="293800" y="45262"/>
                  <a:pt x="294386" y="44676"/>
                  <a:pt x="294694" y="44676"/>
                </a:cubicBezTo>
                <a:cubicBezTo>
                  <a:pt x="295002" y="44676"/>
                  <a:pt x="295002" y="45231"/>
                  <a:pt x="295310" y="44676"/>
                </a:cubicBezTo>
                <a:cubicBezTo>
                  <a:pt x="295562" y="44225"/>
                  <a:pt x="295873" y="43810"/>
                  <a:pt x="296235" y="43443"/>
                </a:cubicBezTo>
                <a:cubicBezTo>
                  <a:pt x="296580" y="42790"/>
                  <a:pt x="296678" y="42035"/>
                  <a:pt x="296513" y="41315"/>
                </a:cubicBezTo>
                <a:cubicBezTo>
                  <a:pt x="295983" y="39911"/>
                  <a:pt x="295267" y="38583"/>
                  <a:pt x="294386" y="37369"/>
                </a:cubicBezTo>
                <a:cubicBezTo>
                  <a:pt x="293800" y="36444"/>
                  <a:pt x="293491" y="35241"/>
                  <a:pt x="293183" y="34933"/>
                </a:cubicBezTo>
                <a:cubicBezTo>
                  <a:pt x="293183" y="34763"/>
                  <a:pt x="293045" y="34625"/>
                  <a:pt x="292875" y="34625"/>
                </a:cubicBezTo>
                <a:lnTo>
                  <a:pt x="292566" y="34625"/>
                </a:lnTo>
                <a:lnTo>
                  <a:pt x="292566" y="45570"/>
                </a:lnTo>
                <a:close/>
                <a:moveTo>
                  <a:pt x="290100" y="61942"/>
                </a:moveTo>
                <a:cubicBezTo>
                  <a:pt x="290530" y="62224"/>
                  <a:pt x="290942" y="62533"/>
                  <a:pt x="291333" y="62867"/>
                </a:cubicBezTo>
                <a:cubicBezTo>
                  <a:pt x="291495" y="63025"/>
                  <a:pt x="291603" y="63230"/>
                  <a:pt x="291641" y="63453"/>
                </a:cubicBezTo>
                <a:lnTo>
                  <a:pt x="291641" y="75477"/>
                </a:lnTo>
                <a:lnTo>
                  <a:pt x="291025" y="75477"/>
                </a:lnTo>
                <a:cubicBezTo>
                  <a:pt x="290100" y="75477"/>
                  <a:pt x="289514" y="76094"/>
                  <a:pt x="288897" y="76094"/>
                </a:cubicBezTo>
                <a:cubicBezTo>
                  <a:pt x="288281" y="76094"/>
                  <a:pt x="287972" y="75786"/>
                  <a:pt x="287972" y="74861"/>
                </a:cubicBezTo>
                <a:cubicBezTo>
                  <a:pt x="288604" y="73077"/>
                  <a:pt x="289119" y="71254"/>
                  <a:pt x="289514" y="69403"/>
                </a:cubicBezTo>
                <a:cubicBezTo>
                  <a:pt x="289822" y="66043"/>
                  <a:pt x="290100" y="63237"/>
                  <a:pt x="290100" y="62096"/>
                </a:cubicBezTo>
                <a:close/>
                <a:moveTo>
                  <a:pt x="291641" y="34594"/>
                </a:moveTo>
                <a:lnTo>
                  <a:pt x="291025" y="34594"/>
                </a:lnTo>
                <a:cubicBezTo>
                  <a:pt x="290716" y="34902"/>
                  <a:pt x="289822" y="34902"/>
                  <a:pt x="289514" y="35519"/>
                </a:cubicBezTo>
                <a:cubicBezTo>
                  <a:pt x="289206" y="36135"/>
                  <a:pt x="289206" y="37030"/>
                  <a:pt x="289206" y="37030"/>
                </a:cubicBezTo>
                <a:cubicBezTo>
                  <a:pt x="289367" y="38051"/>
                  <a:pt x="289367" y="39091"/>
                  <a:pt x="289206" y="40113"/>
                </a:cubicBezTo>
                <a:cubicBezTo>
                  <a:pt x="288897" y="40699"/>
                  <a:pt x="288281" y="42549"/>
                  <a:pt x="287695" y="43751"/>
                </a:cubicBezTo>
                <a:cubicBezTo>
                  <a:pt x="286684" y="45536"/>
                  <a:pt x="285562" y="47256"/>
                  <a:pt x="284334" y="48900"/>
                </a:cubicBezTo>
                <a:cubicBezTo>
                  <a:pt x="283440" y="50133"/>
                  <a:pt x="282207" y="49825"/>
                  <a:pt x="281621" y="50133"/>
                </a:cubicBezTo>
                <a:lnTo>
                  <a:pt x="277644" y="50133"/>
                </a:lnTo>
                <a:cubicBezTo>
                  <a:pt x="275239" y="50133"/>
                  <a:pt x="269751" y="49208"/>
                  <a:pt x="268857" y="49208"/>
                </a:cubicBezTo>
                <a:cubicBezTo>
                  <a:pt x="267962" y="49208"/>
                  <a:pt x="267623" y="48314"/>
                  <a:pt x="267037" y="48314"/>
                </a:cubicBezTo>
                <a:cubicBezTo>
                  <a:pt x="266452" y="48314"/>
                  <a:pt x="266112" y="48622"/>
                  <a:pt x="265804" y="48900"/>
                </a:cubicBezTo>
                <a:cubicBezTo>
                  <a:pt x="265496" y="49177"/>
                  <a:pt x="265187" y="49208"/>
                  <a:pt x="265187" y="49517"/>
                </a:cubicBezTo>
                <a:cubicBezTo>
                  <a:pt x="265350" y="50583"/>
                  <a:pt x="265661" y="51620"/>
                  <a:pt x="266112" y="52600"/>
                </a:cubicBezTo>
                <a:cubicBezTo>
                  <a:pt x="266729" y="53802"/>
                  <a:pt x="267037" y="54727"/>
                  <a:pt x="267932" y="55313"/>
                </a:cubicBezTo>
                <a:cubicBezTo>
                  <a:pt x="268826" y="55899"/>
                  <a:pt x="269751" y="55621"/>
                  <a:pt x="271570" y="55313"/>
                </a:cubicBezTo>
                <a:cubicBezTo>
                  <a:pt x="272584" y="55106"/>
                  <a:pt x="273618" y="55013"/>
                  <a:pt x="274653" y="55036"/>
                </a:cubicBezTo>
                <a:cubicBezTo>
                  <a:pt x="275547" y="55036"/>
                  <a:pt x="278291" y="54419"/>
                  <a:pt x="279216" y="54419"/>
                </a:cubicBezTo>
                <a:cubicBezTo>
                  <a:pt x="279540" y="54418"/>
                  <a:pt x="279802" y="54680"/>
                  <a:pt x="279803" y="55004"/>
                </a:cubicBezTo>
                <a:cubicBezTo>
                  <a:pt x="279803" y="55014"/>
                  <a:pt x="279802" y="55025"/>
                  <a:pt x="279802" y="55036"/>
                </a:cubicBezTo>
                <a:cubicBezTo>
                  <a:pt x="279024" y="56286"/>
                  <a:pt x="277969" y="57341"/>
                  <a:pt x="276719" y="58119"/>
                </a:cubicBezTo>
                <a:cubicBezTo>
                  <a:pt x="275485" y="58735"/>
                  <a:pt x="272464" y="59352"/>
                  <a:pt x="271231" y="59938"/>
                </a:cubicBezTo>
                <a:cubicBezTo>
                  <a:pt x="269596" y="60597"/>
                  <a:pt x="267843" y="60912"/>
                  <a:pt x="266082" y="60863"/>
                </a:cubicBezTo>
                <a:cubicBezTo>
                  <a:pt x="264262" y="61171"/>
                  <a:pt x="261827" y="61480"/>
                  <a:pt x="261210" y="61480"/>
                </a:cubicBezTo>
                <a:cubicBezTo>
                  <a:pt x="260593" y="61480"/>
                  <a:pt x="260316" y="61480"/>
                  <a:pt x="260008" y="61171"/>
                </a:cubicBezTo>
                <a:cubicBezTo>
                  <a:pt x="259699" y="60863"/>
                  <a:pt x="259391" y="61757"/>
                  <a:pt x="259699" y="61757"/>
                </a:cubicBezTo>
                <a:cubicBezTo>
                  <a:pt x="260008" y="61757"/>
                  <a:pt x="262443" y="62374"/>
                  <a:pt x="263954" y="62682"/>
                </a:cubicBezTo>
                <a:cubicBezTo>
                  <a:pt x="265607" y="63089"/>
                  <a:pt x="267233" y="63593"/>
                  <a:pt x="268826" y="64193"/>
                </a:cubicBezTo>
                <a:cubicBezTo>
                  <a:pt x="271539" y="65118"/>
                  <a:pt x="272772" y="64809"/>
                  <a:pt x="273358" y="64501"/>
                </a:cubicBezTo>
                <a:cubicBezTo>
                  <a:pt x="273944" y="64193"/>
                  <a:pt x="274900" y="64193"/>
                  <a:pt x="275485" y="63884"/>
                </a:cubicBezTo>
                <a:cubicBezTo>
                  <a:pt x="276174" y="63669"/>
                  <a:pt x="276892" y="63565"/>
                  <a:pt x="277613" y="63576"/>
                </a:cubicBezTo>
                <a:cubicBezTo>
                  <a:pt x="278830" y="63625"/>
                  <a:pt x="279989" y="63057"/>
                  <a:pt x="280696" y="62065"/>
                </a:cubicBezTo>
                <a:cubicBezTo>
                  <a:pt x="281313" y="61480"/>
                  <a:pt x="281898" y="60863"/>
                  <a:pt x="281898" y="60246"/>
                </a:cubicBezTo>
                <a:cubicBezTo>
                  <a:pt x="281898" y="59630"/>
                  <a:pt x="283132" y="58119"/>
                  <a:pt x="283748" y="57502"/>
                </a:cubicBezTo>
                <a:cubicBezTo>
                  <a:pt x="284365" y="56886"/>
                  <a:pt x="285259" y="55375"/>
                  <a:pt x="285568" y="55097"/>
                </a:cubicBezTo>
                <a:cubicBezTo>
                  <a:pt x="286117" y="54608"/>
                  <a:pt x="286729" y="54194"/>
                  <a:pt x="287387" y="53864"/>
                </a:cubicBezTo>
                <a:cubicBezTo>
                  <a:pt x="287695" y="53864"/>
                  <a:pt x="287972" y="52970"/>
                  <a:pt x="288897" y="52661"/>
                </a:cubicBezTo>
                <a:cubicBezTo>
                  <a:pt x="289642" y="52130"/>
                  <a:pt x="290464" y="51714"/>
                  <a:pt x="291333" y="51428"/>
                </a:cubicBezTo>
                <a:cubicBezTo>
                  <a:pt x="291755" y="51444"/>
                  <a:pt x="292173" y="51337"/>
                  <a:pt x="292536" y="51120"/>
                </a:cubicBezTo>
                <a:lnTo>
                  <a:pt x="292536" y="48715"/>
                </a:lnTo>
                <a:lnTo>
                  <a:pt x="291025" y="48715"/>
                </a:lnTo>
                <a:cubicBezTo>
                  <a:pt x="291023" y="48381"/>
                  <a:pt x="291131" y="48056"/>
                  <a:pt x="291333" y="47790"/>
                </a:cubicBezTo>
                <a:cubicBezTo>
                  <a:pt x="291457" y="47257"/>
                  <a:pt x="291665" y="46747"/>
                  <a:pt x="291950" y="46279"/>
                </a:cubicBezTo>
                <a:cubicBezTo>
                  <a:pt x="291950" y="45971"/>
                  <a:pt x="292227" y="45971"/>
                  <a:pt x="292536" y="45663"/>
                </a:cubicBezTo>
                <a:lnTo>
                  <a:pt x="292536" y="34625"/>
                </a:lnTo>
                <a:close/>
              </a:path>
            </a:pathLst>
          </a:custGeom>
          <a:gradFill>
            <a:gsLst>
              <a:gs pos="0">
                <a:schemeClr val="accent1">
                  <a:alpha val="8000"/>
                </a:schemeClr>
              </a:gs>
              <a:gs pos="68700">
                <a:schemeClr val="accent1">
                  <a:alpha val="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 w="3080" cap="flat">
            <a:noFill/>
            <a:prstDash val="solid"/>
            <a:miter/>
          </a:ln>
        </p:spPr>
        <p:txBody>
          <a:bodyPr rtlCol="0" anchor="ctr"/>
          <a:lstStyle/>
          <a:p>
            <a:pPr algn="ctr"/>
            <a:endParaRPr lang="zh-CN" altLang="en-US" sz="1350" dirty="0"/>
          </a:p>
        </p:txBody>
      </p:sp>
      <p:sp>
        <p:nvSpPr>
          <p:cNvPr id="3" name="文本占位符 2"/>
          <p:cNvSpPr>
            <a:spLocks noGrp="1"/>
          </p:cNvSpPr>
          <p:nvPr>
            <p:ph type="body" sz="quarter" idx="13" hasCustomPrompt="1"/>
          </p:nvPr>
        </p:nvSpPr>
        <p:spPr>
          <a:xfrm>
            <a:off x="3492104" y="1635523"/>
            <a:ext cx="2159794" cy="2024208"/>
          </a:xfrm>
        </p:spPr>
        <p:txBody>
          <a:bodyPr>
            <a:spAutoFit/>
          </a:bodyPr>
          <a:lstStyle>
            <a:lvl1pPr marL="0" indent="0" algn="ctr">
              <a:buNone/>
              <a:defRPr sz="13800">
                <a:gradFill>
                  <a:gsLst>
                    <a:gs pos="72800">
                      <a:schemeClr val="accent1">
                        <a:alpha val="0"/>
                      </a:schemeClr>
                    </a:gs>
                    <a:gs pos="0">
                      <a:schemeClr val="accent1"/>
                    </a:gs>
                    <a:gs pos="100000">
                      <a:schemeClr val="accent1">
                        <a:alpha val="0"/>
                      </a:schemeClr>
                    </a:gs>
                  </a:gsLst>
                  <a:lin ang="5400000" scaled="1"/>
                </a:gradFill>
                <a:latin typeface="+mj-ea"/>
                <a:ea typeface="+mj-ea"/>
              </a:defRPr>
            </a:lvl1pPr>
          </a:lstStyle>
          <a:p>
            <a:pPr lvl="0"/>
            <a:r>
              <a:rPr lang="en-US" altLang="zh-CN" dirty="0"/>
              <a:t>01</a:t>
            </a:r>
            <a:endParaRPr lang="zh-CN" altLang="en-US" dirty="0"/>
          </a:p>
        </p:txBody>
      </p:sp>
      <p:sp>
        <p:nvSpPr>
          <p:cNvPr id="20" name="文本占位符 19"/>
          <p:cNvSpPr>
            <a:spLocks noGrp="1"/>
          </p:cNvSpPr>
          <p:nvPr>
            <p:ph type="body" sz="quarter" idx="14" hasCustomPrompt="1"/>
          </p:nvPr>
        </p:nvSpPr>
        <p:spPr>
          <a:xfrm>
            <a:off x="2412206" y="3092521"/>
            <a:ext cx="4319588" cy="714383"/>
          </a:xfrm>
        </p:spPr>
        <p:txBody>
          <a:bodyPr>
            <a:normAutofit/>
          </a:bodyPr>
          <a:lstStyle>
            <a:lvl1pPr marL="0" indent="0" algn="ctr">
              <a:buNone/>
              <a:defRPr sz="4800" spc="600">
                <a:latin typeface="+mn-ea"/>
                <a:ea typeface="+mn-ea"/>
              </a:defRPr>
            </a:lvl1pPr>
          </a:lstStyle>
          <a:p>
            <a:pPr lvl="0"/>
            <a:r>
              <a:rPr lang="zh-CN" altLang="en-US" dirty="0"/>
              <a:t>输入章节标题</a:t>
            </a:r>
            <a:endParaRPr lang="zh-CN" altLang="en-US" dirty="0"/>
          </a:p>
        </p:txBody>
      </p:sp>
      <p:sp>
        <p:nvSpPr>
          <p:cNvPr id="21" name="文本占位符 19"/>
          <p:cNvSpPr>
            <a:spLocks noGrp="1"/>
          </p:cNvSpPr>
          <p:nvPr>
            <p:ph type="body" sz="quarter" idx="15" hasCustomPrompt="1"/>
          </p:nvPr>
        </p:nvSpPr>
        <p:spPr>
          <a:xfrm>
            <a:off x="2412206" y="3960683"/>
            <a:ext cx="4319588" cy="714383"/>
          </a:xfrm>
        </p:spPr>
        <p:txBody>
          <a:bodyPr>
            <a:normAutofit/>
          </a:bodyPr>
          <a:lstStyle>
            <a:lvl1pPr marL="0" indent="0" algn="ctr">
              <a:buNone/>
              <a:defRPr sz="2400">
                <a:solidFill>
                  <a:schemeClr val="tx1">
                    <a:alpha val="60000"/>
                  </a:schemeClr>
                </a:solidFill>
                <a:latin typeface="+mn-ea"/>
                <a:ea typeface="+mn-ea"/>
              </a:defRPr>
            </a:lvl1pPr>
          </a:lstStyle>
          <a:p>
            <a:pPr lvl="0"/>
            <a:r>
              <a:rPr lang="zh-CN" altLang="en-US" dirty="0"/>
              <a:t>此处输入本章节概述文字</a:t>
            </a:r>
            <a:endParaRPr lang="zh-CN" altLang="en-US" dirty="0"/>
          </a:p>
        </p:txBody>
      </p:sp>
      <p:grpSp>
        <p:nvGrpSpPr>
          <p:cNvPr id="16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17" name="任意多边形: 形状 16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19" name="任意多边形: 形状 18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内页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" name="矩形 27"/>
          <p:cNvSpPr/>
          <p:nvPr userDrawn="1"/>
        </p:nvSpPr>
        <p:spPr>
          <a:xfrm>
            <a:off x="0" y="0"/>
            <a:ext cx="9144000" cy="1439863"/>
          </a:xfrm>
          <a:prstGeom prst="rect">
            <a:avLst/>
          </a:prstGeom>
          <a:gradFill>
            <a:gsLst>
              <a:gs pos="62600">
                <a:srgbClr val="FBFBFB">
                  <a:alpha val="23000"/>
                </a:srgbClr>
              </a:gs>
              <a:gs pos="0">
                <a:schemeClr val="bg1">
                  <a:alpha val="80000"/>
                </a:schemeClr>
              </a:gs>
              <a:gs pos="100000">
                <a:srgbClr val="F8F8F8">
                  <a:alpha val="0"/>
                </a:srgb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pic>
        <p:nvPicPr>
          <p:cNvPr id="16" name="图片 15"/>
          <p:cNvPicPr>
            <a:picLocks noChangeAspect="1"/>
          </p:cNvPicPr>
          <p:nvPr userDrawn="1"/>
        </p:nvPicPr>
        <p:blipFill rotWithShape="1">
          <a:blip r:embed="rId2">
            <a:alphaModFix amt="6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078" b="7078"/>
          <a:stretch>
            <a:fillRect/>
          </a:stretch>
        </p:blipFill>
        <p:spPr>
          <a:xfrm>
            <a:off x="0" y="-1"/>
            <a:ext cx="9144000" cy="6858001"/>
          </a:xfrm>
          <a:prstGeom prst="rect">
            <a:avLst/>
          </a:prstGeom>
        </p:spPr>
      </p:pic>
      <p:grpSp>
        <p:nvGrpSpPr>
          <p:cNvPr id="19" name="组合 18"/>
          <p:cNvGrpSpPr/>
          <p:nvPr userDrawn="1"/>
        </p:nvGrpSpPr>
        <p:grpSpPr>
          <a:xfrm>
            <a:off x="8535367" y="594119"/>
            <a:ext cx="383606" cy="179412"/>
            <a:chOff x="10407368" y="1899432"/>
            <a:chExt cx="511474" cy="179412"/>
          </a:xfrm>
        </p:grpSpPr>
        <p:sp>
          <p:nvSpPr>
            <p:cNvPr id="20" name="平行四边形 19"/>
            <p:cNvSpPr/>
            <p:nvPr/>
          </p:nvSpPr>
          <p:spPr>
            <a:xfrm>
              <a:off x="1040736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1" name="平行四边形 20"/>
            <p:cNvSpPr/>
            <p:nvPr/>
          </p:nvSpPr>
          <p:spPr>
            <a:xfrm>
              <a:off x="10565483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8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  <p:sp>
          <p:nvSpPr>
            <p:cNvPr id="22" name="平行四边形 21"/>
            <p:cNvSpPr/>
            <p:nvPr/>
          </p:nvSpPr>
          <p:spPr>
            <a:xfrm>
              <a:off x="10723598" y="1899432"/>
              <a:ext cx="195244" cy="179412"/>
            </a:xfrm>
            <a:prstGeom prst="parallelogram">
              <a:avLst>
                <a:gd name="adj" fmla="val 45174"/>
              </a:avLst>
            </a:prstGeom>
            <a:solidFill>
              <a:schemeClr val="bg1">
                <a:lumMod val="6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zh-CN" altLang="en-US" sz="1350"/>
            </a:p>
          </p:txBody>
        </p:sp>
      </p:grpSp>
      <p:grpSp>
        <p:nvGrpSpPr>
          <p:cNvPr id="23" name="图形 24"/>
          <p:cNvGrpSpPr/>
          <p:nvPr userDrawn="1"/>
        </p:nvGrpSpPr>
        <p:grpSpPr>
          <a:xfrm>
            <a:off x="388646" y="549274"/>
            <a:ext cx="846058" cy="343014"/>
            <a:chOff x="334963" y="549274"/>
            <a:chExt cx="1439862" cy="437818"/>
          </a:xfr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</p:grpSpPr>
        <p:sp>
          <p:nvSpPr>
            <p:cNvPr id="24" name="任意多边形: 形状 23"/>
            <p:cNvSpPr/>
            <p:nvPr/>
          </p:nvSpPr>
          <p:spPr>
            <a:xfrm>
              <a:off x="857691" y="574093"/>
              <a:ext cx="916270" cy="394622"/>
            </a:xfrm>
            <a:custGeom>
              <a:avLst/>
              <a:gdLst>
                <a:gd name="connsiteX0" fmla="*/ 41963 w 916270"/>
                <a:gd name="connsiteY0" fmla="*/ 394098 h 394622"/>
                <a:gd name="connsiteX1" fmla="*/ 0 w 916270"/>
                <a:gd name="connsiteY1" fmla="*/ 394098 h 394622"/>
                <a:gd name="connsiteX2" fmla="*/ 0 w 916270"/>
                <a:gd name="connsiteY2" fmla="*/ 391015 h 394622"/>
                <a:gd name="connsiteX3" fmla="*/ 7153 w 916270"/>
                <a:gd name="connsiteY3" fmla="*/ 386236 h 394622"/>
                <a:gd name="connsiteX4" fmla="*/ 7153 w 916270"/>
                <a:gd name="connsiteY4" fmla="*/ 351179 h 394622"/>
                <a:gd name="connsiteX5" fmla="*/ 0 w 916270"/>
                <a:gd name="connsiteY5" fmla="*/ 346370 h 394622"/>
                <a:gd name="connsiteX6" fmla="*/ 0 w 916270"/>
                <a:gd name="connsiteY6" fmla="*/ 343286 h 394622"/>
                <a:gd name="connsiteX7" fmla="*/ 26546 w 916270"/>
                <a:gd name="connsiteY7" fmla="*/ 343286 h 394622"/>
                <a:gd name="connsiteX8" fmla="*/ 26546 w 916270"/>
                <a:gd name="connsiteY8" fmla="*/ 346370 h 394622"/>
                <a:gd name="connsiteX9" fmla="*/ 19393 w 916270"/>
                <a:gd name="connsiteY9" fmla="*/ 351179 h 394622"/>
                <a:gd name="connsiteX10" fmla="*/ 19393 w 916270"/>
                <a:gd name="connsiteY10" fmla="*/ 385989 h 394622"/>
                <a:gd name="connsiteX11" fmla="*/ 24172 w 916270"/>
                <a:gd name="connsiteY11" fmla="*/ 390491 h 394622"/>
                <a:gd name="connsiteX12" fmla="*/ 39373 w 916270"/>
                <a:gd name="connsiteY12" fmla="*/ 374273 h 394622"/>
                <a:gd name="connsiteX13" fmla="*/ 42641 w 916270"/>
                <a:gd name="connsiteY13" fmla="*/ 374273 h 394622"/>
                <a:gd name="connsiteX14" fmla="*/ 42055 w 916270"/>
                <a:gd name="connsiteY14" fmla="*/ 394098 h 394622"/>
                <a:gd name="connsiteX15" fmla="*/ 67584 w 916270"/>
                <a:gd name="connsiteY15" fmla="*/ 394098 h 394622"/>
                <a:gd name="connsiteX16" fmla="*/ 47605 w 916270"/>
                <a:gd name="connsiteY16" fmla="*/ 394098 h 394622"/>
                <a:gd name="connsiteX17" fmla="*/ 47605 w 916270"/>
                <a:gd name="connsiteY17" fmla="*/ 391015 h 394622"/>
                <a:gd name="connsiteX18" fmla="*/ 56855 w 916270"/>
                <a:gd name="connsiteY18" fmla="*/ 381426 h 394622"/>
                <a:gd name="connsiteX19" fmla="*/ 73257 w 916270"/>
                <a:gd name="connsiteY19" fmla="*/ 342392 h 394622"/>
                <a:gd name="connsiteX20" fmla="*/ 76834 w 916270"/>
                <a:gd name="connsiteY20" fmla="*/ 342392 h 394622"/>
                <a:gd name="connsiteX21" fmla="*/ 95611 w 916270"/>
                <a:gd name="connsiteY21" fmla="*/ 386236 h 394622"/>
                <a:gd name="connsiteX22" fmla="*/ 102455 w 916270"/>
                <a:gd name="connsiteY22" fmla="*/ 391015 h 394622"/>
                <a:gd name="connsiteX23" fmla="*/ 102455 w 916270"/>
                <a:gd name="connsiteY23" fmla="*/ 394098 h 394622"/>
                <a:gd name="connsiteX24" fmla="*/ 76217 w 916270"/>
                <a:gd name="connsiteY24" fmla="*/ 394098 h 394622"/>
                <a:gd name="connsiteX25" fmla="*/ 76217 w 916270"/>
                <a:gd name="connsiteY25" fmla="*/ 391015 h 394622"/>
                <a:gd name="connsiteX26" fmla="*/ 79300 w 916270"/>
                <a:gd name="connsiteY26" fmla="*/ 391015 h 394622"/>
                <a:gd name="connsiteX27" fmla="*/ 83463 w 916270"/>
                <a:gd name="connsiteY27" fmla="*/ 388332 h 394622"/>
                <a:gd name="connsiteX28" fmla="*/ 83185 w 916270"/>
                <a:gd name="connsiteY28" fmla="*/ 385927 h 394622"/>
                <a:gd name="connsiteX29" fmla="*/ 82877 w 916270"/>
                <a:gd name="connsiteY29" fmla="*/ 385311 h 394622"/>
                <a:gd name="connsiteX30" fmla="*/ 79300 w 916270"/>
                <a:gd name="connsiteY30" fmla="*/ 376924 h 394622"/>
                <a:gd name="connsiteX31" fmla="*/ 63206 w 916270"/>
                <a:gd name="connsiteY31" fmla="*/ 376924 h 394622"/>
                <a:gd name="connsiteX32" fmla="*/ 60832 w 916270"/>
                <a:gd name="connsiteY32" fmla="*/ 382628 h 394622"/>
                <a:gd name="connsiteX33" fmla="*/ 59629 w 916270"/>
                <a:gd name="connsiteY33" fmla="*/ 387130 h 394622"/>
                <a:gd name="connsiteX34" fmla="*/ 63260 w 916270"/>
                <a:gd name="connsiteY34" fmla="*/ 390775 h 394622"/>
                <a:gd name="connsiteX35" fmla="*/ 63792 w 916270"/>
                <a:gd name="connsiteY35" fmla="*/ 390737 h 394622"/>
                <a:gd name="connsiteX36" fmla="*/ 67368 w 916270"/>
                <a:gd name="connsiteY36" fmla="*/ 390737 h 394622"/>
                <a:gd name="connsiteX37" fmla="*/ 67368 w 916270"/>
                <a:gd name="connsiteY37" fmla="*/ 394036 h 394622"/>
                <a:gd name="connsiteX38" fmla="*/ 77111 w 916270"/>
                <a:gd name="connsiteY38" fmla="*/ 373379 h 394622"/>
                <a:gd name="connsiteX39" fmla="*/ 70575 w 916270"/>
                <a:gd name="connsiteY39" fmla="*/ 357777 h 394622"/>
                <a:gd name="connsiteX40" fmla="*/ 64408 w 916270"/>
                <a:gd name="connsiteY40" fmla="*/ 373379 h 394622"/>
                <a:gd name="connsiteX41" fmla="*/ 105723 w 916270"/>
                <a:gd name="connsiteY41" fmla="*/ 346370 h 394622"/>
                <a:gd name="connsiteX42" fmla="*/ 105723 w 916270"/>
                <a:gd name="connsiteY42" fmla="*/ 343286 h 394622"/>
                <a:gd name="connsiteX43" fmla="*/ 123298 w 916270"/>
                <a:gd name="connsiteY43" fmla="*/ 343286 h 394622"/>
                <a:gd name="connsiteX44" fmla="*/ 147748 w 916270"/>
                <a:gd name="connsiteY44" fmla="*/ 377788 h 394622"/>
                <a:gd name="connsiteX45" fmla="*/ 148056 w 916270"/>
                <a:gd name="connsiteY45" fmla="*/ 377788 h 394622"/>
                <a:gd name="connsiteX46" fmla="*/ 148056 w 916270"/>
                <a:gd name="connsiteY46" fmla="*/ 351981 h 394622"/>
                <a:gd name="connsiteX47" fmla="*/ 140286 w 916270"/>
                <a:gd name="connsiteY47" fmla="*/ 346277 h 394622"/>
                <a:gd name="connsiteX48" fmla="*/ 140286 w 916270"/>
                <a:gd name="connsiteY48" fmla="*/ 343194 h 394622"/>
                <a:gd name="connsiteX49" fmla="*/ 158477 w 916270"/>
                <a:gd name="connsiteY49" fmla="*/ 343194 h 394622"/>
                <a:gd name="connsiteX50" fmla="*/ 158477 w 916270"/>
                <a:gd name="connsiteY50" fmla="*/ 346277 h 394622"/>
                <a:gd name="connsiteX51" fmla="*/ 151910 w 916270"/>
                <a:gd name="connsiteY51" fmla="*/ 351981 h 394622"/>
                <a:gd name="connsiteX52" fmla="*/ 151910 w 916270"/>
                <a:gd name="connsiteY52" fmla="*/ 394005 h 394622"/>
                <a:gd name="connsiteX53" fmla="*/ 145065 w 916270"/>
                <a:gd name="connsiteY53" fmla="*/ 394005 h 394622"/>
                <a:gd name="connsiteX54" fmla="*/ 117039 w 916270"/>
                <a:gd name="connsiteY54" fmla="*/ 354972 h 394622"/>
                <a:gd name="connsiteX55" fmla="*/ 116761 w 916270"/>
                <a:gd name="connsiteY55" fmla="*/ 354972 h 394622"/>
                <a:gd name="connsiteX56" fmla="*/ 116761 w 916270"/>
                <a:gd name="connsiteY56" fmla="*/ 386205 h 394622"/>
                <a:gd name="connsiteX57" fmla="*/ 125394 w 916270"/>
                <a:gd name="connsiteY57" fmla="*/ 390984 h 394622"/>
                <a:gd name="connsiteX58" fmla="*/ 125394 w 916270"/>
                <a:gd name="connsiteY58" fmla="*/ 394067 h 394622"/>
                <a:gd name="connsiteX59" fmla="*/ 105785 w 916270"/>
                <a:gd name="connsiteY59" fmla="*/ 394067 h 394622"/>
                <a:gd name="connsiteX60" fmla="*/ 105785 w 916270"/>
                <a:gd name="connsiteY60" fmla="*/ 390984 h 394622"/>
                <a:gd name="connsiteX61" fmla="*/ 112938 w 916270"/>
                <a:gd name="connsiteY61" fmla="*/ 386205 h 394622"/>
                <a:gd name="connsiteX62" fmla="*/ 112938 w 916270"/>
                <a:gd name="connsiteY62" fmla="*/ 351179 h 394622"/>
                <a:gd name="connsiteX63" fmla="*/ 105785 w 916270"/>
                <a:gd name="connsiteY63" fmla="*/ 346370 h 394622"/>
                <a:gd name="connsiteX64" fmla="*/ 204386 w 916270"/>
                <a:gd name="connsiteY64" fmla="*/ 374581 h 394622"/>
                <a:gd name="connsiteX65" fmla="*/ 204078 w 916270"/>
                <a:gd name="connsiteY65" fmla="*/ 394098 h 394622"/>
                <a:gd name="connsiteX66" fmla="*/ 165106 w 916270"/>
                <a:gd name="connsiteY66" fmla="*/ 394098 h 394622"/>
                <a:gd name="connsiteX67" fmla="*/ 165106 w 916270"/>
                <a:gd name="connsiteY67" fmla="*/ 390491 h 394622"/>
                <a:gd name="connsiteX68" fmla="*/ 191314 w 916270"/>
                <a:gd name="connsiteY68" fmla="*/ 346955 h 394622"/>
                <a:gd name="connsiteX69" fmla="*/ 186565 w 916270"/>
                <a:gd name="connsiteY69" fmla="*/ 346955 h 394622"/>
                <a:gd name="connsiteX70" fmla="*/ 169854 w 916270"/>
                <a:gd name="connsiteY70" fmla="*/ 361077 h 394622"/>
                <a:gd name="connsiteX71" fmla="*/ 166586 w 916270"/>
                <a:gd name="connsiteY71" fmla="*/ 361077 h 394622"/>
                <a:gd name="connsiteX72" fmla="*/ 167172 w 916270"/>
                <a:gd name="connsiteY72" fmla="*/ 343656 h 394622"/>
                <a:gd name="connsiteX73" fmla="*/ 204171 w 916270"/>
                <a:gd name="connsiteY73" fmla="*/ 343656 h 394622"/>
                <a:gd name="connsiteX74" fmla="*/ 204171 w 916270"/>
                <a:gd name="connsiteY74" fmla="*/ 348774 h 394622"/>
                <a:gd name="connsiteX75" fmla="*/ 178827 w 916270"/>
                <a:gd name="connsiteY75" fmla="*/ 390799 h 394622"/>
                <a:gd name="connsiteX76" fmla="*/ 201488 w 916270"/>
                <a:gd name="connsiteY76" fmla="*/ 374581 h 394622"/>
                <a:gd name="connsiteX77" fmla="*/ 231210 w 916270"/>
                <a:gd name="connsiteY77" fmla="*/ 365886 h 394622"/>
                <a:gd name="connsiteX78" fmla="*/ 247582 w 916270"/>
                <a:gd name="connsiteY78" fmla="*/ 365886 h 394622"/>
                <a:gd name="connsiteX79" fmla="*/ 247582 w 916270"/>
                <a:gd name="connsiteY79" fmla="*/ 351179 h 394622"/>
                <a:gd name="connsiteX80" fmla="*/ 241416 w 916270"/>
                <a:gd name="connsiteY80" fmla="*/ 346370 h 394622"/>
                <a:gd name="connsiteX81" fmla="*/ 241416 w 916270"/>
                <a:gd name="connsiteY81" fmla="*/ 343286 h 394622"/>
                <a:gd name="connsiteX82" fmla="*/ 267037 w 916270"/>
                <a:gd name="connsiteY82" fmla="*/ 343286 h 394622"/>
                <a:gd name="connsiteX83" fmla="*/ 267037 w 916270"/>
                <a:gd name="connsiteY83" fmla="*/ 346370 h 394622"/>
                <a:gd name="connsiteX84" fmla="*/ 259884 w 916270"/>
                <a:gd name="connsiteY84" fmla="*/ 351179 h 394622"/>
                <a:gd name="connsiteX85" fmla="*/ 259884 w 916270"/>
                <a:gd name="connsiteY85" fmla="*/ 386297 h 394622"/>
                <a:gd name="connsiteX86" fmla="*/ 267037 w 916270"/>
                <a:gd name="connsiteY86" fmla="*/ 391076 h 394622"/>
                <a:gd name="connsiteX87" fmla="*/ 267037 w 916270"/>
                <a:gd name="connsiteY87" fmla="*/ 394160 h 394622"/>
                <a:gd name="connsiteX88" fmla="*/ 241385 w 916270"/>
                <a:gd name="connsiteY88" fmla="*/ 394160 h 394622"/>
                <a:gd name="connsiteX89" fmla="*/ 241385 w 916270"/>
                <a:gd name="connsiteY89" fmla="*/ 391076 h 394622"/>
                <a:gd name="connsiteX90" fmla="*/ 247551 w 916270"/>
                <a:gd name="connsiteY90" fmla="*/ 386297 h 394622"/>
                <a:gd name="connsiteX91" fmla="*/ 247551 w 916270"/>
                <a:gd name="connsiteY91" fmla="*/ 369185 h 394622"/>
                <a:gd name="connsiteX92" fmla="*/ 231272 w 916270"/>
                <a:gd name="connsiteY92" fmla="*/ 369185 h 394622"/>
                <a:gd name="connsiteX93" fmla="*/ 231272 w 916270"/>
                <a:gd name="connsiteY93" fmla="*/ 386297 h 394622"/>
                <a:gd name="connsiteX94" fmla="*/ 237438 w 916270"/>
                <a:gd name="connsiteY94" fmla="*/ 391076 h 394622"/>
                <a:gd name="connsiteX95" fmla="*/ 237438 w 916270"/>
                <a:gd name="connsiteY95" fmla="*/ 394160 h 394622"/>
                <a:gd name="connsiteX96" fmla="*/ 212094 w 916270"/>
                <a:gd name="connsiteY96" fmla="*/ 394160 h 394622"/>
                <a:gd name="connsiteX97" fmla="*/ 212094 w 916270"/>
                <a:gd name="connsiteY97" fmla="*/ 391076 h 394622"/>
                <a:gd name="connsiteX98" fmla="*/ 218939 w 916270"/>
                <a:gd name="connsiteY98" fmla="*/ 386297 h 394622"/>
                <a:gd name="connsiteX99" fmla="*/ 218939 w 916270"/>
                <a:gd name="connsiteY99" fmla="*/ 351179 h 394622"/>
                <a:gd name="connsiteX100" fmla="*/ 212094 w 916270"/>
                <a:gd name="connsiteY100" fmla="*/ 346370 h 394622"/>
                <a:gd name="connsiteX101" fmla="*/ 212094 w 916270"/>
                <a:gd name="connsiteY101" fmla="*/ 343286 h 394622"/>
                <a:gd name="connsiteX102" fmla="*/ 237438 w 916270"/>
                <a:gd name="connsiteY102" fmla="*/ 343286 h 394622"/>
                <a:gd name="connsiteX103" fmla="*/ 237438 w 916270"/>
                <a:gd name="connsiteY103" fmla="*/ 346370 h 394622"/>
                <a:gd name="connsiteX104" fmla="*/ 231272 w 916270"/>
                <a:gd name="connsiteY104" fmla="*/ 351179 h 394622"/>
                <a:gd name="connsiteX105" fmla="*/ 231272 w 916270"/>
                <a:gd name="connsiteY105" fmla="*/ 365886 h 394622"/>
                <a:gd name="connsiteX106" fmla="*/ 273512 w 916270"/>
                <a:gd name="connsiteY106" fmla="*/ 368970 h 394622"/>
                <a:gd name="connsiteX107" fmla="*/ 299165 w 916270"/>
                <a:gd name="connsiteY107" fmla="*/ 342855 h 394622"/>
                <a:gd name="connsiteX108" fmla="*/ 324478 w 916270"/>
                <a:gd name="connsiteY108" fmla="*/ 368970 h 394622"/>
                <a:gd name="connsiteX109" fmla="*/ 299165 w 916270"/>
                <a:gd name="connsiteY109" fmla="*/ 394468 h 394622"/>
                <a:gd name="connsiteX110" fmla="*/ 273512 w 916270"/>
                <a:gd name="connsiteY110" fmla="*/ 368970 h 394622"/>
                <a:gd name="connsiteX111" fmla="*/ 287232 w 916270"/>
                <a:gd name="connsiteY111" fmla="*/ 368970 h 394622"/>
                <a:gd name="connsiteX112" fmla="*/ 299165 w 916270"/>
                <a:gd name="connsiteY112" fmla="*/ 391785 h 394622"/>
                <a:gd name="connsiteX113" fmla="*/ 310788 w 916270"/>
                <a:gd name="connsiteY113" fmla="*/ 368970 h 394622"/>
                <a:gd name="connsiteX114" fmla="*/ 299165 w 916270"/>
                <a:gd name="connsiteY114" fmla="*/ 346154 h 394622"/>
                <a:gd name="connsiteX115" fmla="*/ 287232 w 916270"/>
                <a:gd name="connsiteY115" fmla="*/ 368970 h 394622"/>
                <a:gd name="connsiteX116" fmla="*/ 331415 w 916270"/>
                <a:gd name="connsiteY116" fmla="*/ 343564 h 394622"/>
                <a:gd name="connsiteX117" fmla="*/ 357036 w 916270"/>
                <a:gd name="connsiteY117" fmla="*/ 343564 h 394622"/>
                <a:gd name="connsiteX118" fmla="*/ 357036 w 916270"/>
                <a:gd name="connsiteY118" fmla="*/ 346647 h 394622"/>
                <a:gd name="connsiteX119" fmla="*/ 349575 w 916270"/>
                <a:gd name="connsiteY119" fmla="*/ 351426 h 394622"/>
                <a:gd name="connsiteX120" fmla="*/ 349575 w 916270"/>
                <a:gd name="connsiteY120" fmla="*/ 381765 h 394622"/>
                <a:gd name="connsiteX121" fmla="*/ 360027 w 916270"/>
                <a:gd name="connsiteY121" fmla="*/ 391970 h 394622"/>
                <a:gd name="connsiteX122" fmla="*/ 372545 w 916270"/>
                <a:gd name="connsiteY122" fmla="*/ 379360 h 394622"/>
                <a:gd name="connsiteX123" fmla="*/ 372545 w 916270"/>
                <a:gd name="connsiteY123" fmla="*/ 352043 h 394622"/>
                <a:gd name="connsiteX124" fmla="*/ 364498 w 916270"/>
                <a:gd name="connsiteY124" fmla="*/ 346339 h 394622"/>
                <a:gd name="connsiteX125" fmla="*/ 364498 w 916270"/>
                <a:gd name="connsiteY125" fmla="*/ 343255 h 394622"/>
                <a:gd name="connsiteX126" fmla="*/ 382997 w 916270"/>
                <a:gd name="connsiteY126" fmla="*/ 343255 h 394622"/>
                <a:gd name="connsiteX127" fmla="*/ 382997 w 916270"/>
                <a:gd name="connsiteY127" fmla="*/ 346339 h 394622"/>
                <a:gd name="connsiteX128" fmla="*/ 376152 w 916270"/>
                <a:gd name="connsiteY128" fmla="*/ 352043 h 394622"/>
                <a:gd name="connsiteX129" fmla="*/ 376152 w 916270"/>
                <a:gd name="connsiteY129" fmla="*/ 378158 h 394622"/>
                <a:gd name="connsiteX130" fmla="*/ 357067 w 916270"/>
                <a:gd name="connsiteY130" fmla="*/ 394345 h 394622"/>
                <a:gd name="connsiteX131" fmla="*/ 338290 w 916270"/>
                <a:gd name="connsiteY131" fmla="*/ 380254 h 394622"/>
                <a:gd name="connsiteX132" fmla="*/ 338290 w 916270"/>
                <a:gd name="connsiteY132" fmla="*/ 351149 h 394622"/>
                <a:gd name="connsiteX133" fmla="*/ 331446 w 916270"/>
                <a:gd name="connsiteY133" fmla="*/ 346339 h 394622"/>
                <a:gd name="connsiteX134" fmla="*/ 331446 w 916270"/>
                <a:gd name="connsiteY134" fmla="*/ 343564 h 394622"/>
                <a:gd name="connsiteX135" fmla="*/ 424682 w 916270"/>
                <a:gd name="connsiteY135" fmla="*/ 343564 h 394622"/>
                <a:gd name="connsiteX136" fmla="*/ 450335 w 916270"/>
                <a:gd name="connsiteY136" fmla="*/ 343564 h 394622"/>
                <a:gd name="connsiteX137" fmla="*/ 450335 w 916270"/>
                <a:gd name="connsiteY137" fmla="*/ 346647 h 394622"/>
                <a:gd name="connsiteX138" fmla="*/ 442873 w 916270"/>
                <a:gd name="connsiteY138" fmla="*/ 351426 h 394622"/>
                <a:gd name="connsiteX139" fmla="*/ 442873 w 916270"/>
                <a:gd name="connsiteY139" fmla="*/ 381765 h 394622"/>
                <a:gd name="connsiteX140" fmla="*/ 453294 w 916270"/>
                <a:gd name="connsiteY140" fmla="*/ 391970 h 394622"/>
                <a:gd name="connsiteX141" fmla="*/ 465812 w 916270"/>
                <a:gd name="connsiteY141" fmla="*/ 379360 h 394622"/>
                <a:gd name="connsiteX142" fmla="*/ 465812 w 916270"/>
                <a:gd name="connsiteY142" fmla="*/ 352043 h 394622"/>
                <a:gd name="connsiteX143" fmla="*/ 457765 w 916270"/>
                <a:gd name="connsiteY143" fmla="*/ 346339 h 394622"/>
                <a:gd name="connsiteX144" fmla="*/ 457765 w 916270"/>
                <a:gd name="connsiteY144" fmla="*/ 343255 h 394622"/>
                <a:gd name="connsiteX145" fmla="*/ 476264 w 916270"/>
                <a:gd name="connsiteY145" fmla="*/ 343255 h 394622"/>
                <a:gd name="connsiteX146" fmla="*/ 476264 w 916270"/>
                <a:gd name="connsiteY146" fmla="*/ 346339 h 394622"/>
                <a:gd name="connsiteX147" fmla="*/ 469389 w 916270"/>
                <a:gd name="connsiteY147" fmla="*/ 352043 h 394622"/>
                <a:gd name="connsiteX148" fmla="*/ 469389 w 916270"/>
                <a:gd name="connsiteY148" fmla="*/ 378158 h 394622"/>
                <a:gd name="connsiteX149" fmla="*/ 450335 w 916270"/>
                <a:gd name="connsiteY149" fmla="*/ 394345 h 394622"/>
                <a:gd name="connsiteX150" fmla="*/ 431558 w 916270"/>
                <a:gd name="connsiteY150" fmla="*/ 380254 h 394622"/>
                <a:gd name="connsiteX151" fmla="*/ 431558 w 916270"/>
                <a:gd name="connsiteY151" fmla="*/ 351149 h 394622"/>
                <a:gd name="connsiteX152" fmla="*/ 424682 w 916270"/>
                <a:gd name="connsiteY152" fmla="*/ 346339 h 394622"/>
                <a:gd name="connsiteX153" fmla="*/ 424682 w 916270"/>
                <a:gd name="connsiteY153" fmla="*/ 343564 h 394622"/>
                <a:gd name="connsiteX154" fmla="*/ 481013 w 916270"/>
                <a:gd name="connsiteY154" fmla="*/ 346277 h 394622"/>
                <a:gd name="connsiteX155" fmla="*/ 481013 w 916270"/>
                <a:gd name="connsiteY155" fmla="*/ 343194 h 394622"/>
                <a:gd name="connsiteX156" fmla="*/ 498618 w 916270"/>
                <a:gd name="connsiteY156" fmla="*/ 343194 h 394622"/>
                <a:gd name="connsiteX157" fmla="*/ 522944 w 916270"/>
                <a:gd name="connsiteY157" fmla="*/ 377880 h 394622"/>
                <a:gd name="connsiteX158" fmla="*/ 523253 w 916270"/>
                <a:gd name="connsiteY158" fmla="*/ 377880 h 394622"/>
                <a:gd name="connsiteX159" fmla="*/ 523253 w 916270"/>
                <a:gd name="connsiteY159" fmla="*/ 352074 h 394622"/>
                <a:gd name="connsiteX160" fmla="*/ 515514 w 916270"/>
                <a:gd name="connsiteY160" fmla="*/ 346370 h 394622"/>
                <a:gd name="connsiteX161" fmla="*/ 515514 w 916270"/>
                <a:gd name="connsiteY161" fmla="*/ 343286 h 394622"/>
                <a:gd name="connsiteX162" fmla="*/ 533674 w 916270"/>
                <a:gd name="connsiteY162" fmla="*/ 343286 h 394622"/>
                <a:gd name="connsiteX163" fmla="*/ 533674 w 916270"/>
                <a:gd name="connsiteY163" fmla="*/ 346370 h 394622"/>
                <a:gd name="connsiteX164" fmla="*/ 527137 w 916270"/>
                <a:gd name="connsiteY164" fmla="*/ 352074 h 394622"/>
                <a:gd name="connsiteX165" fmla="*/ 527137 w 916270"/>
                <a:gd name="connsiteY165" fmla="*/ 394098 h 394622"/>
                <a:gd name="connsiteX166" fmla="*/ 520262 w 916270"/>
                <a:gd name="connsiteY166" fmla="*/ 394098 h 394622"/>
                <a:gd name="connsiteX167" fmla="*/ 492266 w 916270"/>
                <a:gd name="connsiteY167" fmla="*/ 355064 h 394622"/>
                <a:gd name="connsiteX168" fmla="*/ 492112 w 916270"/>
                <a:gd name="connsiteY168" fmla="*/ 355064 h 394622"/>
                <a:gd name="connsiteX169" fmla="*/ 492112 w 916270"/>
                <a:gd name="connsiteY169" fmla="*/ 386297 h 394622"/>
                <a:gd name="connsiteX170" fmla="*/ 500745 w 916270"/>
                <a:gd name="connsiteY170" fmla="*/ 391076 h 394622"/>
                <a:gd name="connsiteX171" fmla="*/ 500745 w 916270"/>
                <a:gd name="connsiteY171" fmla="*/ 394160 h 394622"/>
                <a:gd name="connsiteX172" fmla="*/ 481013 w 916270"/>
                <a:gd name="connsiteY172" fmla="*/ 394160 h 394622"/>
                <a:gd name="connsiteX173" fmla="*/ 481013 w 916270"/>
                <a:gd name="connsiteY173" fmla="*/ 391076 h 394622"/>
                <a:gd name="connsiteX174" fmla="*/ 488166 w 916270"/>
                <a:gd name="connsiteY174" fmla="*/ 386297 h 394622"/>
                <a:gd name="connsiteX175" fmla="*/ 488166 w 916270"/>
                <a:gd name="connsiteY175" fmla="*/ 351179 h 394622"/>
                <a:gd name="connsiteX176" fmla="*/ 481013 w 916270"/>
                <a:gd name="connsiteY176" fmla="*/ 346370 h 394622"/>
                <a:gd name="connsiteX177" fmla="*/ 567158 w 916270"/>
                <a:gd name="connsiteY177" fmla="*/ 394005 h 394622"/>
                <a:gd name="connsiteX178" fmla="*/ 540642 w 916270"/>
                <a:gd name="connsiteY178" fmla="*/ 394005 h 394622"/>
                <a:gd name="connsiteX179" fmla="*/ 540642 w 916270"/>
                <a:gd name="connsiteY179" fmla="*/ 390922 h 394622"/>
                <a:gd name="connsiteX180" fmla="*/ 547795 w 916270"/>
                <a:gd name="connsiteY180" fmla="*/ 386143 h 394622"/>
                <a:gd name="connsiteX181" fmla="*/ 547795 w 916270"/>
                <a:gd name="connsiteY181" fmla="*/ 351179 h 394622"/>
                <a:gd name="connsiteX182" fmla="*/ 540642 w 916270"/>
                <a:gd name="connsiteY182" fmla="*/ 346370 h 394622"/>
                <a:gd name="connsiteX183" fmla="*/ 540642 w 916270"/>
                <a:gd name="connsiteY183" fmla="*/ 343286 h 394622"/>
                <a:gd name="connsiteX184" fmla="*/ 567158 w 916270"/>
                <a:gd name="connsiteY184" fmla="*/ 343286 h 394622"/>
                <a:gd name="connsiteX185" fmla="*/ 567158 w 916270"/>
                <a:gd name="connsiteY185" fmla="*/ 346370 h 394622"/>
                <a:gd name="connsiteX186" fmla="*/ 560005 w 916270"/>
                <a:gd name="connsiteY186" fmla="*/ 351179 h 394622"/>
                <a:gd name="connsiteX187" fmla="*/ 560005 w 916270"/>
                <a:gd name="connsiteY187" fmla="*/ 386297 h 394622"/>
                <a:gd name="connsiteX188" fmla="*/ 567158 w 916270"/>
                <a:gd name="connsiteY188" fmla="*/ 391076 h 394622"/>
                <a:gd name="connsiteX189" fmla="*/ 567158 w 916270"/>
                <a:gd name="connsiteY189" fmla="*/ 394160 h 394622"/>
                <a:gd name="connsiteX190" fmla="*/ 572276 w 916270"/>
                <a:gd name="connsiteY190" fmla="*/ 346370 h 394622"/>
                <a:gd name="connsiteX191" fmla="*/ 572276 w 916270"/>
                <a:gd name="connsiteY191" fmla="*/ 343286 h 394622"/>
                <a:gd name="connsiteX192" fmla="*/ 596417 w 916270"/>
                <a:gd name="connsiteY192" fmla="*/ 343286 h 394622"/>
                <a:gd name="connsiteX193" fmla="*/ 596417 w 916270"/>
                <a:gd name="connsiteY193" fmla="*/ 346370 h 394622"/>
                <a:gd name="connsiteX194" fmla="*/ 589881 w 916270"/>
                <a:gd name="connsiteY194" fmla="*/ 349453 h 394622"/>
                <a:gd name="connsiteX195" fmla="*/ 599408 w 916270"/>
                <a:gd name="connsiteY195" fmla="*/ 380285 h 394622"/>
                <a:gd name="connsiteX196" fmla="*/ 599716 w 916270"/>
                <a:gd name="connsiteY196" fmla="*/ 380285 h 394622"/>
                <a:gd name="connsiteX197" fmla="*/ 601505 w 916270"/>
                <a:gd name="connsiteY197" fmla="*/ 375475 h 394622"/>
                <a:gd name="connsiteX198" fmla="*/ 610138 w 916270"/>
                <a:gd name="connsiteY198" fmla="*/ 350809 h 394622"/>
                <a:gd name="connsiteX199" fmla="*/ 604187 w 916270"/>
                <a:gd name="connsiteY199" fmla="*/ 346894 h 394622"/>
                <a:gd name="connsiteX200" fmla="*/ 604187 w 916270"/>
                <a:gd name="connsiteY200" fmla="*/ 343810 h 394622"/>
                <a:gd name="connsiteX201" fmla="*/ 620867 w 916270"/>
                <a:gd name="connsiteY201" fmla="*/ 343810 h 394622"/>
                <a:gd name="connsiteX202" fmla="*/ 620867 w 916270"/>
                <a:gd name="connsiteY202" fmla="*/ 346894 h 394622"/>
                <a:gd name="connsiteX203" fmla="*/ 614300 w 916270"/>
                <a:gd name="connsiteY203" fmla="*/ 351704 h 394622"/>
                <a:gd name="connsiteX204" fmla="*/ 598514 w 916270"/>
                <a:gd name="connsiteY204" fmla="*/ 394622 h 394622"/>
                <a:gd name="connsiteX205" fmla="*/ 592563 w 916270"/>
                <a:gd name="connsiteY205" fmla="*/ 394622 h 394622"/>
                <a:gd name="connsiteX206" fmla="*/ 578843 w 916270"/>
                <a:gd name="connsiteY206" fmla="*/ 352012 h 394622"/>
                <a:gd name="connsiteX207" fmla="*/ 572276 w 916270"/>
                <a:gd name="connsiteY207" fmla="*/ 346308 h 394622"/>
                <a:gd name="connsiteX208" fmla="*/ 668256 w 916270"/>
                <a:gd name="connsiteY208" fmla="*/ 343656 h 394622"/>
                <a:gd name="connsiteX209" fmla="*/ 668842 w 916270"/>
                <a:gd name="connsiteY209" fmla="*/ 361662 h 394622"/>
                <a:gd name="connsiteX210" fmla="*/ 665574 w 916270"/>
                <a:gd name="connsiteY210" fmla="*/ 361662 h 394622"/>
                <a:gd name="connsiteX211" fmla="*/ 648277 w 916270"/>
                <a:gd name="connsiteY211" fmla="*/ 346955 h 394622"/>
                <a:gd name="connsiteX212" fmla="*/ 642326 w 916270"/>
                <a:gd name="connsiteY212" fmla="*/ 351457 h 394622"/>
                <a:gd name="connsiteX213" fmla="*/ 642326 w 916270"/>
                <a:gd name="connsiteY213" fmla="*/ 365886 h 394622"/>
                <a:gd name="connsiteX214" fmla="*/ 653498 w 916270"/>
                <a:gd name="connsiteY214" fmla="*/ 358276 h 394622"/>
                <a:gd name="connsiteX215" fmla="*/ 653642 w 916270"/>
                <a:gd name="connsiteY215" fmla="*/ 357161 h 394622"/>
                <a:gd name="connsiteX216" fmla="*/ 656725 w 916270"/>
                <a:gd name="connsiteY216" fmla="*/ 357161 h 394622"/>
                <a:gd name="connsiteX217" fmla="*/ 656725 w 916270"/>
                <a:gd name="connsiteY217" fmla="*/ 377479 h 394622"/>
                <a:gd name="connsiteX218" fmla="*/ 653642 w 916270"/>
                <a:gd name="connsiteY218" fmla="*/ 377479 h 394622"/>
                <a:gd name="connsiteX219" fmla="*/ 643479 w 916270"/>
                <a:gd name="connsiteY219" fmla="*/ 368634 h 394622"/>
                <a:gd name="connsiteX220" fmla="*/ 642326 w 916270"/>
                <a:gd name="connsiteY220" fmla="*/ 368785 h 394622"/>
                <a:gd name="connsiteX221" fmla="*/ 642326 w 916270"/>
                <a:gd name="connsiteY221" fmla="*/ 385896 h 394622"/>
                <a:gd name="connsiteX222" fmla="*/ 648277 w 916270"/>
                <a:gd name="connsiteY222" fmla="*/ 390398 h 394622"/>
                <a:gd name="connsiteX223" fmla="*/ 666468 w 916270"/>
                <a:gd name="connsiteY223" fmla="*/ 374489 h 394622"/>
                <a:gd name="connsiteX224" fmla="*/ 669736 w 916270"/>
                <a:gd name="connsiteY224" fmla="*/ 374489 h 394622"/>
                <a:gd name="connsiteX225" fmla="*/ 669151 w 916270"/>
                <a:gd name="connsiteY225" fmla="*/ 393697 h 394622"/>
                <a:gd name="connsiteX226" fmla="*/ 623180 w 916270"/>
                <a:gd name="connsiteY226" fmla="*/ 393697 h 394622"/>
                <a:gd name="connsiteX227" fmla="*/ 623180 w 916270"/>
                <a:gd name="connsiteY227" fmla="*/ 390614 h 394622"/>
                <a:gd name="connsiteX228" fmla="*/ 630333 w 916270"/>
                <a:gd name="connsiteY228" fmla="*/ 385804 h 394622"/>
                <a:gd name="connsiteX229" fmla="*/ 630333 w 916270"/>
                <a:gd name="connsiteY229" fmla="*/ 350871 h 394622"/>
                <a:gd name="connsiteX230" fmla="*/ 623180 w 916270"/>
                <a:gd name="connsiteY230" fmla="*/ 346061 h 394622"/>
                <a:gd name="connsiteX231" fmla="*/ 623180 w 916270"/>
                <a:gd name="connsiteY231" fmla="*/ 342978 h 394622"/>
                <a:gd name="connsiteX232" fmla="*/ 668195 w 916270"/>
                <a:gd name="connsiteY232" fmla="*/ 342978 h 394622"/>
                <a:gd name="connsiteX233" fmla="*/ 724895 w 916270"/>
                <a:gd name="connsiteY233" fmla="*/ 382967 h 394622"/>
                <a:gd name="connsiteX234" fmla="*/ 727978 w 916270"/>
                <a:gd name="connsiteY234" fmla="*/ 382967 h 394622"/>
                <a:gd name="connsiteX235" fmla="*/ 717557 w 916270"/>
                <a:gd name="connsiteY235" fmla="*/ 394375 h 394622"/>
                <a:gd name="connsiteX236" fmla="*/ 706827 w 916270"/>
                <a:gd name="connsiteY236" fmla="*/ 382382 h 394622"/>
                <a:gd name="connsiteX237" fmla="*/ 697886 w 916270"/>
                <a:gd name="connsiteY237" fmla="*/ 370049 h 394622"/>
                <a:gd name="connsiteX238" fmla="*/ 697886 w 916270"/>
                <a:gd name="connsiteY238" fmla="*/ 385465 h 394622"/>
                <a:gd name="connsiteX239" fmla="*/ 705039 w 916270"/>
                <a:gd name="connsiteY239" fmla="*/ 391477 h 394622"/>
                <a:gd name="connsiteX240" fmla="*/ 705039 w 916270"/>
                <a:gd name="connsiteY240" fmla="*/ 394560 h 394622"/>
                <a:gd name="connsiteX241" fmla="*/ 679109 w 916270"/>
                <a:gd name="connsiteY241" fmla="*/ 394560 h 394622"/>
                <a:gd name="connsiteX242" fmla="*/ 679109 w 916270"/>
                <a:gd name="connsiteY242" fmla="*/ 391477 h 394622"/>
                <a:gd name="connsiteX243" fmla="*/ 686262 w 916270"/>
                <a:gd name="connsiteY243" fmla="*/ 386667 h 394622"/>
                <a:gd name="connsiteX244" fmla="*/ 686262 w 916270"/>
                <a:gd name="connsiteY244" fmla="*/ 351457 h 394622"/>
                <a:gd name="connsiteX245" fmla="*/ 679109 w 916270"/>
                <a:gd name="connsiteY245" fmla="*/ 346678 h 394622"/>
                <a:gd name="connsiteX246" fmla="*/ 679109 w 916270"/>
                <a:gd name="connsiteY246" fmla="*/ 343595 h 394622"/>
                <a:gd name="connsiteX247" fmla="*/ 704731 w 916270"/>
                <a:gd name="connsiteY247" fmla="*/ 343595 h 394622"/>
                <a:gd name="connsiteX248" fmla="*/ 723230 w 916270"/>
                <a:gd name="connsiteY248" fmla="*/ 357099 h 394622"/>
                <a:gd name="connsiteX249" fmla="*/ 705625 w 916270"/>
                <a:gd name="connsiteY249" fmla="*/ 369124 h 394622"/>
                <a:gd name="connsiteX250" fmla="*/ 705625 w 916270"/>
                <a:gd name="connsiteY250" fmla="*/ 369401 h 394622"/>
                <a:gd name="connsiteX251" fmla="*/ 718451 w 916270"/>
                <a:gd name="connsiteY251" fmla="*/ 380223 h 394622"/>
                <a:gd name="connsiteX252" fmla="*/ 722613 w 916270"/>
                <a:gd name="connsiteY252" fmla="*/ 388332 h 394622"/>
                <a:gd name="connsiteX253" fmla="*/ 725018 w 916270"/>
                <a:gd name="connsiteY253" fmla="*/ 382906 h 394622"/>
                <a:gd name="connsiteX254" fmla="*/ 697454 w 916270"/>
                <a:gd name="connsiteY254" fmla="*/ 351457 h 394622"/>
                <a:gd name="connsiteX255" fmla="*/ 697454 w 916270"/>
                <a:gd name="connsiteY255" fmla="*/ 367366 h 394622"/>
                <a:gd name="connsiteX256" fmla="*/ 710281 w 916270"/>
                <a:gd name="connsiteY256" fmla="*/ 357161 h 394622"/>
                <a:gd name="connsiteX257" fmla="*/ 702233 w 916270"/>
                <a:gd name="connsiteY257" fmla="*/ 346955 h 394622"/>
                <a:gd name="connsiteX258" fmla="*/ 697454 w 916270"/>
                <a:gd name="connsiteY258" fmla="*/ 351457 h 394622"/>
                <a:gd name="connsiteX259" fmla="*/ 735686 w 916270"/>
                <a:gd name="connsiteY259" fmla="*/ 394098 h 394622"/>
                <a:gd name="connsiteX260" fmla="*/ 735686 w 916270"/>
                <a:gd name="connsiteY260" fmla="*/ 374581 h 394622"/>
                <a:gd name="connsiteX261" fmla="*/ 738769 w 916270"/>
                <a:gd name="connsiteY261" fmla="*/ 374581 h 394622"/>
                <a:gd name="connsiteX262" fmla="*/ 754864 w 916270"/>
                <a:gd name="connsiteY262" fmla="*/ 391693 h 394622"/>
                <a:gd name="connsiteX263" fmla="*/ 764391 w 916270"/>
                <a:gd name="connsiteY263" fmla="*/ 383276 h 394622"/>
                <a:gd name="connsiteX264" fmla="*/ 752490 w 916270"/>
                <a:gd name="connsiteY264" fmla="*/ 374273 h 394622"/>
                <a:gd name="connsiteX265" fmla="*/ 736087 w 916270"/>
                <a:gd name="connsiteY265" fmla="*/ 359257 h 394622"/>
                <a:gd name="connsiteX266" fmla="*/ 753076 w 916270"/>
                <a:gd name="connsiteY266" fmla="*/ 342454 h 394622"/>
                <a:gd name="connsiteX267" fmla="*/ 763497 w 916270"/>
                <a:gd name="connsiteY267" fmla="*/ 345537 h 394622"/>
                <a:gd name="connsiteX268" fmla="*/ 765902 w 916270"/>
                <a:gd name="connsiteY268" fmla="*/ 346431 h 394622"/>
                <a:gd name="connsiteX269" fmla="*/ 768276 w 916270"/>
                <a:gd name="connsiteY269" fmla="*/ 344335 h 394622"/>
                <a:gd name="connsiteX270" fmla="*/ 768862 w 916270"/>
                <a:gd name="connsiteY270" fmla="*/ 343441 h 394622"/>
                <a:gd name="connsiteX271" fmla="*/ 771945 w 916270"/>
                <a:gd name="connsiteY271" fmla="*/ 343441 h 394622"/>
                <a:gd name="connsiteX272" fmla="*/ 771945 w 916270"/>
                <a:gd name="connsiteY272" fmla="*/ 360830 h 394622"/>
                <a:gd name="connsiteX273" fmla="*/ 768862 w 916270"/>
                <a:gd name="connsiteY273" fmla="*/ 360830 h 394622"/>
                <a:gd name="connsiteX274" fmla="*/ 754556 w 916270"/>
                <a:gd name="connsiteY274" fmla="*/ 345815 h 394622"/>
                <a:gd name="connsiteX275" fmla="*/ 745923 w 916270"/>
                <a:gd name="connsiteY275" fmla="*/ 353029 h 394622"/>
                <a:gd name="connsiteX276" fmla="*/ 757546 w 916270"/>
                <a:gd name="connsiteY276" fmla="*/ 362032 h 394622"/>
                <a:gd name="connsiteX277" fmla="*/ 774535 w 916270"/>
                <a:gd name="connsiteY277" fmla="*/ 378250 h 394622"/>
                <a:gd name="connsiteX278" fmla="*/ 756960 w 916270"/>
                <a:gd name="connsiteY278" fmla="*/ 394437 h 394622"/>
                <a:gd name="connsiteX279" fmla="*/ 745028 w 916270"/>
                <a:gd name="connsiteY279" fmla="*/ 392063 h 394622"/>
                <a:gd name="connsiteX280" fmla="*/ 741945 w 916270"/>
                <a:gd name="connsiteY280" fmla="*/ 391138 h 394622"/>
                <a:gd name="connsiteX281" fmla="*/ 738862 w 916270"/>
                <a:gd name="connsiteY281" fmla="*/ 393851 h 394622"/>
                <a:gd name="connsiteX282" fmla="*/ 738554 w 916270"/>
                <a:gd name="connsiteY282" fmla="*/ 394160 h 394622"/>
                <a:gd name="connsiteX283" fmla="*/ 809899 w 916270"/>
                <a:gd name="connsiteY283" fmla="*/ 394098 h 394622"/>
                <a:gd name="connsiteX284" fmla="*/ 783353 w 916270"/>
                <a:gd name="connsiteY284" fmla="*/ 394098 h 394622"/>
                <a:gd name="connsiteX285" fmla="*/ 783353 w 916270"/>
                <a:gd name="connsiteY285" fmla="*/ 391015 h 394622"/>
                <a:gd name="connsiteX286" fmla="*/ 790506 w 916270"/>
                <a:gd name="connsiteY286" fmla="*/ 386236 h 394622"/>
                <a:gd name="connsiteX287" fmla="*/ 790506 w 916270"/>
                <a:gd name="connsiteY287" fmla="*/ 351179 h 394622"/>
                <a:gd name="connsiteX288" fmla="*/ 783353 w 916270"/>
                <a:gd name="connsiteY288" fmla="*/ 346370 h 394622"/>
                <a:gd name="connsiteX289" fmla="*/ 783353 w 916270"/>
                <a:gd name="connsiteY289" fmla="*/ 343286 h 394622"/>
                <a:gd name="connsiteX290" fmla="*/ 809683 w 916270"/>
                <a:gd name="connsiteY290" fmla="*/ 343286 h 394622"/>
                <a:gd name="connsiteX291" fmla="*/ 809683 w 916270"/>
                <a:gd name="connsiteY291" fmla="*/ 346370 h 394622"/>
                <a:gd name="connsiteX292" fmla="*/ 802530 w 916270"/>
                <a:gd name="connsiteY292" fmla="*/ 351179 h 394622"/>
                <a:gd name="connsiteX293" fmla="*/ 802530 w 916270"/>
                <a:gd name="connsiteY293" fmla="*/ 386297 h 394622"/>
                <a:gd name="connsiteX294" fmla="*/ 809683 w 916270"/>
                <a:gd name="connsiteY294" fmla="*/ 391076 h 394622"/>
                <a:gd name="connsiteX295" fmla="*/ 809683 w 916270"/>
                <a:gd name="connsiteY295" fmla="*/ 394160 h 394622"/>
                <a:gd name="connsiteX296" fmla="*/ 816621 w 916270"/>
                <a:gd name="connsiteY296" fmla="*/ 343564 h 394622"/>
                <a:gd name="connsiteX297" fmla="*/ 863701 w 916270"/>
                <a:gd name="connsiteY297" fmla="*/ 343564 h 394622"/>
                <a:gd name="connsiteX298" fmla="*/ 864010 w 916270"/>
                <a:gd name="connsiteY298" fmla="*/ 361292 h 394622"/>
                <a:gd name="connsiteX299" fmla="*/ 860742 w 916270"/>
                <a:gd name="connsiteY299" fmla="*/ 361292 h 394622"/>
                <a:gd name="connsiteX300" fmla="*/ 846435 w 916270"/>
                <a:gd name="connsiteY300" fmla="*/ 346863 h 394622"/>
                <a:gd name="connsiteX301" fmla="*/ 846435 w 916270"/>
                <a:gd name="connsiteY301" fmla="*/ 386205 h 394622"/>
                <a:gd name="connsiteX302" fmla="*/ 854483 w 916270"/>
                <a:gd name="connsiteY302" fmla="*/ 390984 h 394622"/>
                <a:gd name="connsiteX303" fmla="*/ 854483 w 916270"/>
                <a:gd name="connsiteY303" fmla="*/ 394067 h 394622"/>
                <a:gd name="connsiteX304" fmla="*/ 825870 w 916270"/>
                <a:gd name="connsiteY304" fmla="*/ 394067 h 394622"/>
                <a:gd name="connsiteX305" fmla="*/ 825870 w 916270"/>
                <a:gd name="connsiteY305" fmla="*/ 390984 h 394622"/>
                <a:gd name="connsiteX306" fmla="*/ 834195 w 916270"/>
                <a:gd name="connsiteY306" fmla="*/ 386205 h 394622"/>
                <a:gd name="connsiteX307" fmla="*/ 834195 w 916270"/>
                <a:gd name="connsiteY307" fmla="*/ 346955 h 394622"/>
                <a:gd name="connsiteX308" fmla="*/ 819889 w 916270"/>
                <a:gd name="connsiteY308" fmla="*/ 361385 h 394622"/>
                <a:gd name="connsiteX309" fmla="*/ 816621 w 916270"/>
                <a:gd name="connsiteY309" fmla="*/ 361385 h 394622"/>
                <a:gd name="connsiteX310" fmla="*/ 816621 w 916270"/>
                <a:gd name="connsiteY310" fmla="*/ 343564 h 394622"/>
                <a:gd name="connsiteX311" fmla="*/ 868172 w 916270"/>
                <a:gd name="connsiteY311" fmla="*/ 346277 h 394622"/>
                <a:gd name="connsiteX312" fmla="*/ 868172 w 916270"/>
                <a:gd name="connsiteY312" fmla="*/ 343194 h 394622"/>
                <a:gd name="connsiteX313" fmla="*/ 892314 w 916270"/>
                <a:gd name="connsiteY313" fmla="*/ 343194 h 394622"/>
                <a:gd name="connsiteX314" fmla="*/ 892314 w 916270"/>
                <a:gd name="connsiteY314" fmla="*/ 346277 h 394622"/>
                <a:gd name="connsiteX315" fmla="*/ 886671 w 916270"/>
                <a:gd name="connsiteY315" fmla="*/ 348682 h 394622"/>
                <a:gd name="connsiteX316" fmla="*/ 887843 w 916270"/>
                <a:gd name="connsiteY316" fmla="*/ 351981 h 394622"/>
                <a:gd name="connsiteX317" fmla="*/ 888151 w 916270"/>
                <a:gd name="connsiteY317" fmla="*/ 352875 h 394622"/>
                <a:gd name="connsiteX318" fmla="*/ 895890 w 916270"/>
                <a:gd name="connsiteY318" fmla="*/ 367582 h 394622"/>
                <a:gd name="connsiteX319" fmla="*/ 902766 w 916270"/>
                <a:gd name="connsiteY319" fmla="*/ 353769 h 394622"/>
                <a:gd name="connsiteX320" fmla="*/ 903937 w 916270"/>
                <a:gd name="connsiteY320" fmla="*/ 349884 h 394622"/>
                <a:gd name="connsiteX321" fmla="*/ 897771 w 916270"/>
                <a:gd name="connsiteY321" fmla="*/ 346585 h 394622"/>
                <a:gd name="connsiteX322" fmla="*/ 897771 w 916270"/>
                <a:gd name="connsiteY322" fmla="*/ 343502 h 394622"/>
                <a:gd name="connsiteX323" fmla="*/ 916270 w 916270"/>
                <a:gd name="connsiteY323" fmla="*/ 343502 h 394622"/>
                <a:gd name="connsiteX324" fmla="*/ 916270 w 916270"/>
                <a:gd name="connsiteY324" fmla="*/ 346585 h 394622"/>
                <a:gd name="connsiteX325" fmla="*/ 908223 w 916270"/>
                <a:gd name="connsiteY325" fmla="*/ 351673 h 394622"/>
                <a:gd name="connsiteX326" fmla="*/ 897771 w 916270"/>
                <a:gd name="connsiteY326" fmla="*/ 373255 h 394622"/>
                <a:gd name="connsiteX327" fmla="*/ 897771 w 916270"/>
                <a:gd name="connsiteY327" fmla="*/ 386729 h 394622"/>
                <a:gd name="connsiteX328" fmla="*/ 905818 w 916270"/>
                <a:gd name="connsiteY328" fmla="*/ 391539 h 394622"/>
                <a:gd name="connsiteX329" fmla="*/ 905818 w 916270"/>
                <a:gd name="connsiteY329" fmla="*/ 394622 h 394622"/>
                <a:gd name="connsiteX330" fmla="*/ 877823 w 916270"/>
                <a:gd name="connsiteY330" fmla="*/ 394622 h 394622"/>
                <a:gd name="connsiteX331" fmla="*/ 877823 w 916270"/>
                <a:gd name="connsiteY331" fmla="*/ 391539 h 394622"/>
                <a:gd name="connsiteX332" fmla="*/ 886147 w 916270"/>
                <a:gd name="connsiteY332" fmla="*/ 386729 h 394622"/>
                <a:gd name="connsiteX333" fmla="*/ 886147 w 916270"/>
                <a:gd name="connsiteY333" fmla="*/ 373224 h 394622"/>
                <a:gd name="connsiteX334" fmla="*/ 876620 w 916270"/>
                <a:gd name="connsiteY334" fmla="*/ 354910 h 394622"/>
                <a:gd name="connsiteX335" fmla="*/ 868265 w 916270"/>
                <a:gd name="connsiteY335" fmla="*/ 346370 h 394622"/>
                <a:gd name="connsiteX336" fmla="*/ 242372 w 916270"/>
                <a:gd name="connsiteY336" fmla="*/ 123976 h 394622"/>
                <a:gd name="connsiteX337" fmla="*/ 249247 w 916270"/>
                <a:gd name="connsiteY337" fmla="*/ 123360 h 394622"/>
                <a:gd name="connsiteX338" fmla="*/ 253410 w 916270"/>
                <a:gd name="connsiteY338" fmla="*/ 123668 h 394622"/>
                <a:gd name="connsiteX339" fmla="*/ 259268 w 916270"/>
                <a:gd name="connsiteY339" fmla="*/ 127738 h 394622"/>
                <a:gd name="connsiteX340" fmla="*/ 267623 w 916270"/>
                <a:gd name="connsiteY340" fmla="*/ 133442 h 394622"/>
                <a:gd name="connsiteX341" fmla="*/ 273574 w 916270"/>
                <a:gd name="connsiteY341" fmla="*/ 132548 h 394622"/>
                <a:gd name="connsiteX342" fmla="*/ 276873 w 916270"/>
                <a:gd name="connsiteY342" fmla="*/ 128046 h 394622"/>
                <a:gd name="connsiteX343" fmla="*/ 281035 w 916270"/>
                <a:gd name="connsiteY343" fmla="*/ 122342 h 394622"/>
                <a:gd name="connsiteX344" fmla="*/ 283718 w 916270"/>
                <a:gd name="connsiteY344" fmla="*/ 116330 h 394622"/>
                <a:gd name="connsiteX345" fmla="*/ 291765 w 916270"/>
                <a:gd name="connsiteY345" fmla="*/ 109732 h 394622"/>
                <a:gd name="connsiteX346" fmla="*/ 313810 w 916270"/>
                <a:gd name="connsiteY346" fmla="*/ 112137 h 394622"/>
                <a:gd name="connsiteX347" fmla="*/ 316492 w 916270"/>
                <a:gd name="connsiteY347" fmla="*/ 116947 h 394622"/>
                <a:gd name="connsiteX348" fmla="*/ 315906 w 916270"/>
                <a:gd name="connsiteY348" fmla="*/ 128940 h 394622"/>
                <a:gd name="connsiteX349" fmla="*/ 318280 w 916270"/>
                <a:gd name="connsiteY349" fmla="*/ 132548 h 394622"/>
                <a:gd name="connsiteX350" fmla="*/ 326636 w 916270"/>
                <a:gd name="connsiteY350" fmla="*/ 131931 h 394622"/>
                <a:gd name="connsiteX351" fmla="*/ 337674 w 916270"/>
                <a:gd name="connsiteY351" fmla="*/ 122342 h 394622"/>
                <a:gd name="connsiteX352" fmla="*/ 343840 w 916270"/>
                <a:gd name="connsiteY352" fmla="*/ 114542 h 394622"/>
                <a:gd name="connsiteX353" fmla="*/ 349205 w 916270"/>
                <a:gd name="connsiteY353" fmla="*/ 106433 h 394622"/>
                <a:gd name="connsiteX354" fmla="*/ 358732 w 916270"/>
                <a:gd name="connsiteY354" fmla="*/ 104336 h 394622"/>
                <a:gd name="connsiteX355" fmla="*/ 368568 w 916270"/>
                <a:gd name="connsiteY355" fmla="*/ 106741 h 394622"/>
                <a:gd name="connsiteX356" fmla="*/ 372730 w 916270"/>
                <a:gd name="connsiteY356" fmla="*/ 109146 h 394622"/>
                <a:gd name="connsiteX357" fmla="*/ 373933 w 916270"/>
                <a:gd name="connsiteY357" fmla="*/ 113925 h 394622"/>
                <a:gd name="connsiteX358" fmla="*/ 373347 w 916270"/>
                <a:gd name="connsiteY358" fmla="*/ 120523 h 394622"/>
                <a:gd name="connsiteX359" fmla="*/ 383460 w 916270"/>
                <a:gd name="connsiteY359" fmla="*/ 128046 h 394622"/>
                <a:gd name="connsiteX360" fmla="*/ 387036 w 916270"/>
                <a:gd name="connsiteY360" fmla="*/ 127430 h 394622"/>
                <a:gd name="connsiteX361" fmla="*/ 393203 w 916270"/>
                <a:gd name="connsiteY361" fmla="*/ 121263 h 394622"/>
                <a:gd name="connsiteX362" fmla="*/ 399770 w 916270"/>
                <a:gd name="connsiteY362" fmla="*/ 111366 h 394622"/>
                <a:gd name="connsiteX363" fmla="*/ 409914 w 916270"/>
                <a:gd name="connsiteY363" fmla="*/ 98447 h 394622"/>
                <a:gd name="connsiteX364" fmla="*/ 418115 w 916270"/>
                <a:gd name="connsiteY364" fmla="*/ 93052 h 394622"/>
                <a:gd name="connsiteX365" fmla="*/ 429739 w 916270"/>
                <a:gd name="connsiteY365" fmla="*/ 88859 h 394622"/>
                <a:gd name="connsiteX366" fmla="*/ 447899 w 916270"/>
                <a:gd name="connsiteY366" fmla="*/ 98756 h 394622"/>
                <a:gd name="connsiteX367" fmla="*/ 453264 w 916270"/>
                <a:gd name="connsiteY367" fmla="*/ 104768 h 394622"/>
                <a:gd name="connsiteX368" fmla="*/ 452986 w 916270"/>
                <a:gd name="connsiteY368" fmla="*/ 107851 h 394622"/>
                <a:gd name="connsiteX369" fmla="*/ 441948 w 916270"/>
                <a:gd name="connsiteY369" fmla="*/ 122558 h 394622"/>
                <a:gd name="connsiteX370" fmla="*/ 439574 w 916270"/>
                <a:gd name="connsiteY370" fmla="*/ 127060 h 394622"/>
                <a:gd name="connsiteX371" fmla="*/ 438372 w 916270"/>
                <a:gd name="connsiteY371" fmla="*/ 133658 h 394622"/>
                <a:gd name="connsiteX372" fmla="*/ 437169 w 916270"/>
                <a:gd name="connsiteY372" fmla="*/ 142661 h 394622"/>
                <a:gd name="connsiteX373" fmla="*/ 435998 w 916270"/>
                <a:gd name="connsiteY373" fmla="*/ 145744 h 394622"/>
                <a:gd name="connsiteX374" fmla="*/ 435381 w 916270"/>
                <a:gd name="connsiteY374" fmla="*/ 153853 h 394622"/>
                <a:gd name="connsiteX375" fmla="*/ 435689 w 916270"/>
                <a:gd name="connsiteY375" fmla="*/ 163103 h 394622"/>
                <a:gd name="connsiteX376" fmla="*/ 436892 w 916270"/>
                <a:gd name="connsiteY376" fmla="*/ 167018 h 394622"/>
                <a:gd name="connsiteX377" fmla="*/ 436275 w 916270"/>
                <a:gd name="connsiteY377" fmla="*/ 172722 h 394622"/>
                <a:gd name="connsiteX378" fmla="*/ 435103 w 916270"/>
                <a:gd name="connsiteY378" fmla="*/ 175806 h 394622"/>
                <a:gd name="connsiteX379" fmla="*/ 432421 w 916270"/>
                <a:gd name="connsiteY379" fmla="*/ 180615 h 394622"/>
                <a:gd name="connsiteX380" fmla="*/ 431527 w 916270"/>
                <a:gd name="connsiteY380" fmla="*/ 186319 h 394622"/>
                <a:gd name="connsiteX381" fmla="*/ 434610 w 916270"/>
                <a:gd name="connsiteY381" fmla="*/ 190204 h 394622"/>
                <a:gd name="connsiteX382" fmla="*/ 436398 w 916270"/>
                <a:gd name="connsiteY382" fmla="*/ 213606 h 394622"/>
                <a:gd name="connsiteX383" fmla="*/ 425391 w 916270"/>
                <a:gd name="connsiteY383" fmla="*/ 221715 h 394622"/>
                <a:gd name="connsiteX384" fmla="*/ 412873 w 916270"/>
                <a:gd name="connsiteY384" fmla="*/ 232537 h 394622"/>
                <a:gd name="connsiteX385" fmla="*/ 402144 w 916270"/>
                <a:gd name="connsiteY385" fmla="*/ 230132 h 394622"/>
                <a:gd name="connsiteX386" fmla="*/ 399061 w 916270"/>
                <a:gd name="connsiteY386" fmla="*/ 223966 h 394622"/>
                <a:gd name="connsiteX387" fmla="*/ 394282 w 916270"/>
                <a:gd name="connsiteY387" fmla="*/ 219772 h 394622"/>
                <a:gd name="connsiteX388" fmla="*/ 388917 w 916270"/>
                <a:gd name="connsiteY388" fmla="*/ 218878 h 394622"/>
                <a:gd name="connsiteX389" fmla="*/ 390705 w 916270"/>
                <a:gd name="connsiteY389" fmla="*/ 214962 h 394622"/>
                <a:gd name="connsiteX390" fmla="*/ 395484 w 916270"/>
                <a:gd name="connsiteY390" fmla="*/ 206576 h 394622"/>
                <a:gd name="connsiteX391" fmla="*/ 399061 w 916270"/>
                <a:gd name="connsiteY391" fmla="*/ 182558 h 394622"/>
                <a:gd name="connsiteX392" fmla="*/ 402699 w 916270"/>
                <a:gd name="connsiteY392" fmla="*/ 168683 h 394622"/>
                <a:gd name="connsiteX393" fmla="*/ 404179 w 916270"/>
                <a:gd name="connsiteY393" fmla="*/ 148581 h 394622"/>
                <a:gd name="connsiteX394" fmla="*/ 408958 w 916270"/>
                <a:gd name="connsiteY394" fmla="*/ 137759 h 394622"/>
                <a:gd name="connsiteX395" fmla="*/ 412843 w 916270"/>
                <a:gd name="connsiteY395" fmla="*/ 123052 h 394622"/>
                <a:gd name="connsiteX396" fmla="*/ 408958 w 916270"/>
                <a:gd name="connsiteY396" fmla="*/ 116453 h 394622"/>
                <a:gd name="connsiteX397" fmla="*/ 403007 w 916270"/>
                <a:gd name="connsiteY397" fmla="*/ 120955 h 394622"/>
                <a:gd name="connsiteX398" fmla="*/ 392863 w 916270"/>
                <a:gd name="connsiteY398" fmla="*/ 138067 h 394622"/>
                <a:gd name="connsiteX399" fmla="*/ 393449 w 916270"/>
                <a:gd name="connsiteY399" fmla="*/ 144233 h 394622"/>
                <a:gd name="connsiteX400" fmla="*/ 397334 w 916270"/>
                <a:gd name="connsiteY400" fmla="*/ 149937 h 394622"/>
                <a:gd name="connsiteX401" fmla="*/ 395854 w 916270"/>
                <a:gd name="connsiteY401" fmla="*/ 159834 h 394622"/>
                <a:gd name="connsiteX402" fmla="*/ 390181 w 916270"/>
                <a:gd name="connsiteY402" fmla="*/ 167327 h 394622"/>
                <a:gd name="connsiteX403" fmla="*/ 381826 w 916270"/>
                <a:gd name="connsiteY403" fmla="*/ 164028 h 394622"/>
                <a:gd name="connsiteX404" fmla="*/ 374395 w 916270"/>
                <a:gd name="connsiteY404" fmla="*/ 159218 h 394622"/>
                <a:gd name="connsiteX405" fmla="*/ 371312 w 916270"/>
                <a:gd name="connsiteY405" fmla="*/ 149629 h 394622"/>
                <a:gd name="connsiteX406" fmla="*/ 373408 w 916270"/>
                <a:gd name="connsiteY406" fmla="*/ 141828 h 394622"/>
                <a:gd name="connsiteX407" fmla="*/ 373408 w 916270"/>
                <a:gd name="connsiteY407" fmla="*/ 132825 h 394622"/>
                <a:gd name="connsiteX408" fmla="*/ 370726 w 916270"/>
                <a:gd name="connsiteY408" fmla="*/ 131006 h 394622"/>
                <a:gd name="connsiteX409" fmla="*/ 365947 w 916270"/>
                <a:gd name="connsiteY409" fmla="*/ 138529 h 394622"/>
                <a:gd name="connsiteX410" fmla="*/ 361476 w 916270"/>
                <a:gd name="connsiteY410" fmla="*/ 150215 h 394622"/>
                <a:gd name="connsiteX411" fmla="*/ 357314 w 916270"/>
                <a:gd name="connsiteY411" fmla="*/ 161345 h 394622"/>
                <a:gd name="connsiteX412" fmla="*/ 356420 w 916270"/>
                <a:gd name="connsiteY412" fmla="*/ 176761 h 394622"/>
                <a:gd name="connsiteX413" fmla="*/ 354323 w 916270"/>
                <a:gd name="connsiteY413" fmla="*/ 199577 h 394622"/>
                <a:gd name="connsiteX414" fmla="*/ 345382 w 916270"/>
                <a:gd name="connsiteY414" fmla="*/ 211293 h 394622"/>
                <a:gd name="connsiteX415" fmla="*/ 331662 w 916270"/>
                <a:gd name="connsiteY415" fmla="*/ 212188 h 394622"/>
                <a:gd name="connsiteX416" fmla="*/ 327191 w 916270"/>
                <a:gd name="connsiteY416" fmla="*/ 200780 h 394622"/>
                <a:gd name="connsiteX417" fmla="*/ 327499 w 916270"/>
                <a:gd name="connsiteY417" fmla="*/ 183082 h 394622"/>
                <a:gd name="connsiteX418" fmla="*/ 332278 w 916270"/>
                <a:gd name="connsiteY418" fmla="*/ 168067 h 394622"/>
                <a:gd name="connsiteX419" fmla="*/ 338445 w 916270"/>
                <a:gd name="connsiteY419" fmla="*/ 153945 h 394622"/>
                <a:gd name="connsiteX420" fmla="*/ 344395 w 916270"/>
                <a:gd name="connsiteY420" fmla="*/ 143462 h 394622"/>
                <a:gd name="connsiteX421" fmla="*/ 344395 w 916270"/>
                <a:gd name="connsiteY421" fmla="*/ 135045 h 394622"/>
                <a:gd name="connsiteX422" fmla="*/ 337828 w 916270"/>
                <a:gd name="connsiteY422" fmla="*/ 140441 h 394622"/>
                <a:gd name="connsiteX423" fmla="*/ 330983 w 916270"/>
                <a:gd name="connsiteY423" fmla="*/ 151849 h 394622"/>
                <a:gd name="connsiteX424" fmla="*/ 320562 w 916270"/>
                <a:gd name="connsiteY424" fmla="*/ 156659 h 394622"/>
                <a:gd name="connsiteX425" fmla="*/ 313995 w 916270"/>
                <a:gd name="connsiteY425" fmla="*/ 155148 h 394622"/>
                <a:gd name="connsiteX426" fmla="*/ 309524 w 916270"/>
                <a:gd name="connsiteY426" fmla="*/ 163257 h 394622"/>
                <a:gd name="connsiteX427" fmla="*/ 304159 w 916270"/>
                <a:gd name="connsiteY427" fmla="*/ 193257 h 394622"/>
                <a:gd name="connsiteX428" fmla="*/ 282577 w 916270"/>
                <a:gd name="connsiteY428" fmla="*/ 219372 h 394622"/>
                <a:gd name="connsiteX429" fmla="*/ 270059 w 916270"/>
                <a:gd name="connsiteY429" fmla="*/ 222671 h 394622"/>
                <a:gd name="connsiteX430" fmla="*/ 263492 w 916270"/>
                <a:gd name="connsiteY430" fmla="*/ 220296 h 394622"/>
                <a:gd name="connsiteX431" fmla="*/ 254859 w 916270"/>
                <a:gd name="connsiteY431" fmla="*/ 210677 h 394622"/>
                <a:gd name="connsiteX432" fmla="*/ 253070 w 916270"/>
                <a:gd name="connsiteY432" fmla="*/ 201674 h 394622"/>
                <a:gd name="connsiteX433" fmla="*/ 254640 w 916270"/>
                <a:gd name="connsiteY433" fmla="*/ 195865 h 394622"/>
                <a:gd name="connsiteX434" fmla="*/ 255444 w 916270"/>
                <a:gd name="connsiteY434" fmla="*/ 195507 h 394622"/>
                <a:gd name="connsiteX435" fmla="*/ 264694 w 916270"/>
                <a:gd name="connsiteY435" fmla="*/ 191931 h 394622"/>
                <a:gd name="connsiteX436" fmla="*/ 282268 w 916270"/>
                <a:gd name="connsiteY436" fmla="*/ 170903 h 394622"/>
                <a:gd name="connsiteX437" fmla="*/ 290316 w 916270"/>
                <a:gd name="connsiteY437" fmla="*/ 144480 h 394622"/>
                <a:gd name="connsiteX438" fmla="*/ 285845 w 916270"/>
                <a:gd name="connsiteY438" fmla="*/ 130698 h 394622"/>
                <a:gd name="connsiteX439" fmla="*/ 278692 w 916270"/>
                <a:gd name="connsiteY439" fmla="*/ 130390 h 394622"/>
                <a:gd name="connsiteX440" fmla="*/ 275609 w 916270"/>
                <a:gd name="connsiteY440" fmla="*/ 132178 h 394622"/>
                <a:gd name="connsiteX441" fmla="*/ 274992 w 916270"/>
                <a:gd name="connsiteY441" fmla="*/ 132795 h 394622"/>
                <a:gd name="connsiteX442" fmla="*/ 271415 w 916270"/>
                <a:gd name="connsiteY442" fmla="*/ 136402 h 394622"/>
                <a:gd name="connsiteX443" fmla="*/ 269041 w 916270"/>
                <a:gd name="connsiteY443" fmla="*/ 142568 h 394622"/>
                <a:gd name="connsiteX444" fmla="*/ 267839 w 916270"/>
                <a:gd name="connsiteY444" fmla="*/ 154285 h 394622"/>
                <a:gd name="connsiteX445" fmla="*/ 266945 w 916270"/>
                <a:gd name="connsiteY445" fmla="*/ 163534 h 394622"/>
                <a:gd name="connsiteX446" fmla="*/ 263862 w 916270"/>
                <a:gd name="connsiteY446" fmla="*/ 165014 h 394622"/>
                <a:gd name="connsiteX447" fmla="*/ 245085 w 916270"/>
                <a:gd name="connsiteY447" fmla="*/ 167111 h 394622"/>
                <a:gd name="connsiteX448" fmla="*/ 239103 w 916270"/>
                <a:gd name="connsiteY448" fmla="*/ 160944 h 394622"/>
                <a:gd name="connsiteX449" fmla="*/ 236729 w 916270"/>
                <a:gd name="connsiteY449" fmla="*/ 151325 h 394622"/>
                <a:gd name="connsiteX450" fmla="*/ 242403 w 916270"/>
                <a:gd name="connsiteY450" fmla="*/ 138745 h 394622"/>
                <a:gd name="connsiteX451" fmla="*/ 245085 w 916270"/>
                <a:gd name="connsiteY451" fmla="*/ 131222 h 394622"/>
                <a:gd name="connsiteX452" fmla="*/ 243882 w 916270"/>
                <a:gd name="connsiteY452" fmla="*/ 127337 h 394622"/>
                <a:gd name="connsiteX453" fmla="*/ 242372 w 916270"/>
                <a:gd name="connsiteY453" fmla="*/ 123976 h 394622"/>
                <a:gd name="connsiteX454" fmla="*/ 863516 w 916270"/>
                <a:gd name="connsiteY454" fmla="*/ 252424 h 394622"/>
                <a:gd name="connsiteX455" fmla="*/ 863516 w 916270"/>
                <a:gd name="connsiteY455" fmla="*/ 252424 h 394622"/>
                <a:gd name="connsiteX456" fmla="*/ 863208 w 916270"/>
                <a:gd name="connsiteY456" fmla="*/ 198868 h 394622"/>
                <a:gd name="connsiteX457" fmla="*/ 866785 w 916270"/>
                <a:gd name="connsiteY457" fmla="*/ 193164 h 394622"/>
                <a:gd name="connsiteX458" fmla="*/ 865890 w 916270"/>
                <a:gd name="connsiteY458" fmla="*/ 186998 h 394622"/>
                <a:gd name="connsiteX459" fmla="*/ 863208 w 916270"/>
                <a:gd name="connsiteY459" fmla="*/ 184901 h 394622"/>
                <a:gd name="connsiteX460" fmla="*/ 863208 w 916270"/>
                <a:gd name="connsiteY460" fmla="*/ 198991 h 394622"/>
                <a:gd name="connsiteX461" fmla="*/ 863516 w 916270"/>
                <a:gd name="connsiteY461" fmla="*/ 157584 h 394622"/>
                <a:gd name="connsiteX462" fmla="*/ 863516 w 916270"/>
                <a:gd name="connsiteY462" fmla="*/ 147687 h 394622"/>
                <a:gd name="connsiteX463" fmla="*/ 865890 w 916270"/>
                <a:gd name="connsiteY463" fmla="*/ 145867 h 394622"/>
                <a:gd name="connsiteX464" fmla="*/ 867679 w 916270"/>
                <a:gd name="connsiteY464" fmla="*/ 136864 h 394622"/>
                <a:gd name="connsiteX465" fmla="*/ 863516 w 916270"/>
                <a:gd name="connsiteY465" fmla="*/ 134459 h 394622"/>
                <a:gd name="connsiteX466" fmla="*/ 863516 w 916270"/>
                <a:gd name="connsiteY466" fmla="*/ 123360 h 394622"/>
                <a:gd name="connsiteX467" fmla="*/ 864102 w 916270"/>
                <a:gd name="connsiteY467" fmla="*/ 122774 h 394622"/>
                <a:gd name="connsiteX468" fmla="*/ 866785 w 916270"/>
                <a:gd name="connsiteY468" fmla="*/ 116608 h 394622"/>
                <a:gd name="connsiteX469" fmla="*/ 864102 w 916270"/>
                <a:gd name="connsiteY469" fmla="*/ 111489 h 394622"/>
                <a:gd name="connsiteX470" fmla="*/ 863516 w 916270"/>
                <a:gd name="connsiteY470" fmla="*/ 110904 h 394622"/>
                <a:gd name="connsiteX471" fmla="*/ 863516 w 916270"/>
                <a:gd name="connsiteY471" fmla="*/ 99064 h 394622"/>
                <a:gd name="connsiteX472" fmla="*/ 869159 w 916270"/>
                <a:gd name="connsiteY472" fmla="*/ 94840 h 394622"/>
                <a:gd name="connsiteX473" fmla="*/ 876620 w 916270"/>
                <a:gd name="connsiteY473" fmla="*/ 91541 h 394622"/>
                <a:gd name="connsiteX474" fmla="*/ 880197 w 916270"/>
                <a:gd name="connsiteY474" fmla="*/ 83740 h 394622"/>
                <a:gd name="connsiteX475" fmla="*/ 882571 w 916270"/>
                <a:gd name="connsiteY475" fmla="*/ 70236 h 394622"/>
                <a:gd name="connsiteX476" fmla="*/ 878408 w 916270"/>
                <a:gd name="connsiteY476" fmla="*/ 65149 h 394622"/>
                <a:gd name="connsiteX477" fmla="*/ 863516 w 916270"/>
                <a:gd name="connsiteY477" fmla="*/ 64840 h 394622"/>
                <a:gd name="connsiteX478" fmla="*/ 863516 w 916270"/>
                <a:gd name="connsiteY478" fmla="*/ 36320 h 394622"/>
                <a:gd name="connsiteX479" fmla="*/ 867679 w 916270"/>
                <a:gd name="connsiteY479" fmla="*/ 44429 h 394622"/>
                <a:gd name="connsiteX480" fmla="*/ 878994 w 916270"/>
                <a:gd name="connsiteY480" fmla="*/ 52230 h 394622"/>
                <a:gd name="connsiteX481" fmla="*/ 891512 w 916270"/>
                <a:gd name="connsiteY481" fmla="*/ 46526 h 394622"/>
                <a:gd name="connsiteX482" fmla="*/ 897493 w 916270"/>
                <a:gd name="connsiteY482" fmla="*/ 42919 h 394622"/>
                <a:gd name="connsiteX483" fmla="*/ 902550 w 916270"/>
                <a:gd name="connsiteY483" fmla="*/ 40822 h 394622"/>
                <a:gd name="connsiteX484" fmla="*/ 911800 w 916270"/>
                <a:gd name="connsiteY484" fmla="*/ 46834 h 394622"/>
                <a:gd name="connsiteX485" fmla="*/ 916178 w 916270"/>
                <a:gd name="connsiteY485" fmla="*/ 56824 h 394622"/>
                <a:gd name="connsiteX486" fmla="*/ 909302 w 916270"/>
                <a:gd name="connsiteY486" fmla="*/ 64933 h 394622"/>
                <a:gd name="connsiteX487" fmla="*/ 890248 w 916270"/>
                <a:gd name="connsiteY487" fmla="*/ 89845 h 394622"/>
                <a:gd name="connsiteX488" fmla="*/ 884575 w 916270"/>
                <a:gd name="connsiteY488" fmla="*/ 94655 h 394622"/>
                <a:gd name="connsiteX489" fmla="*/ 883095 w 916270"/>
                <a:gd name="connsiteY489" fmla="*/ 95549 h 394622"/>
                <a:gd name="connsiteX490" fmla="*/ 888151 w 916270"/>
                <a:gd name="connsiteY490" fmla="*/ 108160 h 394622"/>
                <a:gd name="connsiteX491" fmla="*/ 882786 w 916270"/>
                <a:gd name="connsiteY491" fmla="*/ 117748 h 394622"/>
                <a:gd name="connsiteX492" fmla="*/ 874154 w 916270"/>
                <a:gd name="connsiteY492" fmla="*/ 118643 h 394622"/>
                <a:gd name="connsiteX493" fmla="*/ 879210 w 916270"/>
                <a:gd name="connsiteY493" fmla="*/ 126751 h 394622"/>
                <a:gd name="connsiteX494" fmla="*/ 889354 w 916270"/>
                <a:gd name="connsiteY494" fmla="*/ 145066 h 394622"/>
                <a:gd name="connsiteX495" fmla="*/ 885161 w 916270"/>
                <a:gd name="connsiteY495" fmla="*/ 154655 h 394622"/>
                <a:gd name="connsiteX496" fmla="*/ 872643 w 916270"/>
                <a:gd name="connsiteY496" fmla="*/ 158570 h 394622"/>
                <a:gd name="connsiteX497" fmla="*/ 863424 w 916270"/>
                <a:gd name="connsiteY497" fmla="*/ 157584 h 394622"/>
                <a:gd name="connsiteX498" fmla="*/ 816312 w 916270"/>
                <a:gd name="connsiteY498" fmla="*/ 213883 h 394622"/>
                <a:gd name="connsiteX499" fmla="*/ 820783 w 916270"/>
                <a:gd name="connsiteY499" fmla="*/ 213575 h 394622"/>
                <a:gd name="connsiteX500" fmla="*/ 825254 w 916270"/>
                <a:gd name="connsiteY500" fmla="*/ 224366 h 394622"/>
                <a:gd name="connsiteX501" fmla="*/ 827659 w 916270"/>
                <a:gd name="connsiteY501" fmla="*/ 240892 h 394622"/>
                <a:gd name="connsiteX502" fmla="*/ 825562 w 916270"/>
                <a:gd name="connsiteY502" fmla="*/ 249895 h 394622"/>
                <a:gd name="connsiteX503" fmla="*/ 816312 w 916270"/>
                <a:gd name="connsiteY503" fmla="*/ 254397 h 394622"/>
                <a:gd name="connsiteX504" fmla="*/ 816312 w 916270"/>
                <a:gd name="connsiteY504" fmla="*/ 272650 h 394622"/>
                <a:gd name="connsiteX505" fmla="*/ 832715 w 916270"/>
                <a:gd name="connsiteY505" fmla="*/ 282855 h 394622"/>
                <a:gd name="connsiteX506" fmla="*/ 845819 w 916270"/>
                <a:gd name="connsiteY506" fmla="*/ 280450 h 394622"/>
                <a:gd name="connsiteX507" fmla="*/ 852972 w 916270"/>
                <a:gd name="connsiteY507" fmla="*/ 272033 h 394622"/>
                <a:gd name="connsiteX508" fmla="*/ 863116 w 916270"/>
                <a:gd name="connsiteY508" fmla="*/ 252824 h 394622"/>
                <a:gd name="connsiteX509" fmla="*/ 863116 w 916270"/>
                <a:gd name="connsiteY509" fmla="*/ 248940 h 394622"/>
                <a:gd name="connsiteX510" fmla="*/ 857165 w 916270"/>
                <a:gd name="connsiteY510" fmla="*/ 228806 h 394622"/>
                <a:gd name="connsiteX511" fmla="*/ 853866 w 916270"/>
                <a:gd name="connsiteY511" fmla="*/ 206607 h 394622"/>
                <a:gd name="connsiteX512" fmla="*/ 861636 w 916270"/>
                <a:gd name="connsiteY512" fmla="*/ 200441 h 394622"/>
                <a:gd name="connsiteX513" fmla="*/ 863116 w 916270"/>
                <a:gd name="connsiteY513" fmla="*/ 198930 h 394622"/>
                <a:gd name="connsiteX514" fmla="*/ 863116 w 916270"/>
                <a:gd name="connsiteY514" fmla="*/ 184778 h 394622"/>
                <a:gd name="connsiteX515" fmla="*/ 861913 w 916270"/>
                <a:gd name="connsiteY515" fmla="*/ 184469 h 394622"/>
                <a:gd name="connsiteX516" fmla="*/ 858059 w 916270"/>
                <a:gd name="connsiteY516" fmla="*/ 175220 h 394622"/>
                <a:gd name="connsiteX517" fmla="*/ 848501 w 916270"/>
                <a:gd name="connsiteY517" fmla="*/ 172506 h 394622"/>
                <a:gd name="connsiteX518" fmla="*/ 833917 w 916270"/>
                <a:gd name="connsiteY518" fmla="*/ 176731 h 394622"/>
                <a:gd name="connsiteX519" fmla="*/ 816312 w 916270"/>
                <a:gd name="connsiteY519" fmla="*/ 184346 h 394622"/>
                <a:gd name="connsiteX520" fmla="*/ 816312 w 916270"/>
                <a:gd name="connsiteY520" fmla="*/ 213945 h 394622"/>
                <a:gd name="connsiteX521" fmla="*/ 863424 w 916270"/>
                <a:gd name="connsiteY521" fmla="*/ 36320 h 394622"/>
                <a:gd name="connsiteX522" fmla="*/ 863424 w 916270"/>
                <a:gd name="connsiteY522" fmla="*/ 64840 h 394622"/>
                <a:gd name="connsiteX523" fmla="*/ 859231 w 916270"/>
                <a:gd name="connsiteY523" fmla="*/ 64840 h 394622"/>
                <a:gd name="connsiteX524" fmla="*/ 856548 w 916270"/>
                <a:gd name="connsiteY524" fmla="*/ 66629 h 394622"/>
                <a:gd name="connsiteX525" fmla="*/ 844216 w 916270"/>
                <a:gd name="connsiteY525" fmla="*/ 84357 h 394622"/>
                <a:gd name="connsiteX526" fmla="*/ 847299 w 916270"/>
                <a:gd name="connsiteY526" fmla="*/ 86731 h 394622"/>
                <a:gd name="connsiteX527" fmla="*/ 855038 w 916270"/>
                <a:gd name="connsiteY527" fmla="*/ 92743 h 394622"/>
                <a:gd name="connsiteX528" fmla="*/ 860711 w 916270"/>
                <a:gd name="connsiteY528" fmla="*/ 99342 h 394622"/>
                <a:gd name="connsiteX529" fmla="*/ 863393 w 916270"/>
                <a:gd name="connsiteY529" fmla="*/ 98756 h 394622"/>
                <a:gd name="connsiteX530" fmla="*/ 863393 w 916270"/>
                <a:gd name="connsiteY530" fmla="*/ 110749 h 394622"/>
                <a:gd name="connsiteX531" fmla="*/ 854729 w 916270"/>
                <a:gd name="connsiteY531" fmla="*/ 107142 h 394622"/>
                <a:gd name="connsiteX532" fmla="*/ 848193 w 916270"/>
                <a:gd name="connsiteY532" fmla="*/ 108067 h 394622"/>
                <a:gd name="connsiteX533" fmla="*/ 845510 w 916270"/>
                <a:gd name="connsiteY533" fmla="*/ 112846 h 394622"/>
                <a:gd name="connsiteX534" fmla="*/ 842828 w 916270"/>
                <a:gd name="connsiteY534" fmla="*/ 110164 h 394622"/>
                <a:gd name="connsiteX535" fmla="*/ 830310 w 916270"/>
                <a:gd name="connsiteY535" fmla="*/ 105354 h 394622"/>
                <a:gd name="connsiteX536" fmla="*/ 826425 w 916270"/>
                <a:gd name="connsiteY536" fmla="*/ 106865 h 394622"/>
                <a:gd name="connsiteX537" fmla="*/ 820752 w 916270"/>
                <a:gd name="connsiteY537" fmla="*/ 111644 h 394622"/>
                <a:gd name="connsiteX538" fmla="*/ 816590 w 916270"/>
                <a:gd name="connsiteY538" fmla="*/ 114727 h 394622"/>
                <a:gd name="connsiteX539" fmla="*/ 816590 w 916270"/>
                <a:gd name="connsiteY539" fmla="*/ 108067 h 394622"/>
                <a:gd name="connsiteX540" fmla="*/ 816898 w 916270"/>
                <a:gd name="connsiteY540" fmla="*/ 107450 h 394622"/>
                <a:gd name="connsiteX541" fmla="*/ 822541 w 916270"/>
                <a:gd name="connsiteY541" fmla="*/ 95118 h 394622"/>
                <a:gd name="connsiteX542" fmla="*/ 816590 w 916270"/>
                <a:gd name="connsiteY542" fmla="*/ 89414 h 394622"/>
                <a:gd name="connsiteX543" fmla="*/ 816590 w 916270"/>
                <a:gd name="connsiteY543" fmla="*/ 83247 h 394622"/>
                <a:gd name="connsiteX544" fmla="*/ 819272 w 916270"/>
                <a:gd name="connsiteY544" fmla="*/ 84141 h 394622"/>
                <a:gd name="connsiteX545" fmla="*/ 829108 w 916270"/>
                <a:gd name="connsiteY545" fmla="*/ 86546 h 394622"/>
                <a:gd name="connsiteX546" fmla="*/ 838635 w 916270"/>
                <a:gd name="connsiteY546" fmla="*/ 68818 h 394622"/>
                <a:gd name="connsiteX547" fmla="*/ 843599 w 916270"/>
                <a:gd name="connsiteY547" fmla="*/ 59136 h 394622"/>
                <a:gd name="connsiteX548" fmla="*/ 839956 w 916270"/>
                <a:gd name="connsiteY548" fmla="*/ 51793 h 394622"/>
                <a:gd name="connsiteX549" fmla="*/ 839436 w 916270"/>
                <a:gd name="connsiteY549" fmla="*/ 51644 h 394622"/>
                <a:gd name="connsiteX550" fmla="*/ 834349 w 916270"/>
                <a:gd name="connsiteY550" fmla="*/ 54018 h 394622"/>
                <a:gd name="connsiteX551" fmla="*/ 823928 w 916270"/>
                <a:gd name="connsiteY551" fmla="*/ 60185 h 394622"/>
                <a:gd name="connsiteX552" fmla="*/ 817083 w 916270"/>
                <a:gd name="connsiteY552" fmla="*/ 64686 h 394622"/>
                <a:gd name="connsiteX553" fmla="*/ 816775 w 916270"/>
                <a:gd name="connsiteY553" fmla="*/ 64994 h 394622"/>
                <a:gd name="connsiteX554" fmla="*/ 816775 w 916270"/>
                <a:gd name="connsiteY554" fmla="*/ 61233 h 394622"/>
                <a:gd name="connsiteX555" fmla="*/ 819457 w 916270"/>
                <a:gd name="connsiteY555" fmla="*/ 56423 h 394622"/>
                <a:gd name="connsiteX556" fmla="*/ 823342 w 916270"/>
                <a:gd name="connsiteY556" fmla="*/ 43813 h 394622"/>
                <a:gd name="connsiteX557" fmla="*/ 820259 w 916270"/>
                <a:gd name="connsiteY557" fmla="*/ 40729 h 394622"/>
                <a:gd name="connsiteX558" fmla="*/ 816991 w 916270"/>
                <a:gd name="connsiteY558" fmla="*/ 38633 h 394622"/>
                <a:gd name="connsiteX559" fmla="*/ 816991 w 916270"/>
                <a:gd name="connsiteY559" fmla="*/ 33330 h 394622"/>
                <a:gd name="connsiteX560" fmla="*/ 823835 w 916270"/>
                <a:gd name="connsiteY560" fmla="*/ 32713 h 394622"/>
                <a:gd name="connsiteX561" fmla="*/ 829509 w 916270"/>
                <a:gd name="connsiteY561" fmla="*/ 27903 h 394622"/>
                <a:gd name="connsiteX562" fmla="*/ 833671 w 916270"/>
                <a:gd name="connsiteY562" fmla="*/ 21922 h 394622"/>
                <a:gd name="connsiteX563" fmla="*/ 835767 w 916270"/>
                <a:gd name="connsiteY563" fmla="*/ 15015 h 394622"/>
                <a:gd name="connsiteX564" fmla="*/ 836662 w 916270"/>
                <a:gd name="connsiteY564" fmla="*/ 4810 h 394622"/>
                <a:gd name="connsiteX565" fmla="*/ 836045 w 916270"/>
                <a:gd name="connsiteY565" fmla="*/ 2405 h 394622"/>
                <a:gd name="connsiteX566" fmla="*/ 839128 w 916270"/>
                <a:gd name="connsiteY566" fmla="*/ 894 h 394622"/>
                <a:gd name="connsiteX567" fmla="*/ 840916 w 916270"/>
                <a:gd name="connsiteY567" fmla="*/ 1819 h 394622"/>
                <a:gd name="connsiteX568" fmla="*/ 843290 w 916270"/>
                <a:gd name="connsiteY568" fmla="*/ 3607 h 394622"/>
                <a:gd name="connsiteX569" fmla="*/ 851646 w 916270"/>
                <a:gd name="connsiteY569" fmla="*/ 9003 h 394622"/>
                <a:gd name="connsiteX570" fmla="*/ 856703 w 916270"/>
                <a:gd name="connsiteY570" fmla="*/ 12919 h 394622"/>
                <a:gd name="connsiteX571" fmla="*/ 857905 w 916270"/>
                <a:gd name="connsiteY571" fmla="*/ 18314 h 394622"/>
                <a:gd name="connsiteX572" fmla="*/ 857319 w 916270"/>
                <a:gd name="connsiteY572" fmla="*/ 27903 h 394622"/>
                <a:gd name="connsiteX573" fmla="*/ 857319 w 916270"/>
                <a:gd name="connsiteY573" fmla="*/ 34070 h 394622"/>
                <a:gd name="connsiteX574" fmla="*/ 857597 w 916270"/>
                <a:gd name="connsiteY574" fmla="*/ 35272 h 394622"/>
                <a:gd name="connsiteX575" fmla="*/ 858213 w 916270"/>
                <a:gd name="connsiteY575" fmla="*/ 35580 h 394622"/>
                <a:gd name="connsiteX576" fmla="*/ 863578 w 916270"/>
                <a:gd name="connsiteY576" fmla="*/ 36475 h 394622"/>
                <a:gd name="connsiteX577" fmla="*/ 863424 w 916270"/>
                <a:gd name="connsiteY577" fmla="*/ 123360 h 394622"/>
                <a:gd name="connsiteX578" fmla="*/ 863424 w 916270"/>
                <a:gd name="connsiteY578" fmla="*/ 134459 h 394622"/>
                <a:gd name="connsiteX579" fmla="*/ 862221 w 916270"/>
                <a:gd name="connsiteY579" fmla="*/ 134182 h 394622"/>
                <a:gd name="connsiteX580" fmla="*/ 856857 w 916270"/>
                <a:gd name="connsiteY580" fmla="*/ 137481 h 394622"/>
                <a:gd name="connsiteX581" fmla="*/ 845819 w 916270"/>
                <a:gd name="connsiteY581" fmla="*/ 147964 h 394622"/>
                <a:gd name="connsiteX582" fmla="*/ 831235 w 916270"/>
                <a:gd name="connsiteY582" fmla="*/ 154130 h 394622"/>
                <a:gd name="connsiteX583" fmla="*/ 821677 w 916270"/>
                <a:gd name="connsiteY583" fmla="*/ 163380 h 394622"/>
                <a:gd name="connsiteX584" fmla="*/ 816929 w 916270"/>
                <a:gd name="connsiteY584" fmla="*/ 166463 h 394622"/>
                <a:gd name="connsiteX585" fmla="*/ 816929 w 916270"/>
                <a:gd name="connsiteY585" fmla="*/ 143771 h 394622"/>
                <a:gd name="connsiteX586" fmla="*/ 820012 w 916270"/>
                <a:gd name="connsiteY586" fmla="*/ 142568 h 394622"/>
                <a:gd name="connsiteX587" fmla="*/ 829570 w 916270"/>
                <a:gd name="connsiteY587" fmla="*/ 138375 h 394622"/>
                <a:gd name="connsiteX588" fmla="*/ 844339 w 916270"/>
                <a:gd name="connsiteY588" fmla="*/ 133904 h 394622"/>
                <a:gd name="connsiteX589" fmla="*/ 851492 w 916270"/>
                <a:gd name="connsiteY589" fmla="*/ 132702 h 394622"/>
                <a:gd name="connsiteX590" fmla="*/ 860433 w 916270"/>
                <a:gd name="connsiteY590" fmla="*/ 128201 h 394622"/>
                <a:gd name="connsiteX591" fmla="*/ 863516 w 916270"/>
                <a:gd name="connsiteY591" fmla="*/ 123391 h 394622"/>
                <a:gd name="connsiteX592" fmla="*/ 863424 w 916270"/>
                <a:gd name="connsiteY592" fmla="*/ 147687 h 394622"/>
                <a:gd name="connsiteX593" fmla="*/ 854760 w 916270"/>
                <a:gd name="connsiteY593" fmla="*/ 153082 h 394622"/>
                <a:gd name="connsiteX594" fmla="*/ 850906 w 916270"/>
                <a:gd name="connsiteY594" fmla="*/ 156381 h 394622"/>
                <a:gd name="connsiteX595" fmla="*/ 863424 w 916270"/>
                <a:gd name="connsiteY595" fmla="*/ 157584 h 394622"/>
                <a:gd name="connsiteX596" fmla="*/ 863424 w 916270"/>
                <a:gd name="connsiteY596" fmla="*/ 147687 h 394622"/>
                <a:gd name="connsiteX597" fmla="*/ 790999 w 916270"/>
                <a:gd name="connsiteY597" fmla="*/ 232013 h 394622"/>
                <a:gd name="connsiteX598" fmla="*/ 802900 w 916270"/>
                <a:gd name="connsiteY598" fmla="*/ 221221 h 394622"/>
                <a:gd name="connsiteX599" fmla="*/ 816312 w 916270"/>
                <a:gd name="connsiteY599" fmla="*/ 214068 h 394622"/>
                <a:gd name="connsiteX600" fmla="*/ 816312 w 916270"/>
                <a:gd name="connsiteY600" fmla="*/ 184284 h 394622"/>
                <a:gd name="connsiteX601" fmla="*/ 806785 w 916270"/>
                <a:gd name="connsiteY601" fmla="*/ 188478 h 394622"/>
                <a:gd name="connsiteX602" fmla="*/ 772870 w 916270"/>
                <a:gd name="connsiteY602" fmla="*/ 204110 h 394622"/>
                <a:gd name="connsiteX603" fmla="*/ 771667 w 916270"/>
                <a:gd name="connsiteY603" fmla="*/ 205004 h 394622"/>
                <a:gd name="connsiteX604" fmla="*/ 771667 w 916270"/>
                <a:gd name="connsiteY604" fmla="*/ 239227 h 394622"/>
                <a:gd name="connsiteX605" fmla="*/ 778235 w 916270"/>
                <a:gd name="connsiteY605" fmla="*/ 238303 h 394622"/>
                <a:gd name="connsiteX606" fmla="*/ 791061 w 916270"/>
                <a:gd name="connsiteY606" fmla="*/ 232136 h 394622"/>
                <a:gd name="connsiteX607" fmla="*/ 816035 w 916270"/>
                <a:gd name="connsiteY607" fmla="*/ 254428 h 394622"/>
                <a:gd name="connsiteX608" fmla="*/ 812458 w 916270"/>
                <a:gd name="connsiteY608" fmla="*/ 255353 h 394622"/>
                <a:gd name="connsiteX609" fmla="*/ 792171 w 916270"/>
                <a:gd name="connsiteY609" fmla="*/ 258929 h 394622"/>
                <a:gd name="connsiteX610" fmla="*/ 779838 w 916270"/>
                <a:gd name="connsiteY610" fmla="*/ 258652 h 394622"/>
                <a:gd name="connsiteX611" fmla="*/ 788779 w 916270"/>
                <a:gd name="connsiteY611" fmla="*/ 264047 h 394622"/>
                <a:gd name="connsiteX612" fmla="*/ 806662 w 916270"/>
                <a:gd name="connsiteY612" fmla="*/ 267655 h 394622"/>
                <a:gd name="connsiteX613" fmla="*/ 816189 w 916270"/>
                <a:gd name="connsiteY613" fmla="*/ 272711 h 394622"/>
                <a:gd name="connsiteX614" fmla="*/ 816189 w 916270"/>
                <a:gd name="connsiteY614" fmla="*/ 254397 h 394622"/>
                <a:gd name="connsiteX615" fmla="*/ 816929 w 916270"/>
                <a:gd name="connsiteY615" fmla="*/ 33330 h 394622"/>
                <a:gd name="connsiteX616" fmla="*/ 816929 w 916270"/>
                <a:gd name="connsiteY616" fmla="*/ 38725 h 394622"/>
                <a:gd name="connsiteX617" fmla="*/ 815141 w 916270"/>
                <a:gd name="connsiteY617" fmla="*/ 37523 h 394622"/>
                <a:gd name="connsiteX618" fmla="*/ 812736 w 916270"/>
                <a:gd name="connsiteY618" fmla="*/ 35426 h 394622"/>
                <a:gd name="connsiteX619" fmla="*/ 812150 w 916270"/>
                <a:gd name="connsiteY619" fmla="*/ 34224 h 394622"/>
                <a:gd name="connsiteX620" fmla="*/ 814832 w 916270"/>
                <a:gd name="connsiteY620" fmla="*/ 33330 h 394622"/>
                <a:gd name="connsiteX621" fmla="*/ 816621 w 916270"/>
                <a:gd name="connsiteY621" fmla="*/ 61079 h 394622"/>
                <a:gd name="connsiteX622" fmla="*/ 816621 w 916270"/>
                <a:gd name="connsiteY622" fmla="*/ 64964 h 394622"/>
                <a:gd name="connsiteX623" fmla="*/ 809159 w 916270"/>
                <a:gd name="connsiteY623" fmla="*/ 70668 h 394622"/>
                <a:gd name="connsiteX624" fmla="*/ 816621 w 916270"/>
                <a:gd name="connsiteY624" fmla="*/ 61079 h 394622"/>
                <a:gd name="connsiteX625" fmla="*/ 816621 w 916270"/>
                <a:gd name="connsiteY625" fmla="*/ 83278 h 394622"/>
                <a:gd name="connsiteX626" fmla="*/ 816621 w 916270"/>
                <a:gd name="connsiteY626" fmla="*/ 89444 h 394622"/>
                <a:gd name="connsiteX627" fmla="*/ 816035 w 916270"/>
                <a:gd name="connsiteY627" fmla="*/ 88550 h 394622"/>
                <a:gd name="connsiteX628" fmla="*/ 813938 w 916270"/>
                <a:gd name="connsiteY628" fmla="*/ 82846 h 394622"/>
                <a:gd name="connsiteX629" fmla="*/ 816621 w 916270"/>
                <a:gd name="connsiteY629" fmla="*/ 83124 h 394622"/>
                <a:gd name="connsiteX630" fmla="*/ 816621 w 916270"/>
                <a:gd name="connsiteY630" fmla="*/ 108190 h 394622"/>
                <a:gd name="connsiteX631" fmla="*/ 808574 w 916270"/>
                <a:gd name="connsiteY631" fmla="*/ 116608 h 394622"/>
                <a:gd name="connsiteX632" fmla="*/ 806199 w 916270"/>
                <a:gd name="connsiteY632" fmla="*/ 116916 h 394622"/>
                <a:gd name="connsiteX633" fmla="*/ 803795 w 916270"/>
                <a:gd name="connsiteY633" fmla="*/ 113000 h 394622"/>
                <a:gd name="connsiteX634" fmla="*/ 802900 w 916270"/>
                <a:gd name="connsiteY634" fmla="*/ 107605 h 394622"/>
                <a:gd name="connsiteX635" fmla="*/ 801420 w 916270"/>
                <a:gd name="connsiteY635" fmla="*/ 102209 h 394622"/>
                <a:gd name="connsiteX636" fmla="*/ 795254 w 916270"/>
                <a:gd name="connsiteY636" fmla="*/ 73072 h 394622"/>
                <a:gd name="connsiteX637" fmla="*/ 794052 w 916270"/>
                <a:gd name="connsiteY637" fmla="*/ 58365 h 394622"/>
                <a:gd name="connsiteX638" fmla="*/ 791986 w 916270"/>
                <a:gd name="connsiteY638" fmla="*/ 55066 h 394622"/>
                <a:gd name="connsiteX639" fmla="*/ 789581 w 916270"/>
                <a:gd name="connsiteY639" fmla="*/ 50287 h 394622"/>
                <a:gd name="connsiteX640" fmla="*/ 788101 w 916270"/>
                <a:gd name="connsiteY640" fmla="*/ 48468 h 394622"/>
                <a:gd name="connsiteX641" fmla="*/ 786313 w 916270"/>
                <a:gd name="connsiteY641" fmla="*/ 48468 h 394622"/>
                <a:gd name="connsiteX642" fmla="*/ 788101 w 916270"/>
                <a:gd name="connsiteY642" fmla="*/ 77296 h 394622"/>
                <a:gd name="connsiteX643" fmla="*/ 788995 w 916270"/>
                <a:gd name="connsiteY643" fmla="*/ 109115 h 394622"/>
                <a:gd name="connsiteX644" fmla="*/ 792572 w 916270"/>
                <a:gd name="connsiteY644" fmla="*/ 121695 h 394622"/>
                <a:gd name="connsiteX645" fmla="*/ 795254 w 916270"/>
                <a:gd name="connsiteY645" fmla="*/ 129218 h 394622"/>
                <a:gd name="connsiteX646" fmla="*/ 802715 w 916270"/>
                <a:gd name="connsiteY646" fmla="*/ 124408 h 394622"/>
                <a:gd name="connsiteX647" fmla="*/ 808358 w 916270"/>
                <a:gd name="connsiteY647" fmla="*/ 120801 h 394622"/>
                <a:gd name="connsiteX648" fmla="*/ 809560 w 916270"/>
                <a:gd name="connsiteY648" fmla="*/ 119598 h 394622"/>
                <a:gd name="connsiteX649" fmla="*/ 815233 w 916270"/>
                <a:gd name="connsiteY649" fmla="*/ 116299 h 394622"/>
                <a:gd name="connsiteX650" fmla="*/ 816713 w 916270"/>
                <a:gd name="connsiteY650" fmla="*/ 115097 h 394622"/>
                <a:gd name="connsiteX651" fmla="*/ 816713 w 916270"/>
                <a:gd name="connsiteY651" fmla="*/ 108345 h 394622"/>
                <a:gd name="connsiteX652" fmla="*/ 816929 w 916270"/>
                <a:gd name="connsiteY652" fmla="*/ 143586 h 394622"/>
                <a:gd name="connsiteX653" fmla="*/ 816929 w 916270"/>
                <a:gd name="connsiteY653" fmla="*/ 166093 h 394622"/>
                <a:gd name="connsiteX654" fmla="*/ 801729 w 916270"/>
                <a:gd name="connsiteY654" fmla="*/ 174202 h 394622"/>
                <a:gd name="connsiteX655" fmla="*/ 780855 w 916270"/>
                <a:gd name="connsiteY655" fmla="*/ 179598 h 394622"/>
                <a:gd name="connsiteX656" fmla="*/ 775182 w 916270"/>
                <a:gd name="connsiteY656" fmla="*/ 177501 h 394622"/>
                <a:gd name="connsiteX657" fmla="*/ 771914 w 916270"/>
                <a:gd name="connsiteY657" fmla="*/ 173586 h 394622"/>
                <a:gd name="connsiteX658" fmla="*/ 771914 w 916270"/>
                <a:gd name="connsiteY658" fmla="*/ 156936 h 394622"/>
                <a:gd name="connsiteX659" fmla="*/ 783846 w 916270"/>
                <a:gd name="connsiteY659" fmla="*/ 153329 h 394622"/>
                <a:gd name="connsiteX660" fmla="*/ 816929 w 916270"/>
                <a:gd name="connsiteY660" fmla="*/ 143740 h 394622"/>
                <a:gd name="connsiteX661" fmla="*/ 771606 w 916270"/>
                <a:gd name="connsiteY661" fmla="*/ 133411 h 394622"/>
                <a:gd name="connsiteX662" fmla="*/ 771606 w 916270"/>
                <a:gd name="connsiteY662" fmla="*/ 90739 h 394622"/>
                <a:gd name="connsiteX663" fmla="*/ 776385 w 916270"/>
                <a:gd name="connsiteY663" fmla="*/ 93823 h 394622"/>
                <a:gd name="connsiteX664" fmla="*/ 776693 w 916270"/>
                <a:gd name="connsiteY664" fmla="*/ 99989 h 394622"/>
                <a:gd name="connsiteX665" fmla="*/ 776971 w 916270"/>
                <a:gd name="connsiteY665" fmla="*/ 112908 h 394622"/>
                <a:gd name="connsiteX666" fmla="*/ 777279 w 916270"/>
                <a:gd name="connsiteY666" fmla="*/ 122157 h 394622"/>
                <a:gd name="connsiteX667" fmla="*/ 775182 w 916270"/>
                <a:gd name="connsiteY667" fmla="*/ 134490 h 394622"/>
                <a:gd name="connsiteX668" fmla="*/ 772500 w 916270"/>
                <a:gd name="connsiteY668" fmla="*/ 135662 h 394622"/>
                <a:gd name="connsiteX669" fmla="*/ 771606 w 916270"/>
                <a:gd name="connsiteY669" fmla="*/ 133874 h 394622"/>
                <a:gd name="connsiteX670" fmla="*/ 771606 w 916270"/>
                <a:gd name="connsiteY670" fmla="*/ 204850 h 394622"/>
                <a:gd name="connsiteX671" fmla="*/ 759088 w 916270"/>
                <a:gd name="connsiteY671" fmla="*/ 210245 h 394622"/>
                <a:gd name="connsiteX672" fmla="*/ 741514 w 916270"/>
                <a:gd name="connsiteY672" fmla="*/ 213853 h 394622"/>
                <a:gd name="connsiteX673" fmla="*/ 742379 w 916270"/>
                <a:gd name="connsiteY673" fmla="*/ 216551 h 394622"/>
                <a:gd name="connsiteX674" fmla="*/ 742408 w 916270"/>
                <a:gd name="connsiteY674" fmla="*/ 216566 h 394622"/>
                <a:gd name="connsiteX675" fmla="*/ 753137 w 916270"/>
                <a:gd name="connsiteY675" fmla="*/ 226463 h 394622"/>
                <a:gd name="connsiteX676" fmla="*/ 771637 w 916270"/>
                <a:gd name="connsiteY676" fmla="*/ 238796 h 394622"/>
                <a:gd name="connsiteX677" fmla="*/ 771637 w 916270"/>
                <a:gd name="connsiteY677" fmla="*/ 204880 h 394622"/>
                <a:gd name="connsiteX678" fmla="*/ 771606 w 916270"/>
                <a:gd name="connsiteY678" fmla="*/ 90493 h 394622"/>
                <a:gd name="connsiteX679" fmla="*/ 771606 w 916270"/>
                <a:gd name="connsiteY679" fmla="*/ 133565 h 394622"/>
                <a:gd name="connsiteX680" fmla="*/ 769232 w 916270"/>
                <a:gd name="connsiteY680" fmla="*/ 126351 h 394622"/>
                <a:gd name="connsiteX681" fmla="*/ 766148 w 916270"/>
                <a:gd name="connsiteY681" fmla="*/ 116145 h 394622"/>
                <a:gd name="connsiteX682" fmla="*/ 764668 w 916270"/>
                <a:gd name="connsiteY682" fmla="*/ 103812 h 394622"/>
                <a:gd name="connsiteX683" fmla="*/ 761585 w 916270"/>
                <a:gd name="connsiteY683" fmla="*/ 95734 h 394622"/>
                <a:gd name="connsiteX684" fmla="*/ 759211 w 916270"/>
                <a:gd name="connsiteY684" fmla="*/ 84326 h 394622"/>
                <a:gd name="connsiteX685" fmla="*/ 758903 w 916270"/>
                <a:gd name="connsiteY685" fmla="*/ 79516 h 394622"/>
                <a:gd name="connsiteX686" fmla="*/ 759797 w 916270"/>
                <a:gd name="connsiteY686" fmla="*/ 79825 h 394622"/>
                <a:gd name="connsiteX687" fmla="*/ 770835 w 916270"/>
                <a:gd name="connsiteY687" fmla="*/ 90616 h 394622"/>
                <a:gd name="connsiteX688" fmla="*/ 771914 w 916270"/>
                <a:gd name="connsiteY688" fmla="*/ 156782 h 394622"/>
                <a:gd name="connsiteX689" fmla="*/ 771914 w 916270"/>
                <a:gd name="connsiteY689" fmla="*/ 173586 h 394622"/>
                <a:gd name="connsiteX690" fmla="*/ 770126 w 916270"/>
                <a:gd name="connsiteY690" fmla="*/ 171489 h 394622"/>
                <a:gd name="connsiteX691" fmla="*/ 767443 w 916270"/>
                <a:gd name="connsiteY691" fmla="*/ 158293 h 394622"/>
                <a:gd name="connsiteX692" fmla="*/ 771914 w 916270"/>
                <a:gd name="connsiteY692" fmla="*/ 156936 h 394622"/>
                <a:gd name="connsiteX693" fmla="*/ 144233 w 916270"/>
                <a:gd name="connsiteY693" fmla="*/ 273945 h 394622"/>
                <a:gd name="connsiteX694" fmla="*/ 144233 w 916270"/>
                <a:gd name="connsiteY694" fmla="*/ 259854 h 394622"/>
                <a:gd name="connsiteX695" fmla="*/ 148704 w 916270"/>
                <a:gd name="connsiteY695" fmla="*/ 259854 h 394622"/>
                <a:gd name="connsiteX696" fmla="*/ 156751 w 916270"/>
                <a:gd name="connsiteY696" fmla="*/ 260132 h 394622"/>
                <a:gd name="connsiteX697" fmla="*/ 161530 w 916270"/>
                <a:gd name="connsiteY697" fmla="*/ 264356 h 394622"/>
                <a:gd name="connsiteX698" fmla="*/ 167696 w 916270"/>
                <a:gd name="connsiteY698" fmla="*/ 267439 h 394622"/>
                <a:gd name="connsiteX699" fmla="*/ 173863 w 916270"/>
                <a:gd name="connsiteY699" fmla="*/ 267747 h 394622"/>
                <a:gd name="connsiteX700" fmla="*/ 175034 w 916270"/>
                <a:gd name="connsiteY700" fmla="*/ 262629 h 394622"/>
                <a:gd name="connsiteX701" fmla="*/ 177717 w 916270"/>
                <a:gd name="connsiteY701" fmla="*/ 215826 h 394622"/>
                <a:gd name="connsiteX702" fmla="*/ 176545 w 916270"/>
                <a:gd name="connsiteY702" fmla="*/ 175281 h 394622"/>
                <a:gd name="connsiteX703" fmla="*/ 177131 w 916270"/>
                <a:gd name="connsiteY703" fmla="*/ 157892 h 394622"/>
                <a:gd name="connsiteX704" fmla="*/ 179813 w 916270"/>
                <a:gd name="connsiteY704" fmla="*/ 125765 h 394622"/>
                <a:gd name="connsiteX705" fmla="*/ 183698 w 916270"/>
                <a:gd name="connsiteY705" fmla="*/ 94254 h 394622"/>
                <a:gd name="connsiteX706" fmla="*/ 186380 w 916270"/>
                <a:gd name="connsiteY706" fmla="*/ 84049 h 394622"/>
                <a:gd name="connsiteX707" fmla="*/ 184592 w 916270"/>
                <a:gd name="connsiteY707" fmla="*/ 79239 h 394622"/>
                <a:gd name="connsiteX708" fmla="*/ 177131 w 916270"/>
                <a:gd name="connsiteY708" fmla="*/ 80441 h 394622"/>
                <a:gd name="connsiteX709" fmla="*/ 169084 w 916270"/>
                <a:gd name="connsiteY709" fmla="*/ 76865 h 394622"/>
                <a:gd name="connsiteX710" fmla="*/ 151787 w 916270"/>
                <a:gd name="connsiteY710" fmla="*/ 82846 h 394622"/>
                <a:gd name="connsiteX711" fmla="*/ 144356 w 916270"/>
                <a:gd name="connsiteY711" fmla="*/ 90955 h 394622"/>
                <a:gd name="connsiteX712" fmla="*/ 144356 w 916270"/>
                <a:gd name="connsiteY712" fmla="*/ 81705 h 394622"/>
                <a:gd name="connsiteX713" fmla="*/ 155363 w 916270"/>
                <a:gd name="connsiteY713" fmla="*/ 73597 h 394622"/>
                <a:gd name="connsiteX714" fmla="*/ 166401 w 916270"/>
                <a:gd name="connsiteY714" fmla="*/ 69403 h 394622"/>
                <a:gd name="connsiteX715" fmla="*/ 175928 w 916270"/>
                <a:gd name="connsiteY715" fmla="*/ 68201 h 394622"/>
                <a:gd name="connsiteX716" fmla="*/ 192023 w 916270"/>
                <a:gd name="connsiteY716" fmla="*/ 63699 h 394622"/>
                <a:gd name="connsiteX717" fmla="*/ 203061 w 916270"/>
                <a:gd name="connsiteY717" fmla="*/ 65210 h 394622"/>
                <a:gd name="connsiteX718" fmla="*/ 203646 w 916270"/>
                <a:gd name="connsiteY718" fmla="*/ 70606 h 394622"/>
                <a:gd name="connsiteX719" fmla="*/ 200964 w 916270"/>
                <a:gd name="connsiteY719" fmla="*/ 77512 h 394622"/>
                <a:gd name="connsiteX720" fmla="*/ 195322 w 916270"/>
                <a:gd name="connsiteY720" fmla="*/ 97923 h 394622"/>
                <a:gd name="connsiteX721" fmla="*/ 190728 w 916270"/>
                <a:gd name="connsiteY721" fmla="*/ 166895 h 394622"/>
                <a:gd name="connsiteX722" fmla="*/ 190728 w 916270"/>
                <a:gd name="connsiteY722" fmla="*/ 188817 h 394622"/>
                <a:gd name="connsiteX723" fmla="*/ 191314 w 916270"/>
                <a:gd name="connsiteY723" fmla="*/ 217922 h 394622"/>
                <a:gd name="connsiteX724" fmla="*/ 192516 w 916270"/>
                <a:gd name="connsiteY724" fmla="*/ 269536 h 394622"/>
                <a:gd name="connsiteX725" fmla="*/ 192516 w 916270"/>
                <a:gd name="connsiteY725" fmla="*/ 289361 h 394622"/>
                <a:gd name="connsiteX726" fmla="*/ 191930 w 916270"/>
                <a:gd name="connsiteY726" fmla="*/ 302865 h 394622"/>
                <a:gd name="connsiteX727" fmla="*/ 187151 w 916270"/>
                <a:gd name="connsiteY727" fmla="*/ 307058 h 394622"/>
                <a:gd name="connsiteX728" fmla="*/ 177007 w 916270"/>
                <a:gd name="connsiteY728" fmla="*/ 310357 h 394622"/>
                <a:gd name="connsiteX729" fmla="*/ 168066 w 916270"/>
                <a:gd name="connsiteY729" fmla="*/ 311560 h 394622"/>
                <a:gd name="connsiteX730" fmla="*/ 163904 w 916270"/>
                <a:gd name="connsiteY730" fmla="*/ 309463 h 394622"/>
                <a:gd name="connsiteX731" fmla="*/ 161221 w 916270"/>
                <a:gd name="connsiteY731" fmla="*/ 303297 h 394622"/>
                <a:gd name="connsiteX732" fmla="*/ 158539 w 916270"/>
                <a:gd name="connsiteY732" fmla="*/ 297130 h 394622"/>
                <a:gd name="connsiteX733" fmla="*/ 151972 w 916270"/>
                <a:gd name="connsiteY733" fmla="*/ 284798 h 394622"/>
                <a:gd name="connsiteX734" fmla="*/ 144233 w 916270"/>
                <a:gd name="connsiteY734" fmla="*/ 273975 h 394622"/>
                <a:gd name="connsiteX735" fmla="*/ 145127 w 916270"/>
                <a:gd name="connsiteY735" fmla="*/ 248724 h 394622"/>
                <a:gd name="connsiteX736" fmla="*/ 150800 w 916270"/>
                <a:gd name="connsiteY736" fmla="*/ 248415 h 394622"/>
                <a:gd name="connsiteX737" fmla="*/ 156967 w 916270"/>
                <a:gd name="connsiteY737" fmla="*/ 243328 h 394622"/>
                <a:gd name="connsiteX738" fmla="*/ 159032 w 916270"/>
                <a:gd name="connsiteY738" fmla="*/ 231612 h 394622"/>
                <a:gd name="connsiteX739" fmla="*/ 145034 w 916270"/>
                <a:gd name="connsiteY739" fmla="*/ 207316 h 394622"/>
                <a:gd name="connsiteX740" fmla="*/ 144726 w 916270"/>
                <a:gd name="connsiteY740" fmla="*/ 206699 h 394622"/>
                <a:gd name="connsiteX741" fmla="*/ 144726 w 916270"/>
                <a:gd name="connsiteY741" fmla="*/ 248724 h 394622"/>
                <a:gd name="connsiteX742" fmla="*/ 144819 w 916270"/>
                <a:gd name="connsiteY742" fmla="*/ 46433 h 394622"/>
                <a:gd name="connsiteX743" fmla="*/ 144819 w 916270"/>
                <a:gd name="connsiteY743" fmla="*/ 12518 h 394622"/>
                <a:gd name="connsiteX744" fmla="*/ 146329 w 916270"/>
                <a:gd name="connsiteY744" fmla="*/ 11007 h 394622"/>
                <a:gd name="connsiteX745" fmla="*/ 153760 w 916270"/>
                <a:gd name="connsiteY745" fmla="*/ 3207 h 394622"/>
                <a:gd name="connsiteX746" fmla="*/ 159125 w 916270"/>
                <a:gd name="connsiteY746" fmla="*/ 0 h 394622"/>
                <a:gd name="connsiteX747" fmla="*/ 161530 w 916270"/>
                <a:gd name="connsiteY747" fmla="*/ 3607 h 394622"/>
                <a:gd name="connsiteX748" fmla="*/ 167480 w 916270"/>
                <a:gd name="connsiteY748" fmla="*/ 11716 h 394622"/>
                <a:gd name="connsiteX749" fmla="*/ 167789 w 916270"/>
                <a:gd name="connsiteY749" fmla="*/ 19825 h 394622"/>
                <a:gd name="connsiteX750" fmla="*/ 171057 w 916270"/>
                <a:gd name="connsiteY750" fmla="*/ 28212 h 394622"/>
                <a:gd name="connsiteX751" fmla="*/ 178210 w 916270"/>
                <a:gd name="connsiteY751" fmla="*/ 32127 h 394622"/>
                <a:gd name="connsiteX752" fmla="*/ 181786 w 916270"/>
                <a:gd name="connsiteY752" fmla="*/ 36012 h 394622"/>
                <a:gd name="connsiteX753" fmla="*/ 177316 w 916270"/>
                <a:gd name="connsiteY753" fmla="*/ 39928 h 394622"/>
                <a:gd name="connsiteX754" fmla="*/ 172537 w 916270"/>
                <a:gd name="connsiteY754" fmla="*/ 40822 h 394622"/>
                <a:gd name="connsiteX755" fmla="*/ 168374 w 916270"/>
                <a:gd name="connsiteY755" fmla="*/ 40822 h 394622"/>
                <a:gd name="connsiteX756" fmla="*/ 144819 w 916270"/>
                <a:gd name="connsiteY756" fmla="*/ 46526 h 394622"/>
                <a:gd name="connsiteX757" fmla="*/ 144819 w 916270"/>
                <a:gd name="connsiteY757" fmla="*/ 12518 h 394622"/>
                <a:gd name="connsiteX758" fmla="*/ 144819 w 916270"/>
                <a:gd name="connsiteY758" fmla="*/ 46433 h 394622"/>
                <a:gd name="connsiteX759" fmla="*/ 132486 w 916270"/>
                <a:gd name="connsiteY759" fmla="*/ 52600 h 394622"/>
                <a:gd name="connsiteX760" fmla="*/ 122342 w 916270"/>
                <a:gd name="connsiteY760" fmla="*/ 59815 h 394622"/>
                <a:gd name="connsiteX761" fmla="*/ 113709 w 916270"/>
                <a:gd name="connsiteY761" fmla="*/ 66135 h 394622"/>
                <a:gd name="connsiteX762" fmla="*/ 102979 w 916270"/>
                <a:gd name="connsiteY762" fmla="*/ 74522 h 394622"/>
                <a:gd name="connsiteX763" fmla="*/ 99403 w 916270"/>
                <a:gd name="connsiteY763" fmla="*/ 78715 h 394622"/>
                <a:gd name="connsiteX764" fmla="*/ 94346 w 916270"/>
                <a:gd name="connsiteY764" fmla="*/ 82014 h 394622"/>
                <a:gd name="connsiteX765" fmla="*/ 88982 w 916270"/>
                <a:gd name="connsiteY765" fmla="*/ 86515 h 394622"/>
                <a:gd name="connsiteX766" fmla="*/ 82044 w 916270"/>
                <a:gd name="connsiteY766" fmla="*/ 90955 h 394622"/>
                <a:gd name="connsiteX767" fmla="*/ 75477 w 916270"/>
                <a:gd name="connsiteY767" fmla="*/ 94563 h 394622"/>
                <a:gd name="connsiteX768" fmla="*/ 72795 w 916270"/>
                <a:gd name="connsiteY768" fmla="*/ 96351 h 394622"/>
                <a:gd name="connsiteX769" fmla="*/ 71006 w 916270"/>
                <a:gd name="connsiteY769" fmla="*/ 100544 h 394622"/>
                <a:gd name="connsiteX770" fmla="*/ 72795 w 916270"/>
                <a:gd name="connsiteY770" fmla="*/ 102363 h 394622"/>
                <a:gd name="connsiteX771" fmla="*/ 94562 w 916270"/>
                <a:gd name="connsiteY771" fmla="*/ 94840 h 394622"/>
                <a:gd name="connsiteX772" fmla="*/ 113925 w 916270"/>
                <a:gd name="connsiteY772" fmla="*/ 84357 h 394622"/>
                <a:gd name="connsiteX773" fmla="*/ 124963 w 916270"/>
                <a:gd name="connsiteY773" fmla="*/ 76834 h 394622"/>
                <a:gd name="connsiteX774" fmla="*/ 128046 w 916270"/>
                <a:gd name="connsiteY774" fmla="*/ 76248 h 394622"/>
                <a:gd name="connsiteX775" fmla="*/ 129834 w 916270"/>
                <a:gd name="connsiteY775" fmla="*/ 79856 h 394622"/>
                <a:gd name="connsiteX776" fmla="*/ 128940 w 916270"/>
                <a:gd name="connsiteY776" fmla="*/ 82230 h 394622"/>
                <a:gd name="connsiteX777" fmla="*/ 133812 w 916270"/>
                <a:gd name="connsiteY777" fmla="*/ 87656 h 394622"/>
                <a:gd name="connsiteX778" fmla="*/ 139978 w 916270"/>
                <a:gd name="connsiteY778" fmla="*/ 84943 h 394622"/>
                <a:gd name="connsiteX779" fmla="*/ 144449 w 916270"/>
                <a:gd name="connsiteY779" fmla="*/ 81644 h 394622"/>
                <a:gd name="connsiteX780" fmla="*/ 144449 w 916270"/>
                <a:gd name="connsiteY780" fmla="*/ 90893 h 394622"/>
                <a:gd name="connsiteX781" fmla="*/ 140256 w 916270"/>
                <a:gd name="connsiteY781" fmla="*/ 93977 h 394622"/>
                <a:gd name="connsiteX782" fmla="*/ 128354 w 916270"/>
                <a:gd name="connsiteY782" fmla="*/ 96073 h 394622"/>
                <a:gd name="connsiteX783" fmla="*/ 125949 w 916270"/>
                <a:gd name="connsiteY783" fmla="*/ 92466 h 394622"/>
                <a:gd name="connsiteX784" fmla="*/ 119105 w 916270"/>
                <a:gd name="connsiteY784" fmla="*/ 88273 h 394622"/>
                <a:gd name="connsiteX785" fmla="*/ 107481 w 916270"/>
                <a:gd name="connsiteY785" fmla="*/ 96073 h 394622"/>
                <a:gd name="connsiteX786" fmla="*/ 105107 w 916270"/>
                <a:gd name="connsiteY786" fmla="*/ 100297 h 394622"/>
                <a:gd name="connsiteX787" fmla="*/ 114356 w 916270"/>
                <a:gd name="connsiteY787" fmla="*/ 101191 h 394622"/>
                <a:gd name="connsiteX788" fmla="*/ 129279 w 916270"/>
                <a:gd name="connsiteY788" fmla="*/ 113185 h 394622"/>
                <a:gd name="connsiteX789" fmla="*/ 139701 w 916270"/>
                <a:gd name="connsiteY789" fmla="*/ 111983 h 394622"/>
                <a:gd name="connsiteX790" fmla="*/ 142784 w 916270"/>
                <a:gd name="connsiteY790" fmla="*/ 115066 h 394622"/>
                <a:gd name="connsiteX791" fmla="*/ 141581 w 916270"/>
                <a:gd name="connsiteY791" fmla="*/ 119567 h 394622"/>
                <a:gd name="connsiteX792" fmla="*/ 129958 w 916270"/>
                <a:gd name="connsiteY792" fmla="*/ 132764 h 394622"/>
                <a:gd name="connsiteX793" fmla="*/ 125487 w 916270"/>
                <a:gd name="connsiteY793" fmla="*/ 141150 h 394622"/>
                <a:gd name="connsiteX794" fmla="*/ 129063 w 916270"/>
                <a:gd name="connsiteY794" fmla="*/ 145374 h 394622"/>
                <a:gd name="connsiteX795" fmla="*/ 137696 w 916270"/>
                <a:gd name="connsiteY795" fmla="*/ 151972 h 394622"/>
                <a:gd name="connsiteX796" fmla="*/ 138005 w 916270"/>
                <a:gd name="connsiteY796" fmla="*/ 157368 h 394622"/>
                <a:gd name="connsiteX797" fmla="*/ 131160 w 916270"/>
                <a:gd name="connsiteY797" fmla="*/ 163072 h 394622"/>
                <a:gd name="connsiteX798" fmla="*/ 114171 w 916270"/>
                <a:gd name="connsiteY798" fmla="*/ 188878 h 394622"/>
                <a:gd name="connsiteX799" fmla="*/ 114171 w 916270"/>
                <a:gd name="connsiteY799" fmla="*/ 206884 h 394622"/>
                <a:gd name="connsiteX800" fmla="*/ 117255 w 916270"/>
                <a:gd name="connsiteY800" fmla="*/ 227912 h 394622"/>
                <a:gd name="connsiteX801" fmla="*/ 105353 w 916270"/>
                <a:gd name="connsiteY801" fmla="*/ 249495 h 394622"/>
                <a:gd name="connsiteX802" fmla="*/ 93730 w 916270"/>
                <a:gd name="connsiteY802" fmla="*/ 245579 h 394622"/>
                <a:gd name="connsiteX803" fmla="*/ 90307 w 916270"/>
                <a:gd name="connsiteY803" fmla="*/ 232568 h 394622"/>
                <a:gd name="connsiteX804" fmla="*/ 90307 w 916270"/>
                <a:gd name="connsiteY804" fmla="*/ 223873 h 394622"/>
                <a:gd name="connsiteX805" fmla="*/ 88797 w 916270"/>
                <a:gd name="connsiteY805" fmla="*/ 222979 h 394622"/>
                <a:gd name="connsiteX806" fmla="*/ 83740 w 916270"/>
                <a:gd name="connsiteY806" fmla="*/ 224767 h 394622"/>
                <a:gd name="connsiteX807" fmla="*/ 81058 w 916270"/>
                <a:gd name="connsiteY807" fmla="*/ 233493 h 394622"/>
                <a:gd name="connsiteX808" fmla="*/ 73011 w 916270"/>
                <a:gd name="connsiteY808" fmla="*/ 243390 h 394622"/>
                <a:gd name="connsiteX809" fmla="*/ 68540 w 916270"/>
                <a:gd name="connsiteY809" fmla="*/ 243082 h 394622"/>
                <a:gd name="connsiteX810" fmla="*/ 65858 w 916270"/>
                <a:gd name="connsiteY810" fmla="*/ 239782 h 394622"/>
                <a:gd name="connsiteX811" fmla="*/ 64655 w 916270"/>
                <a:gd name="connsiteY811" fmla="*/ 237994 h 394622"/>
                <a:gd name="connsiteX812" fmla="*/ 64655 w 916270"/>
                <a:gd name="connsiteY812" fmla="*/ 229484 h 394622"/>
                <a:gd name="connsiteX813" fmla="*/ 65272 w 916270"/>
                <a:gd name="connsiteY813" fmla="*/ 229176 h 394622"/>
                <a:gd name="connsiteX814" fmla="*/ 72425 w 916270"/>
                <a:gd name="connsiteY814" fmla="*/ 221376 h 394622"/>
                <a:gd name="connsiteX815" fmla="*/ 80749 w 916270"/>
                <a:gd name="connsiteY815" fmla="*/ 213267 h 394622"/>
                <a:gd name="connsiteX816" fmla="*/ 84634 w 916270"/>
                <a:gd name="connsiteY816" fmla="*/ 207902 h 394622"/>
                <a:gd name="connsiteX817" fmla="*/ 84943 w 916270"/>
                <a:gd name="connsiteY817" fmla="*/ 192887 h 394622"/>
                <a:gd name="connsiteX818" fmla="*/ 81859 w 916270"/>
                <a:gd name="connsiteY818" fmla="*/ 190790 h 394622"/>
                <a:gd name="connsiteX819" fmla="*/ 77389 w 916270"/>
                <a:gd name="connsiteY819" fmla="*/ 194397 h 394622"/>
                <a:gd name="connsiteX820" fmla="*/ 74706 w 916270"/>
                <a:gd name="connsiteY820" fmla="*/ 199516 h 394622"/>
                <a:gd name="connsiteX821" fmla="*/ 65457 w 916270"/>
                <a:gd name="connsiteY821" fmla="*/ 192887 h 394622"/>
                <a:gd name="connsiteX822" fmla="*/ 69033 w 916270"/>
                <a:gd name="connsiteY822" fmla="*/ 180307 h 394622"/>
                <a:gd name="connsiteX823" fmla="*/ 80965 w 916270"/>
                <a:gd name="connsiteY823" fmla="*/ 172506 h 394622"/>
                <a:gd name="connsiteX824" fmla="*/ 88704 w 916270"/>
                <a:gd name="connsiteY824" fmla="*/ 161099 h 394622"/>
                <a:gd name="connsiteX825" fmla="*/ 89598 w 916270"/>
                <a:gd name="connsiteY825" fmla="*/ 157491 h 394622"/>
                <a:gd name="connsiteX826" fmla="*/ 80349 w 916270"/>
                <a:gd name="connsiteY826" fmla="*/ 161993 h 394622"/>
                <a:gd name="connsiteX827" fmla="*/ 69619 w 916270"/>
                <a:gd name="connsiteY827" fmla="*/ 170102 h 394622"/>
                <a:gd name="connsiteX828" fmla="*/ 64840 w 916270"/>
                <a:gd name="connsiteY828" fmla="*/ 171890 h 394622"/>
                <a:gd name="connsiteX829" fmla="*/ 64840 w 916270"/>
                <a:gd name="connsiteY829" fmla="*/ 142568 h 394622"/>
                <a:gd name="connsiteX830" fmla="*/ 80040 w 916270"/>
                <a:gd name="connsiteY830" fmla="*/ 135076 h 394622"/>
                <a:gd name="connsiteX831" fmla="*/ 96720 w 916270"/>
                <a:gd name="connsiteY831" fmla="*/ 124871 h 394622"/>
                <a:gd name="connsiteX832" fmla="*/ 99804 w 916270"/>
                <a:gd name="connsiteY832" fmla="*/ 121572 h 394622"/>
                <a:gd name="connsiteX833" fmla="*/ 100698 w 916270"/>
                <a:gd name="connsiteY833" fmla="*/ 111058 h 394622"/>
                <a:gd name="connsiteX834" fmla="*/ 94131 w 916270"/>
                <a:gd name="connsiteY834" fmla="*/ 109270 h 394622"/>
                <a:gd name="connsiteX835" fmla="*/ 74768 w 916270"/>
                <a:gd name="connsiteY835" fmla="*/ 111644 h 394622"/>
                <a:gd name="connsiteX836" fmla="*/ 64624 w 916270"/>
                <a:gd name="connsiteY836" fmla="*/ 114049 h 394622"/>
                <a:gd name="connsiteX837" fmla="*/ 64624 w 916270"/>
                <a:gd name="connsiteY837" fmla="*/ 94254 h 394622"/>
                <a:gd name="connsiteX838" fmla="*/ 65827 w 916270"/>
                <a:gd name="connsiteY838" fmla="*/ 94254 h 394622"/>
                <a:gd name="connsiteX839" fmla="*/ 69095 w 916270"/>
                <a:gd name="connsiteY839" fmla="*/ 93638 h 394622"/>
                <a:gd name="connsiteX840" fmla="*/ 75662 w 916270"/>
                <a:gd name="connsiteY840" fmla="*/ 89444 h 394622"/>
                <a:gd name="connsiteX841" fmla="*/ 81335 w 916270"/>
                <a:gd name="connsiteY841" fmla="*/ 84049 h 394622"/>
                <a:gd name="connsiteX842" fmla="*/ 84603 w 916270"/>
                <a:gd name="connsiteY842" fmla="*/ 78931 h 394622"/>
                <a:gd name="connsiteX843" fmla="*/ 110225 w 916270"/>
                <a:gd name="connsiteY843" fmla="*/ 51182 h 394622"/>
                <a:gd name="connsiteX844" fmla="*/ 114110 w 916270"/>
                <a:gd name="connsiteY844" fmla="*/ 44583 h 394622"/>
                <a:gd name="connsiteX845" fmla="*/ 118580 w 916270"/>
                <a:gd name="connsiteY845" fmla="*/ 39157 h 394622"/>
                <a:gd name="connsiteX846" fmla="*/ 132578 w 916270"/>
                <a:gd name="connsiteY846" fmla="*/ 25067 h 394622"/>
                <a:gd name="connsiteX847" fmla="*/ 144911 w 916270"/>
                <a:gd name="connsiteY847" fmla="*/ 12456 h 394622"/>
                <a:gd name="connsiteX848" fmla="*/ 144819 w 916270"/>
                <a:gd name="connsiteY848" fmla="*/ 207008 h 394622"/>
                <a:gd name="connsiteX849" fmla="*/ 141735 w 916270"/>
                <a:gd name="connsiteY849" fmla="*/ 201304 h 394622"/>
                <a:gd name="connsiteX850" fmla="*/ 137265 w 916270"/>
                <a:gd name="connsiteY850" fmla="*/ 198221 h 394622"/>
                <a:gd name="connsiteX851" fmla="*/ 133380 w 916270"/>
                <a:gd name="connsiteY851" fmla="*/ 194613 h 394622"/>
                <a:gd name="connsiteX852" fmla="*/ 131592 w 916270"/>
                <a:gd name="connsiteY852" fmla="*/ 195199 h 394622"/>
                <a:gd name="connsiteX853" fmla="*/ 130389 w 916270"/>
                <a:gd name="connsiteY853" fmla="*/ 196710 h 394622"/>
                <a:gd name="connsiteX854" fmla="*/ 130389 w 916270"/>
                <a:gd name="connsiteY854" fmla="*/ 207501 h 394622"/>
                <a:gd name="connsiteX855" fmla="*/ 132794 w 916270"/>
                <a:gd name="connsiteY855" fmla="*/ 215024 h 394622"/>
                <a:gd name="connsiteX856" fmla="*/ 135168 w 916270"/>
                <a:gd name="connsiteY856" fmla="*/ 238426 h 394622"/>
                <a:gd name="connsiteX857" fmla="*/ 136648 w 916270"/>
                <a:gd name="connsiteY857" fmla="*/ 248046 h 394622"/>
                <a:gd name="connsiteX858" fmla="*/ 144695 w 916270"/>
                <a:gd name="connsiteY858" fmla="*/ 248631 h 394622"/>
                <a:gd name="connsiteX859" fmla="*/ 144695 w 916270"/>
                <a:gd name="connsiteY859" fmla="*/ 207100 h 394622"/>
                <a:gd name="connsiteX860" fmla="*/ 144819 w 916270"/>
                <a:gd name="connsiteY860" fmla="*/ 259423 h 394622"/>
                <a:gd name="connsiteX861" fmla="*/ 144819 w 916270"/>
                <a:gd name="connsiteY861" fmla="*/ 273513 h 394622"/>
                <a:gd name="connsiteX862" fmla="*/ 140965 w 916270"/>
                <a:gd name="connsiteY862" fmla="*/ 267501 h 394622"/>
                <a:gd name="connsiteX863" fmla="*/ 140348 w 916270"/>
                <a:gd name="connsiteY863" fmla="*/ 265712 h 394622"/>
                <a:gd name="connsiteX864" fmla="*/ 140965 w 916270"/>
                <a:gd name="connsiteY864" fmla="*/ 259546 h 394622"/>
                <a:gd name="connsiteX865" fmla="*/ 66166 w 916270"/>
                <a:gd name="connsiteY865" fmla="*/ 72949 h 394622"/>
                <a:gd name="connsiteX866" fmla="*/ 70637 w 916270"/>
                <a:gd name="connsiteY866" fmla="*/ 71130 h 394622"/>
                <a:gd name="connsiteX867" fmla="*/ 78961 w 916270"/>
                <a:gd name="connsiteY867" fmla="*/ 72949 h 394622"/>
                <a:gd name="connsiteX868" fmla="*/ 85528 w 916270"/>
                <a:gd name="connsiteY868" fmla="*/ 64532 h 394622"/>
                <a:gd name="connsiteX869" fmla="*/ 87008 w 916270"/>
                <a:gd name="connsiteY869" fmla="*/ 60647 h 394622"/>
                <a:gd name="connsiteX870" fmla="*/ 92681 w 916270"/>
                <a:gd name="connsiteY870" fmla="*/ 58520 h 394622"/>
                <a:gd name="connsiteX871" fmla="*/ 92096 w 916270"/>
                <a:gd name="connsiteY871" fmla="*/ 51922 h 394622"/>
                <a:gd name="connsiteX872" fmla="*/ 89012 w 916270"/>
                <a:gd name="connsiteY872" fmla="*/ 46526 h 394622"/>
                <a:gd name="connsiteX873" fmla="*/ 86916 w 916270"/>
                <a:gd name="connsiteY873" fmla="*/ 45323 h 394622"/>
                <a:gd name="connsiteX874" fmla="*/ 86330 w 916270"/>
                <a:gd name="connsiteY874" fmla="*/ 39928 h 394622"/>
                <a:gd name="connsiteX875" fmla="*/ 80379 w 916270"/>
                <a:gd name="connsiteY875" fmla="*/ 30925 h 394622"/>
                <a:gd name="connsiteX876" fmla="*/ 74213 w 916270"/>
                <a:gd name="connsiteY876" fmla="*/ 27009 h 394622"/>
                <a:gd name="connsiteX877" fmla="*/ 67646 w 916270"/>
                <a:gd name="connsiteY877" fmla="*/ 18006 h 394622"/>
                <a:gd name="connsiteX878" fmla="*/ 65549 w 916270"/>
                <a:gd name="connsiteY878" fmla="*/ 16804 h 394622"/>
                <a:gd name="connsiteX879" fmla="*/ 65549 w 916270"/>
                <a:gd name="connsiteY879" fmla="*/ 72949 h 394622"/>
                <a:gd name="connsiteX880" fmla="*/ 66166 w 916270"/>
                <a:gd name="connsiteY880" fmla="*/ 72949 h 394622"/>
                <a:gd name="connsiteX881" fmla="*/ 29630 w 916270"/>
                <a:gd name="connsiteY881" fmla="*/ 158169 h 394622"/>
                <a:gd name="connsiteX882" fmla="*/ 18283 w 916270"/>
                <a:gd name="connsiteY882" fmla="*/ 169577 h 394622"/>
                <a:gd name="connsiteX883" fmla="*/ 15200 w 916270"/>
                <a:gd name="connsiteY883" fmla="*/ 182496 h 394622"/>
                <a:gd name="connsiteX884" fmla="*/ 6536 w 916270"/>
                <a:gd name="connsiteY884" fmla="*/ 198406 h 394622"/>
                <a:gd name="connsiteX885" fmla="*/ 5365 w 916270"/>
                <a:gd name="connsiteY885" fmla="*/ 203801 h 394622"/>
                <a:gd name="connsiteX886" fmla="*/ 2682 w 916270"/>
                <a:gd name="connsiteY886" fmla="*/ 208303 h 394622"/>
                <a:gd name="connsiteX887" fmla="*/ 2682 w 916270"/>
                <a:gd name="connsiteY887" fmla="*/ 213113 h 394622"/>
                <a:gd name="connsiteX888" fmla="*/ 277 w 916270"/>
                <a:gd name="connsiteY888" fmla="*/ 217892 h 394622"/>
                <a:gd name="connsiteX889" fmla="*/ 3361 w 916270"/>
                <a:gd name="connsiteY889" fmla="*/ 225415 h 394622"/>
                <a:gd name="connsiteX890" fmla="*/ 14676 w 916270"/>
                <a:gd name="connsiteY890" fmla="*/ 233801 h 394622"/>
                <a:gd name="connsiteX891" fmla="*/ 27502 w 916270"/>
                <a:gd name="connsiteY891" fmla="*/ 235003 h 394622"/>
                <a:gd name="connsiteX892" fmla="*/ 28705 w 916270"/>
                <a:gd name="connsiteY892" fmla="*/ 223596 h 394622"/>
                <a:gd name="connsiteX893" fmla="*/ 25406 w 916270"/>
                <a:gd name="connsiteY893" fmla="*/ 192085 h 394622"/>
                <a:gd name="connsiteX894" fmla="*/ 27811 w 916270"/>
                <a:gd name="connsiteY894" fmla="*/ 167789 h 394622"/>
                <a:gd name="connsiteX895" fmla="*/ 29599 w 916270"/>
                <a:gd name="connsiteY895" fmla="*/ 158169 h 394622"/>
                <a:gd name="connsiteX896" fmla="*/ 65549 w 916270"/>
                <a:gd name="connsiteY896" fmla="*/ 16742 h 394622"/>
                <a:gd name="connsiteX897" fmla="*/ 65549 w 916270"/>
                <a:gd name="connsiteY897" fmla="*/ 72949 h 394622"/>
                <a:gd name="connsiteX898" fmla="*/ 59383 w 916270"/>
                <a:gd name="connsiteY898" fmla="*/ 77451 h 394622"/>
                <a:gd name="connsiteX899" fmla="*/ 45971 w 916270"/>
                <a:gd name="connsiteY899" fmla="*/ 87039 h 394622"/>
                <a:gd name="connsiteX900" fmla="*/ 40606 w 916270"/>
                <a:gd name="connsiteY900" fmla="*/ 91233 h 394622"/>
                <a:gd name="connsiteX901" fmla="*/ 34440 w 916270"/>
                <a:gd name="connsiteY901" fmla="*/ 89136 h 394622"/>
                <a:gd name="connsiteX902" fmla="*/ 29075 w 916270"/>
                <a:gd name="connsiteY902" fmla="*/ 81335 h 394622"/>
                <a:gd name="connsiteX903" fmla="*/ 27009 w 916270"/>
                <a:gd name="connsiteY903" fmla="*/ 78252 h 394622"/>
                <a:gd name="connsiteX904" fmla="*/ 20843 w 916270"/>
                <a:gd name="connsiteY904" fmla="*/ 71346 h 394622"/>
                <a:gd name="connsiteX905" fmla="*/ 16649 w 916270"/>
                <a:gd name="connsiteY905" fmla="*/ 67738 h 394622"/>
                <a:gd name="connsiteX906" fmla="*/ 22014 w 916270"/>
                <a:gd name="connsiteY906" fmla="*/ 62034 h 394622"/>
                <a:gd name="connsiteX907" fmla="*/ 33360 w 916270"/>
                <a:gd name="connsiteY907" fmla="*/ 59938 h 394622"/>
                <a:gd name="connsiteX908" fmla="*/ 41408 w 916270"/>
                <a:gd name="connsiteY908" fmla="*/ 56053 h 394622"/>
                <a:gd name="connsiteX909" fmla="*/ 51243 w 916270"/>
                <a:gd name="connsiteY909" fmla="*/ 51243 h 394622"/>
                <a:gd name="connsiteX910" fmla="*/ 54820 w 916270"/>
                <a:gd name="connsiteY910" fmla="*/ 48530 h 394622"/>
                <a:gd name="connsiteX911" fmla="*/ 60184 w 916270"/>
                <a:gd name="connsiteY911" fmla="*/ 44028 h 394622"/>
                <a:gd name="connsiteX912" fmla="*/ 59568 w 916270"/>
                <a:gd name="connsiteY912" fmla="*/ 37122 h 394622"/>
                <a:gd name="connsiteX913" fmla="*/ 59568 w 916270"/>
                <a:gd name="connsiteY913" fmla="*/ 36536 h 394622"/>
                <a:gd name="connsiteX914" fmla="*/ 58674 w 916270"/>
                <a:gd name="connsiteY914" fmla="*/ 33823 h 394622"/>
                <a:gd name="connsiteX915" fmla="*/ 58088 w 916270"/>
                <a:gd name="connsiteY915" fmla="*/ 21213 h 394622"/>
                <a:gd name="connsiteX916" fmla="*/ 63453 w 916270"/>
                <a:gd name="connsiteY916" fmla="*/ 17636 h 394622"/>
                <a:gd name="connsiteX917" fmla="*/ 65827 w 916270"/>
                <a:gd name="connsiteY917" fmla="*/ 16711 h 394622"/>
                <a:gd name="connsiteX918" fmla="*/ 64655 w 916270"/>
                <a:gd name="connsiteY918" fmla="*/ 94193 h 394622"/>
                <a:gd name="connsiteX919" fmla="*/ 64655 w 916270"/>
                <a:gd name="connsiteY919" fmla="*/ 113987 h 394622"/>
                <a:gd name="connsiteX920" fmla="*/ 63175 w 916270"/>
                <a:gd name="connsiteY920" fmla="*/ 113987 h 394622"/>
                <a:gd name="connsiteX921" fmla="*/ 56330 w 916270"/>
                <a:gd name="connsiteY921" fmla="*/ 112784 h 394622"/>
                <a:gd name="connsiteX922" fmla="*/ 47667 w 916270"/>
                <a:gd name="connsiteY922" fmla="*/ 111890 h 394622"/>
                <a:gd name="connsiteX923" fmla="*/ 36351 w 916270"/>
                <a:gd name="connsiteY923" fmla="*/ 102301 h 394622"/>
                <a:gd name="connsiteX924" fmla="*/ 47975 w 916270"/>
                <a:gd name="connsiteY924" fmla="*/ 100791 h 394622"/>
                <a:gd name="connsiteX925" fmla="*/ 58704 w 916270"/>
                <a:gd name="connsiteY925" fmla="*/ 98077 h 394622"/>
                <a:gd name="connsiteX926" fmla="*/ 60801 w 916270"/>
                <a:gd name="connsiteY926" fmla="*/ 96875 h 394622"/>
                <a:gd name="connsiteX927" fmla="*/ 63483 w 916270"/>
                <a:gd name="connsiteY927" fmla="*/ 95087 h 394622"/>
                <a:gd name="connsiteX928" fmla="*/ 64655 w 916270"/>
                <a:gd name="connsiteY928" fmla="*/ 94193 h 394622"/>
                <a:gd name="connsiteX929" fmla="*/ 64963 w 916270"/>
                <a:gd name="connsiteY929" fmla="*/ 142507 h 394622"/>
                <a:gd name="connsiteX930" fmla="*/ 64963 w 916270"/>
                <a:gd name="connsiteY930" fmla="*/ 171921 h 394622"/>
                <a:gd name="connsiteX931" fmla="*/ 63761 w 916270"/>
                <a:gd name="connsiteY931" fmla="*/ 171643 h 394622"/>
                <a:gd name="connsiteX932" fmla="*/ 56330 w 916270"/>
                <a:gd name="connsiteY932" fmla="*/ 165323 h 394622"/>
                <a:gd name="connsiteX933" fmla="*/ 45601 w 916270"/>
                <a:gd name="connsiteY933" fmla="*/ 154840 h 394622"/>
                <a:gd name="connsiteX934" fmla="*/ 48283 w 916270"/>
                <a:gd name="connsiteY934" fmla="*/ 147625 h 394622"/>
                <a:gd name="connsiteX935" fmla="*/ 62867 w 916270"/>
                <a:gd name="connsiteY935" fmla="*/ 143709 h 394622"/>
                <a:gd name="connsiteX936" fmla="*/ 64963 w 916270"/>
                <a:gd name="connsiteY936" fmla="*/ 142507 h 394622"/>
                <a:gd name="connsiteX937" fmla="*/ 66166 w 916270"/>
                <a:gd name="connsiteY937" fmla="*/ 229484 h 394622"/>
                <a:gd name="connsiteX938" fmla="*/ 66166 w 916270"/>
                <a:gd name="connsiteY938" fmla="*/ 237902 h 394622"/>
                <a:gd name="connsiteX939" fmla="*/ 64655 w 916270"/>
                <a:gd name="connsiteY939" fmla="*/ 235188 h 394622"/>
                <a:gd name="connsiteX940" fmla="*/ 66166 w 916270"/>
                <a:gd name="connsiteY940" fmla="*/ 229485 h 394622"/>
                <a:gd name="connsiteX941" fmla="*/ 665204 w 916270"/>
                <a:gd name="connsiteY941" fmla="*/ 190883 h 394622"/>
                <a:gd name="connsiteX942" fmla="*/ 671771 w 916270"/>
                <a:gd name="connsiteY942" fmla="*/ 197511 h 394622"/>
                <a:gd name="connsiteX943" fmla="*/ 682809 w 916270"/>
                <a:gd name="connsiteY943" fmla="*/ 202599 h 394622"/>
                <a:gd name="connsiteX944" fmla="*/ 690548 w 916270"/>
                <a:gd name="connsiteY944" fmla="*/ 213698 h 394622"/>
                <a:gd name="connsiteX945" fmla="*/ 697115 w 916270"/>
                <a:gd name="connsiteY945" fmla="*/ 220235 h 394622"/>
                <a:gd name="connsiteX946" fmla="*/ 707536 w 916270"/>
                <a:gd name="connsiteY946" fmla="*/ 241571 h 394622"/>
                <a:gd name="connsiteX947" fmla="*/ 707536 w 916270"/>
                <a:gd name="connsiteY947" fmla="*/ 242157 h 394622"/>
                <a:gd name="connsiteX948" fmla="*/ 706642 w 916270"/>
                <a:gd name="connsiteY948" fmla="*/ 244561 h 394622"/>
                <a:gd name="connsiteX949" fmla="*/ 698904 w 916270"/>
                <a:gd name="connsiteY949" fmla="*/ 246966 h 394622"/>
                <a:gd name="connsiteX950" fmla="*/ 687280 w 916270"/>
                <a:gd name="connsiteY950" fmla="*/ 253873 h 394622"/>
                <a:gd name="connsiteX951" fmla="*/ 677136 w 916270"/>
                <a:gd name="connsiteY951" fmla="*/ 261365 h 394622"/>
                <a:gd name="connsiteX952" fmla="*/ 669983 w 916270"/>
                <a:gd name="connsiteY952" fmla="*/ 257172 h 394622"/>
                <a:gd name="connsiteX953" fmla="*/ 665512 w 916270"/>
                <a:gd name="connsiteY953" fmla="*/ 224459 h 394622"/>
                <a:gd name="connsiteX954" fmla="*/ 665512 w 916270"/>
                <a:gd name="connsiteY954" fmla="*/ 190883 h 394622"/>
                <a:gd name="connsiteX955" fmla="*/ 666406 w 916270"/>
                <a:gd name="connsiteY955" fmla="*/ 104151 h 394622"/>
                <a:gd name="connsiteX956" fmla="*/ 665204 w 916270"/>
                <a:gd name="connsiteY956" fmla="*/ 92158 h 394622"/>
                <a:gd name="connsiteX957" fmla="*/ 665204 w 916270"/>
                <a:gd name="connsiteY957" fmla="*/ 83155 h 394622"/>
                <a:gd name="connsiteX958" fmla="*/ 667609 w 916270"/>
                <a:gd name="connsiteY958" fmla="*/ 84357 h 394622"/>
                <a:gd name="connsiteX959" fmla="*/ 678030 w 916270"/>
                <a:gd name="connsiteY959" fmla="*/ 91849 h 394622"/>
                <a:gd name="connsiteX960" fmla="*/ 677973 w 916270"/>
                <a:gd name="connsiteY960" fmla="*/ 96820 h 394622"/>
                <a:gd name="connsiteX961" fmla="*/ 677444 w 916270"/>
                <a:gd name="connsiteY961" fmla="*/ 97245 h 394622"/>
                <a:gd name="connsiteX962" fmla="*/ 669644 w 916270"/>
                <a:gd name="connsiteY962" fmla="*/ 101839 h 394622"/>
                <a:gd name="connsiteX963" fmla="*/ 666406 w 916270"/>
                <a:gd name="connsiteY963" fmla="*/ 104151 h 394622"/>
                <a:gd name="connsiteX964" fmla="*/ 651515 w 916270"/>
                <a:gd name="connsiteY964" fmla="*/ 183699 h 394622"/>
                <a:gd name="connsiteX965" fmla="*/ 659839 w 916270"/>
                <a:gd name="connsiteY965" fmla="*/ 185487 h 394622"/>
                <a:gd name="connsiteX966" fmla="*/ 665512 w 916270"/>
                <a:gd name="connsiteY966" fmla="*/ 190883 h 394622"/>
                <a:gd name="connsiteX967" fmla="*/ 665512 w 916270"/>
                <a:gd name="connsiteY967" fmla="*/ 224520 h 394622"/>
                <a:gd name="connsiteX968" fmla="*/ 665512 w 916270"/>
                <a:gd name="connsiteY968" fmla="*/ 224520 h 394622"/>
                <a:gd name="connsiteX969" fmla="*/ 651515 w 916270"/>
                <a:gd name="connsiteY969" fmla="*/ 183699 h 394622"/>
                <a:gd name="connsiteX970" fmla="*/ 665204 w 916270"/>
                <a:gd name="connsiteY970" fmla="*/ 83155 h 394622"/>
                <a:gd name="connsiteX971" fmla="*/ 665204 w 916270"/>
                <a:gd name="connsiteY971" fmla="*/ 91233 h 394622"/>
                <a:gd name="connsiteX972" fmla="*/ 664032 w 916270"/>
                <a:gd name="connsiteY972" fmla="*/ 88859 h 394622"/>
                <a:gd name="connsiteX973" fmla="*/ 661936 w 916270"/>
                <a:gd name="connsiteY973" fmla="*/ 86454 h 394622"/>
                <a:gd name="connsiteX974" fmla="*/ 659562 w 916270"/>
                <a:gd name="connsiteY974" fmla="*/ 83740 h 394622"/>
                <a:gd name="connsiteX975" fmla="*/ 658945 w 916270"/>
                <a:gd name="connsiteY975" fmla="*/ 82846 h 394622"/>
                <a:gd name="connsiteX976" fmla="*/ 658945 w 916270"/>
                <a:gd name="connsiteY976" fmla="*/ 82230 h 394622"/>
                <a:gd name="connsiteX977" fmla="*/ 659839 w 916270"/>
                <a:gd name="connsiteY977" fmla="*/ 81644 h 394622"/>
                <a:gd name="connsiteX978" fmla="*/ 665204 w 916270"/>
                <a:gd name="connsiteY978" fmla="*/ 83155 h 394622"/>
                <a:gd name="connsiteX979" fmla="*/ 665204 w 916270"/>
                <a:gd name="connsiteY979" fmla="*/ 92404 h 394622"/>
                <a:gd name="connsiteX980" fmla="*/ 664926 w 916270"/>
                <a:gd name="connsiteY980" fmla="*/ 93607 h 394622"/>
                <a:gd name="connsiteX981" fmla="*/ 663138 w 916270"/>
                <a:gd name="connsiteY981" fmla="*/ 96690 h 394622"/>
                <a:gd name="connsiteX982" fmla="*/ 659253 w 916270"/>
                <a:gd name="connsiteY982" fmla="*/ 99372 h 394622"/>
                <a:gd name="connsiteX983" fmla="*/ 654783 w 916270"/>
                <a:gd name="connsiteY983" fmla="*/ 101469 h 394622"/>
                <a:gd name="connsiteX984" fmla="*/ 649418 w 916270"/>
                <a:gd name="connsiteY984" fmla="*/ 107635 h 394622"/>
                <a:gd name="connsiteX985" fmla="*/ 639582 w 916270"/>
                <a:gd name="connsiteY985" fmla="*/ 113031 h 394622"/>
                <a:gd name="connsiteX986" fmla="*/ 628853 w 916270"/>
                <a:gd name="connsiteY986" fmla="*/ 118458 h 394622"/>
                <a:gd name="connsiteX987" fmla="*/ 624382 w 916270"/>
                <a:gd name="connsiteY987" fmla="*/ 119937 h 394622"/>
                <a:gd name="connsiteX988" fmla="*/ 623488 w 916270"/>
                <a:gd name="connsiteY988" fmla="*/ 114850 h 394622"/>
                <a:gd name="connsiteX989" fmla="*/ 623796 w 916270"/>
                <a:gd name="connsiteY989" fmla="*/ 104645 h 394622"/>
                <a:gd name="connsiteX990" fmla="*/ 631843 w 916270"/>
                <a:gd name="connsiteY990" fmla="*/ 91726 h 394622"/>
                <a:gd name="connsiteX991" fmla="*/ 632121 w 916270"/>
                <a:gd name="connsiteY991" fmla="*/ 82137 h 394622"/>
                <a:gd name="connsiteX992" fmla="*/ 634526 w 916270"/>
                <a:gd name="connsiteY992" fmla="*/ 74337 h 394622"/>
                <a:gd name="connsiteX993" fmla="*/ 630641 w 916270"/>
                <a:gd name="connsiteY993" fmla="*/ 61726 h 394622"/>
                <a:gd name="connsiteX994" fmla="*/ 611278 w 916270"/>
                <a:gd name="connsiteY994" fmla="*/ 46125 h 394622"/>
                <a:gd name="connsiteX995" fmla="*/ 600241 w 916270"/>
                <a:gd name="connsiteY995" fmla="*/ 36197 h 394622"/>
                <a:gd name="connsiteX996" fmla="*/ 598761 w 916270"/>
                <a:gd name="connsiteY996" fmla="*/ 35303 h 394622"/>
                <a:gd name="connsiteX997" fmla="*/ 596664 w 916270"/>
                <a:gd name="connsiteY997" fmla="*/ 35303 h 394622"/>
                <a:gd name="connsiteX998" fmla="*/ 594290 w 916270"/>
                <a:gd name="connsiteY998" fmla="*/ 37708 h 394622"/>
                <a:gd name="connsiteX999" fmla="*/ 587137 w 916270"/>
                <a:gd name="connsiteY999" fmla="*/ 45817 h 394622"/>
                <a:gd name="connsiteX1000" fmla="*/ 588617 w 916270"/>
                <a:gd name="connsiteY1000" fmla="*/ 55066 h 394622"/>
                <a:gd name="connsiteX1001" fmla="*/ 595462 w 916270"/>
                <a:gd name="connsiteY1001" fmla="*/ 72147 h 394622"/>
                <a:gd name="connsiteX1002" fmla="*/ 596078 w 916270"/>
                <a:gd name="connsiteY1002" fmla="*/ 94963 h 394622"/>
                <a:gd name="connsiteX1003" fmla="*/ 590405 w 916270"/>
                <a:gd name="connsiteY1003" fmla="*/ 129495 h 394622"/>
                <a:gd name="connsiteX1004" fmla="*/ 577887 w 916270"/>
                <a:gd name="connsiteY1004" fmla="*/ 141828 h 394622"/>
                <a:gd name="connsiteX1005" fmla="*/ 557322 w 916270"/>
                <a:gd name="connsiteY1005" fmla="*/ 151726 h 394622"/>
                <a:gd name="connsiteX1006" fmla="*/ 509039 w 916270"/>
                <a:gd name="connsiteY1006" fmla="*/ 166741 h 394622"/>
                <a:gd name="connsiteX1007" fmla="*/ 497724 w 916270"/>
                <a:gd name="connsiteY1007" fmla="*/ 165230 h 394622"/>
                <a:gd name="connsiteX1008" fmla="*/ 492359 w 916270"/>
                <a:gd name="connsiteY1008" fmla="*/ 171397 h 394622"/>
                <a:gd name="connsiteX1009" fmla="*/ 491742 w 916270"/>
                <a:gd name="connsiteY1009" fmla="*/ 176484 h 394622"/>
                <a:gd name="connsiteX1010" fmla="*/ 503674 w 916270"/>
                <a:gd name="connsiteY1010" fmla="*/ 189680 h 394622"/>
                <a:gd name="connsiteX1011" fmla="*/ 520077 w 916270"/>
                <a:gd name="connsiteY1011" fmla="*/ 200502 h 394622"/>
                <a:gd name="connsiteX1012" fmla="*/ 538854 w 916270"/>
                <a:gd name="connsiteY1012" fmla="*/ 191807 h 394622"/>
                <a:gd name="connsiteX1013" fmla="*/ 555226 w 916270"/>
                <a:gd name="connsiteY1013" fmla="*/ 183390 h 394622"/>
                <a:gd name="connsiteX1014" fmla="*/ 577301 w 916270"/>
                <a:gd name="connsiteY1014" fmla="*/ 170194 h 394622"/>
                <a:gd name="connsiteX1015" fmla="*/ 582666 w 916270"/>
                <a:gd name="connsiteY1015" fmla="*/ 172599 h 394622"/>
                <a:gd name="connsiteX1016" fmla="*/ 573417 w 916270"/>
                <a:gd name="connsiteY1016" fmla="*/ 196309 h 394622"/>
                <a:gd name="connsiteX1017" fmla="*/ 547795 w 916270"/>
                <a:gd name="connsiteY1017" fmla="*/ 218817 h 394622"/>
                <a:gd name="connsiteX1018" fmla="*/ 522759 w 916270"/>
                <a:gd name="connsiteY1018" fmla="*/ 236206 h 394622"/>
                <a:gd name="connsiteX1019" fmla="*/ 498094 w 916270"/>
                <a:gd name="connsiteY1019" fmla="*/ 251221 h 394622"/>
                <a:gd name="connsiteX1020" fmla="*/ 490941 w 916270"/>
                <a:gd name="connsiteY1020" fmla="*/ 253318 h 394622"/>
                <a:gd name="connsiteX1021" fmla="*/ 490355 w 916270"/>
                <a:gd name="connsiteY1021" fmla="*/ 256925 h 394622"/>
                <a:gd name="connsiteX1022" fmla="*/ 514805 w 916270"/>
                <a:gd name="connsiteY1022" fmla="*/ 252732 h 394622"/>
                <a:gd name="connsiteX1023" fmla="*/ 543109 w 916270"/>
                <a:gd name="connsiteY1023" fmla="*/ 249433 h 394622"/>
                <a:gd name="connsiteX1024" fmla="*/ 567774 w 916270"/>
                <a:gd name="connsiteY1024" fmla="*/ 240707 h 394622"/>
                <a:gd name="connsiteX1025" fmla="*/ 577918 w 916270"/>
                <a:gd name="connsiteY1025" fmla="*/ 232907 h 394622"/>
                <a:gd name="connsiteX1026" fmla="*/ 588339 w 916270"/>
                <a:gd name="connsiteY1026" fmla="*/ 227203 h 394622"/>
                <a:gd name="connsiteX1027" fmla="*/ 601474 w 916270"/>
                <a:gd name="connsiteY1027" fmla="*/ 212218 h 394622"/>
                <a:gd name="connsiteX1028" fmla="*/ 604557 w 916270"/>
                <a:gd name="connsiteY1028" fmla="*/ 200194 h 394622"/>
                <a:gd name="connsiteX1029" fmla="*/ 608134 w 916270"/>
                <a:gd name="connsiteY1029" fmla="*/ 181694 h 394622"/>
                <a:gd name="connsiteX1030" fmla="*/ 612327 w 916270"/>
                <a:gd name="connsiteY1030" fmla="*/ 165168 h 394622"/>
                <a:gd name="connsiteX1031" fmla="*/ 619171 w 916270"/>
                <a:gd name="connsiteY1031" fmla="*/ 155580 h 394622"/>
                <a:gd name="connsiteX1032" fmla="*/ 623642 w 916270"/>
                <a:gd name="connsiteY1032" fmla="*/ 145652 h 394622"/>
                <a:gd name="connsiteX1033" fmla="*/ 633324 w 916270"/>
                <a:gd name="connsiteY1033" fmla="*/ 133904 h 394622"/>
                <a:gd name="connsiteX1034" fmla="*/ 651515 w 916270"/>
                <a:gd name="connsiteY1034" fmla="*/ 122805 h 394622"/>
                <a:gd name="connsiteX1035" fmla="*/ 656571 w 916270"/>
                <a:gd name="connsiteY1035" fmla="*/ 113802 h 394622"/>
                <a:gd name="connsiteX1036" fmla="*/ 663416 w 916270"/>
                <a:gd name="connsiteY1036" fmla="*/ 106155 h 394622"/>
                <a:gd name="connsiteX1037" fmla="*/ 666499 w 916270"/>
                <a:gd name="connsiteY1037" fmla="*/ 104059 h 394622"/>
                <a:gd name="connsiteX1038" fmla="*/ 666499 w 916270"/>
                <a:gd name="connsiteY1038" fmla="*/ 92343 h 3946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</a:cxnLst>
              <a:rect l="l" t="t" r="r" b="b"/>
              <a:pathLst>
                <a:path w="916270" h="394622">
                  <a:moveTo>
                    <a:pt x="41963" y="394098"/>
                  </a:moveTo>
                  <a:lnTo>
                    <a:pt x="0" y="394098"/>
                  </a:lnTo>
                  <a:lnTo>
                    <a:pt x="0" y="391015"/>
                  </a:lnTo>
                  <a:cubicBezTo>
                    <a:pt x="5056" y="391323"/>
                    <a:pt x="7431" y="389535"/>
                    <a:pt x="7153" y="386236"/>
                  </a:cubicBezTo>
                  <a:lnTo>
                    <a:pt x="7153" y="351179"/>
                  </a:lnTo>
                  <a:cubicBezTo>
                    <a:pt x="7431" y="347880"/>
                    <a:pt x="5056" y="346061"/>
                    <a:pt x="0" y="346370"/>
                  </a:cubicBezTo>
                  <a:lnTo>
                    <a:pt x="0" y="343286"/>
                  </a:lnTo>
                  <a:lnTo>
                    <a:pt x="26546" y="343286"/>
                  </a:lnTo>
                  <a:lnTo>
                    <a:pt x="26546" y="346370"/>
                  </a:lnTo>
                  <a:cubicBezTo>
                    <a:pt x="21490" y="346061"/>
                    <a:pt x="19085" y="347880"/>
                    <a:pt x="19393" y="351179"/>
                  </a:cubicBezTo>
                  <a:lnTo>
                    <a:pt x="19393" y="385989"/>
                  </a:lnTo>
                  <a:cubicBezTo>
                    <a:pt x="19085" y="389288"/>
                    <a:pt x="20873" y="391076"/>
                    <a:pt x="24172" y="390491"/>
                  </a:cubicBezTo>
                  <a:cubicBezTo>
                    <a:pt x="31325" y="389874"/>
                    <a:pt x="36392" y="384468"/>
                    <a:pt x="39373" y="374273"/>
                  </a:cubicBezTo>
                  <a:lnTo>
                    <a:pt x="42641" y="374273"/>
                  </a:lnTo>
                  <a:lnTo>
                    <a:pt x="42055" y="394098"/>
                  </a:lnTo>
                  <a:close/>
                  <a:moveTo>
                    <a:pt x="67584" y="394098"/>
                  </a:moveTo>
                  <a:lnTo>
                    <a:pt x="47605" y="394098"/>
                  </a:lnTo>
                  <a:lnTo>
                    <a:pt x="47605" y="391015"/>
                  </a:lnTo>
                  <a:cubicBezTo>
                    <a:pt x="51490" y="390429"/>
                    <a:pt x="54758" y="387407"/>
                    <a:pt x="56855" y="381426"/>
                  </a:cubicBezTo>
                  <a:lnTo>
                    <a:pt x="73257" y="342392"/>
                  </a:lnTo>
                  <a:lnTo>
                    <a:pt x="76834" y="342392"/>
                  </a:lnTo>
                  <a:lnTo>
                    <a:pt x="95611" y="386236"/>
                  </a:lnTo>
                  <a:cubicBezTo>
                    <a:pt x="96412" y="389291"/>
                    <a:pt x="99311" y="391315"/>
                    <a:pt x="102455" y="391015"/>
                  </a:cubicBezTo>
                  <a:lnTo>
                    <a:pt x="102455" y="394098"/>
                  </a:lnTo>
                  <a:lnTo>
                    <a:pt x="76217" y="394098"/>
                  </a:lnTo>
                  <a:lnTo>
                    <a:pt x="76217" y="391015"/>
                  </a:lnTo>
                  <a:lnTo>
                    <a:pt x="79300" y="391015"/>
                  </a:lnTo>
                  <a:cubicBezTo>
                    <a:pt x="82384" y="391323"/>
                    <a:pt x="83771" y="390429"/>
                    <a:pt x="83463" y="388332"/>
                  </a:cubicBezTo>
                  <a:cubicBezTo>
                    <a:pt x="83464" y="387523"/>
                    <a:pt x="83371" y="386715"/>
                    <a:pt x="83185" y="385927"/>
                  </a:cubicBezTo>
                  <a:cubicBezTo>
                    <a:pt x="83463" y="386821"/>
                    <a:pt x="83185" y="386513"/>
                    <a:pt x="82877" y="385311"/>
                  </a:cubicBezTo>
                  <a:lnTo>
                    <a:pt x="79300" y="376924"/>
                  </a:lnTo>
                  <a:lnTo>
                    <a:pt x="63206" y="376924"/>
                  </a:lnTo>
                  <a:lnTo>
                    <a:pt x="60832" y="382628"/>
                  </a:lnTo>
                  <a:cubicBezTo>
                    <a:pt x="60132" y="384033"/>
                    <a:pt x="59723" y="385564"/>
                    <a:pt x="59629" y="387130"/>
                  </a:cubicBezTo>
                  <a:cubicBezTo>
                    <a:pt x="59625" y="389139"/>
                    <a:pt x="61251" y="390771"/>
                    <a:pt x="63260" y="390775"/>
                  </a:cubicBezTo>
                  <a:cubicBezTo>
                    <a:pt x="63438" y="390775"/>
                    <a:pt x="63616" y="390763"/>
                    <a:pt x="63792" y="390737"/>
                  </a:cubicBezTo>
                  <a:lnTo>
                    <a:pt x="67368" y="390737"/>
                  </a:lnTo>
                  <a:lnTo>
                    <a:pt x="67368" y="394036"/>
                  </a:lnTo>
                  <a:close/>
                  <a:moveTo>
                    <a:pt x="77111" y="373379"/>
                  </a:moveTo>
                  <a:lnTo>
                    <a:pt x="70575" y="357777"/>
                  </a:lnTo>
                  <a:lnTo>
                    <a:pt x="64408" y="373379"/>
                  </a:lnTo>
                  <a:close/>
                  <a:moveTo>
                    <a:pt x="105723" y="346370"/>
                  </a:moveTo>
                  <a:lnTo>
                    <a:pt x="105723" y="343286"/>
                  </a:lnTo>
                  <a:lnTo>
                    <a:pt x="123298" y="343286"/>
                  </a:lnTo>
                  <a:lnTo>
                    <a:pt x="147748" y="377788"/>
                  </a:lnTo>
                  <a:lnTo>
                    <a:pt x="148056" y="377788"/>
                  </a:lnTo>
                  <a:lnTo>
                    <a:pt x="148056" y="351981"/>
                  </a:lnTo>
                  <a:cubicBezTo>
                    <a:pt x="148334" y="348682"/>
                    <a:pt x="145959" y="346863"/>
                    <a:pt x="140286" y="346277"/>
                  </a:cubicBezTo>
                  <a:lnTo>
                    <a:pt x="140286" y="343194"/>
                  </a:lnTo>
                  <a:lnTo>
                    <a:pt x="158477" y="343194"/>
                  </a:lnTo>
                  <a:lnTo>
                    <a:pt x="158477" y="346277"/>
                  </a:lnTo>
                  <a:cubicBezTo>
                    <a:pt x="153698" y="346863"/>
                    <a:pt x="151633" y="348682"/>
                    <a:pt x="151910" y="351981"/>
                  </a:cubicBezTo>
                  <a:lnTo>
                    <a:pt x="151910" y="394005"/>
                  </a:lnTo>
                  <a:lnTo>
                    <a:pt x="145065" y="394005"/>
                  </a:lnTo>
                  <a:lnTo>
                    <a:pt x="117039" y="354972"/>
                  </a:lnTo>
                  <a:lnTo>
                    <a:pt x="116761" y="354972"/>
                  </a:lnTo>
                  <a:lnTo>
                    <a:pt x="116761" y="386205"/>
                  </a:lnTo>
                  <a:cubicBezTo>
                    <a:pt x="116145" y="389504"/>
                    <a:pt x="119135" y="391292"/>
                    <a:pt x="125394" y="390984"/>
                  </a:cubicBezTo>
                  <a:lnTo>
                    <a:pt x="125394" y="394067"/>
                  </a:lnTo>
                  <a:lnTo>
                    <a:pt x="105785" y="394067"/>
                  </a:lnTo>
                  <a:lnTo>
                    <a:pt x="105785" y="390984"/>
                  </a:lnTo>
                  <a:cubicBezTo>
                    <a:pt x="110842" y="391292"/>
                    <a:pt x="113247" y="389504"/>
                    <a:pt x="112938" y="386205"/>
                  </a:cubicBezTo>
                  <a:lnTo>
                    <a:pt x="112938" y="351179"/>
                  </a:lnTo>
                  <a:cubicBezTo>
                    <a:pt x="113524" y="347880"/>
                    <a:pt x="111150" y="346370"/>
                    <a:pt x="105785" y="346370"/>
                  </a:cubicBezTo>
                  <a:close/>
                  <a:moveTo>
                    <a:pt x="204386" y="374581"/>
                  </a:moveTo>
                  <a:lnTo>
                    <a:pt x="204078" y="394098"/>
                  </a:lnTo>
                  <a:lnTo>
                    <a:pt x="165106" y="394098"/>
                  </a:lnTo>
                  <a:lnTo>
                    <a:pt x="165106" y="390491"/>
                  </a:lnTo>
                  <a:lnTo>
                    <a:pt x="191314" y="346955"/>
                  </a:lnTo>
                  <a:lnTo>
                    <a:pt x="186565" y="346955"/>
                  </a:lnTo>
                  <a:cubicBezTo>
                    <a:pt x="176113" y="347264"/>
                    <a:pt x="170471" y="351765"/>
                    <a:pt x="169854" y="361077"/>
                  </a:cubicBezTo>
                  <a:lnTo>
                    <a:pt x="166586" y="361077"/>
                  </a:lnTo>
                  <a:lnTo>
                    <a:pt x="167172" y="343656"/>
                  </a:lnTo>
                  <a:lnTo>
                    <a:pt x="204171" y="343656"/>
                  </a:lnTo>
                  <a:lnTo>
                    <a:pt x="204171" y="348774"/>
                  </a:lnTo>
                  <a:lnTo>
                    <a:pt x="178827" y="390799"/>
                  </a:lnTo>
                  <a:cubicBezTo>
                    <a:pt x="192855" y="391385"/>
                    <a:pt x="200409" y="385989"/>
                    <a:pt x="201488" y="374581"/>
                  </a:cubicBezTo>
                  <a:close/>
                  <a:moveTo>
                    <a:pt x="231210" y="365886"/>
                  </a:moveTo>
                  <a:lnTo>
                    <a:pt x="247582" y="365886"/>
                  </a:lnTo>
                  <a:lnTo>
                    <a:pt x="247582" y="351179"/>
                  </a:lnTo>
                  <a:cubicBezTo>
                    <a:pt x="247891" y="347880"/>
                    <a:pt x="245794" y="346061"/>
                    <a:pt x="241416" y="346370"/>
                  </a:cubicBezTo>
                  <a:lnTo>
                    <a:pt x="241416" y="343286"/>
                  </a:lnTo>
                  <a:lnTo>
                    <a:pt x="267037" y="343286"/>
                  </a:lnTo>
                  <a:lnTo>
                    <a:pt x="267037" y="346370"/>
                  </a:lnTo>
                  <a:cubicBezTo>
                    <a:pt x="261950" y="346061"/>
                    <a:pt x="259576" y="347880"/>
                    <a:pt x="259884" y="351179"/>
                  </a:cubicBezTo>
                  <a:lnTo>
                    <a:pt x="259884" y="386297"/>
                  </a:lnTo>
                  <a:cubicBezTo>
                    <a:pt x="259576" y="389596"/>
                    <a:pt x="261950" y="391385"/>
                    <a:pt x="267037" y="391076"/>
                  </a:cubicBezTo>
                  <a:lnTo>
                    <a:pt x="267037" y="394160"/>
                  </a:lnTo>
                  <a:lnTo>
                    <a:pt x="241385" y="394160"/>
                  </a:lnTo>
                  <a:lnTo>
                    <a:pt x="241385" y="391076"/>
                  </a:lnTo>
                  <a:cubicBezTo>
                    <a:pt x="245856" y="391385"/>
                    <a:pt x="247952" y="389596"/>
                    <a:pt x="247551" y="386297"/>
                  </a:cubicBezTo>
                  <a:lnTo>
                    <a:pt x="247551" y="369185"/>
                  </a:lnTo>
                  <a:lnTo>
                    <a:pt x="231272" y="369185"/>
                  </a:lnTo>
                  <a:lnTo>
                    <a:pt x="231272" y="386297"/>
                  </a:lnTo>
                  <a:cubicBezTo>
                    <a:pt x="230964" y="389596"/>
                    <a:pt x="233060" y="391385"/>
                    <a:pt x="237438" y="391076"/>
                  </a:cubicBezTo>
                  <a:lnTo>
                    <a:pt x="237438" y="394160"/>
                  </a:lnTo>
                  <a:lnTo>
                    <a:pt x="212094" y="394160"/>
                  </a:lnTo>
                  <a:lnTo>
                    <a:pt x="212094" y="391076"/>
                  </a:lnTo>
                  <a:cubicBezTo>
                    <a:pt x="217151" y="391385"/>
                    <a:pt x="219248" y="389596"/>
                    <a:pt x="218939" y="386297"/>
                  </a:cubicBezTo>
                  <a:lnTo>
                    <a:pt x="218939" y="351179"/>
                  </a:lnTo>
                  <a:cubicBezTo>
                    <a:pt x="219248" y="347880"/>
                    <a:pt x="217151" y="346061"/>
                    <a:pt x="212094" y="346370"/>
                  </a:cubicBezTo>
                  <a:lnTo>
                    <a:pt x="212094" y="343286"/>
                  </a:lnTo>
                  <a:lnTo>
                    <a:pt x="237438" y="343286"/>
                  </a:lnTo>
                  <a:lnTo>
                    <a:pt x="237438" y="346370"/>
                  </a:lnTo>
                  <a:cubicBezTo>
                    <a:pt x="232968" y="346061"/>
                    <a:pt x="230871" y="347880"/>
                    <a:pt x="231272" y="351179"/>
                  </a:cubicBezTo>
                  <a:lnTo>
                    <a:pt x="231272" y="365886"/>
                  </a:lnTo>
                  <a:close/>
                  <a:moveTo>
                    <a:pt x="273512" y="368970"/>
                  </a:moveTo>
                  <a:cubicBezTo>
                    <a:pt x="275300" y="353060"/>
                    <a:pt x="283964" y="344304"/>
                    <a:pt x="299165" y="342855"/>
                  </a:cubicBezTo>
                  <a:cubicBezTo>
                    <a:pt x="314365" y="344643"/>
                    <a:pt x="322998" y="353368"/>
                    <a:pt x="324478" y="368970"/>
                  </a:cubicBezTo>
                  <a:cubicBezTo>
                    <a:pt x="322998" y="384571"/>
                    <a:pt x="314365" y="393265"/>
                    <a:pt x="299165" y="394468"/>
                  </a:cubicBezTo>
                  <a:cubicBezTo>
                    <a:pt x="283748" y="393265"/>
                    <a:pt x="275300" y="384571"/>
                    <a:pt x="273512" y="368970"/>
                  </a:cubicBezTo>
                  <a:close/>
                  <a:moveTo>
                    <a:pt x="287232" y="368970"/>
                  </a:moveTo>
                  <a:cubicBezTo>
                    <a:pt x="287232" y="384386"/>
                    <a:pt x="291117" y="391785"/>
                    <a:pt x="299165" y="391785"/>
                  </a:cubicBezTo>
                  <a:cubicBezTo>
                    <a:pt x="307212" y="391785"/>
                    <a:pt x="310788" y="384262"/>
                    <a:pt x="310788" y="368970"/>
                  </a:cubicBezTo>
                  <a:cubicBezTo>
                    <a:pt x="310788" y="353677"/>
                    <a:pt x="306903" y="346154"/>
                    <a:pt x="299165" y="346154"/>
                  </a:cubicBezTo>
                  <a:cubicBezTo>
                    <a:pt x="291426" y="346154"/>
                    <a:pt x="287232" y="353954"/>
                    <a:pt x="287232" y="368970"/>
                  </a:cubicBezTo>
                  <a:close/>
                  <a:moveTo>
                    <a:pt x="331415" y="343564"/>
                  </a:moveTo>
                  <a:lnTo>
                    <a:pt x="357036" y="343564"/>
                  </a:lnTo>
                  <a:lnTo>
                    <a:pt x="357036" y="346647"/>
                  </a:lnTo>
                  <a:cubicBezTo>
                    <a:pt x="351672" y="346339"/>
                    <a:pt x="349298" y="348127"/>
                    <a:pt x="349575" y="351426"/>
                  </a:cubicBezTo>
                  <a:lnTo>
                    <a:pt x="349575" y="381765"/>
                  </a:lnTo>
                  <a:cubicBezTo>
                    <a:pt x="349883" y="387746"/>
                    <a:pt x="353460" y="391354"/>
                    <a:pt x="360027" y="391970"/>
                  </a:cubicBezTo>
                  <a:cubicBezTo>
                    <a:pt x="368352" y="391970"/>
                    <a:pt x="372545" y="387746"/>
                    <a:pt x="372545" y="379360"/>
                  </a:cubicBezTo>
                  <a:lnTo>
                    <a:pt x="372545" y="352043"/>
                  </a:lnTo>
                  <a:cubicBezTo>
                    <a:pt x="373131" y="348744"/>
                    <a:pt x="370448" y="346925"/>
                    <a:pt x="364498" y="346339"/>
                  </a:cubicBezTo>
                  <a:lnTo>
                    <a:pt x="364498" y="343255"/>
                  </a:lnTo>
                  <a:lnTo>
                    <a:pt x="382997" y="343255"/>
                  </a:lnTo>
                  <a:lnTo>
                    <a:pt x="382997" y="346339"/>
                  </a:lnTo>
                  <a:cubicBezTo>
                    <a:pt x="377941" y="346925"/>
                    <a:pt x="375844" y="348744"/>
                    <a:pt x="376152" y="352043"/>
                  </a:cubicBezTo>
                  <a:lnTo>
                    <a:pt x="376152" y="378158"/>
                  </a:lnTo>
                  <a:cubicBezTo>
                    <a:pt x="376152" y="388949"/>
                    <a:pt x="369986" y="394345"/>
                    <a:pt x="357067" y="394345"/>
                  </a:cubicBezTo>
                  <a:cubicBezTo>
                    <a:pt x="344149" y="394345"/>
                    <a:pt x="338290" y="389566"/>
                    <a:pt x="338290" y="380254"/>
                  </a:cubicBezTo>
                  <a:lnTo>
                    <a:pt x="338290" y="351149"/>
                  </a:lnTo>
                  <a:cubicBezTo>
                    <a:pt x="338599" y="347850"/>
                    <a:pt x="336502" y="346030"/>
                    <a:pt x="331446" y="346339"/>
                  </a:cubicBezTo>
                  <a:lnTo>
                    <a:pt x="331446" y="343564"/>
                  </a:lnTo>
                  <a:close/>
                  <a:moveTo>
                    <a:pt x="424682" y="343564"/>
                  </a:moveTo>
                  <a:lnTo>
                    <a:pt x="450335" y="343564"/>
                  </a:lnTo>
                  <a:lnTo>
                    <a:pt x="450335" y="346647"/>
                  </a:lnTo>
                  <a:cubicBezTo>
                    <a:pt x="444970" y="346339"/>
                    <a:pt x="442565" y="348127"/>
                    <a:pt x="442873" y="351426"/>
                  </a:cubicBezTo>
                  <a:lnTo>
                    <a:pt x="442873" y="381765"/>
                  </a:lnTo>
                  <a:cubicBezTo>
                    <a:pt x="443182" y="387746"/>
                    <a:pt x="446758" y="391354"/>
                    <a:pt x="453294" y="391970"/>
                  </a:cubicBezTo>
                  <a:cubicBezTo>
                    <a:pt x="461650" y="391970"/>
                    <a:pt x="465812" y="387746"/>
                    <a:pt x="465812" y="379360"/>
                  </a:cubicBezTo>
                  <a:lnTo>
                    <a:pt x="465812" y="352043"/>
                  </a:lnTo>
                  <a:cubicBezTo>
                    <a:pt x="466429" y="348744"/>
                    <a:pt x="463747" y="346925"/>
                    <a:pt x="457765" y="346339"/>
                  </a:cubicBezTo>
                  <a:lnTo>
                    <a:pt x="457765" y="343255"/>
                  </a:lnTo>
                  <a:lnTo>
                    <a:pt x="476264" y="343255"/>
                  </a:lnTo>
                  <a:lnTo>
                    <a:pt x="476264" y="346339"/>
                  </a:lnTo>
                  <a:cubicBezTo>
                    <a:pt x="471177" y="346925"/>
                    <a:pt x="469111" y="348744"/>
                    <a:pt x="469389" y="352043"/>
                  </a:cubicBezTo>
                  <a:lnTo>
                    <a:pt x="469389" y="378158"/>
                  </a:lnTo>
                  <a:cubicBezTo>
                    <a:pt x="469389" y="388949"/>
                    <a:pt x="463222" y="394345"/>
                    <a:pt x="450335" y="394345"/>
                  </a:cubicBezTo>
                  <a:cubicBezTo>
                    <a:pt x="437447" y="394345"/>
                    <a:pt x="431558" y="389566"/>
                    <a:pt x="431558" y="380254"/>
                  </a:cubicBezTo>
                  <a:lnTo>
                    <a:pt x="431558" y="351149"/>
                  </a:lnTo>
                  <a:cubicBezTo>
                    <a:pt x="431835" y="347850"/>
                    <a:pt x="429770" y="346030"/>
                    <a:pt x="424682" y="346339"/>
                  </a:cubicBezTo>
                  <a:lnTo>
                    <a:pt x="424682" y="343564"/>
                  </a:lnTo>
                  <a:close/>
                  <a:moveTo>
                    <a:pt x="481013" y="346277"/>
                  </a:moveTo>
                  <a:lnTo>
                    <a:pt x="481013" y="343194"/>
                  </a:lnTo>
                  <a:lnTo>
                    <a:pt x="498618" y="343194"/>
                  </a:lnTo>
                  <a:lnTo>
                    <a:pt x="522944" y="377880"/>
                  </a:lnTo>
                  <a:lnTo>
                    <a:pt x="523253" y="377880"/>
                  </a:lnTo>
                  <a:lnTo>
                    <a:pt x="523253" y="352074"/>
                  </a:lnTo>
                  <a:cubicBezTo>
                    <a:pt x="523561" y="348774"/>
                    <a:pt x="521156" y="346955"/>
                    <a:pt x="515514" y="346370"/>
                  </a:cubicBezTo>
                  <a:lnTo>
                    <a:pt x="515514" y="343286"/>
                  </a:lnTo>
                  <a:lnTo>
                    <a:pt x="533674" y="343286"/>
                  </a:lnTo>
                  <a:lnTo>
                    <a:pt x="533674" y="346370"/>
                  </a:lnTo>
                  <a:cubicBezTo>
                    <a:pt x="528926" y="346955"/>
                    <a:pt x="526829" y="348774"/>
                    <a:pt x="527137" y="352074"/>
                  </a:cubicBezTo>
                  <a:lnTo>
                    <a:pt x="527137" y="394098"/>
                  </a:lnTo>
                  <a:lnTo>
                    <a:pt x="520262" y="394098"/>
                  </a:lnTo>
                  <a:lnTo>
                    <a:pt x="492266" y="355064"/>
                  </a:lnTo>
                  <a:lnTo>
                    <a:pt x="492112" y="355064"/>
                  </a:lnTo>
                  <a:lnTo>
                    <a:pt x="492112" y="386297"/>
                  </a:lnTo>
                  <a:cubicBezTo>
                    <a:pt x="491526" y="389596"/>
                    <a:pt x="494486" y="391385"/>
                    <a:pt x="500745" y="391076"/>
                  </a:cubicBezTo>
                  <a:lnTo>
                    <a:pt x="500745" y="394160"/>
                  </a:lnTo>
                  <a:lnTo>
                    <a:pt x="481013" y="394160"/>
                  </a:lnTo>
                  <a:lnTo>
                    <a:pt x="481013" y="391076"/>
                  </a:lnTo>
                  <a:cubicBezTo>
                    <a:pt x="486100" y="391385"/>
                    <a:pt x="488474" y="389596"/>
                    <a:pt x="488166" y="386297"/>
                  </a:cubicBezTo>
                  <a:lnTo>
                    <a:pt x="488166" y="351179"/>
                  </a:lnTo>
                  <a:cubicBezTo>
                    <a:pt x="488782" y="347880"/>
                    <a:pt x="486100" y="346370"/>
                    <a:pt x="481013" y="346370"/>
                  </a:cubicBezTo>
                  <a:close/>
                  <a:moveTo>
                    <a:pt x="567158" y="394005"/>
                  </a:moveTo>
                  <a:lnTo>
                    <a:pt x="540642" y="394005"/>
                  </a:lnTo>
                  <a:lnTo>
                    <a:pt x="540642" y="390922"/>
                  </a:lnTo>
                  <a:cubicBezTo>
                    <a:pt x="545698" y="391231"/>
                    <a:pt x="548073" y="389442"/>
                    <a:pt x="547795" y="386143"/>
                  </a:cubicBezTo>
                  <a:lnTo>
                    <a:pt x="547795" y="351179"/>
                  </a:lnTo>
                  <a:cubicBezTo>
                    <a:pt x="548073" y="347880"/>
                    <a:pt x="545698" y="346061"/>
                    <a:pt x="540642" y="346370"/>
                  </a:cubicBezTo>
                  <a:lnTo>
                    <a:pt x="540642" y="343286"/>
                  </a:lnTo>
                  <a:lnTo>
                    <a:pt x="567158" y="343286"/>
                  </a:lnTo>
                  <a:lnTo>
                    <a:pt x="567158" y="346370"/>
                  </a:lnTo>
                  <a:cubicBezTo>
                    <a:pt x="562101" y="346061"/>
                    <a:pt x="559696" y="347880"/>
                    <a:pt x="560005" y="351179"/>
                  </a:cubicBezTo>
                  <a:lnTo>
                    <a:pt x="560005" y="386297"/>
                  </a:lnTo>
                  <a:cubicBezTo>
                    <a:pt x="559696" y="389596"/>
                    <a:pt x="562101" y="391385"/>
                    <a:pt x="567158" y="391076"/>
                  </a:cubicBezTo>
                  <a:lnTo>
                    <a:pt x="567158" y="394160"/>
                  </a:lnTo>
                  <a:close/>
                  <a:moveTo>
                    <a:pt x="572276" y="346370"/>
                  </a:moveTo>
                  <a:lnTo>
                    <a:pt x="572276" y="343286"/>
                  </a:lnTo>
                  <a:lnTo>
                    <a:pt x="596417" y="343286"/>
                  </a:lnTo>
                  <a:lnTo>
                    <a:pt x="596417" y="346370"/>
                  </a:lnTo>
                  <a:cubicBezTo>
                    <a:pt x="591669" y="346061"/>
                    <a:pt x="589573" y="347264"/>
                    <a:pt x="589881" y="349453"/>
                  </a:cubicBezTo>
                  <a:cubicBezTo>
                    <a:pt x="589264" y="348559"/>
                    <a:pt x="592563" y="359072"/>
                    <a:pt x="599408" y="380285"/>
                  </a:cubicBezTo>
                  <a:lnTo>
                    <a:pt x="599716" y="380285"/>
                  </a:lnTo>
                  <a:cubicBezTo>
                    <a:pt x="600184" y="378637"/>
                    <a:pt x="600782" y="377028"/>
                    <a:pt x="601505" y="375475"/>
                  </a:cubicBezTo>
                  <a:cubicBezTo>
                    <a:pt x="608658" y="356976"/>
                    <a:pt x="611340" y="348774"/>
                    <a:pt x="610138" y="350809"/>
                  </a:cubicBezTo>
                  <a:cubicBezTo>
                    <a:pt x="610138" y="348096"/>
                    <a:pt x="608041" y="346894"/>
                    <a:pt x="604187" y="346894"/>
                  </a:cubicBezTo>
                  <a:lnTo>
                    <a:pt x="604187" y="343810"/>
                  </a:lnTo>
                  <a:lnTo>
                    <a:pt x="620867" y="343810"/>
                  </a:lnTo>
                  <a:lnTo>
                    <a:pt x="620867" y="346894"/>
                  </a:lnTo>
                  <a:cubicBezTo>
                    <a:pt x="617836" y="346806"/>
                    <a:pt x="615131" y="348787"/>
                    <a:pt x="614300" y="351704"/>
                  </a:cubicBezTo>
                  <a:lnTo>
                    <a:pt x="598514" y="394622"/>
                  </a:lnTo>
                  <a:lnTo>
                    <a:pt x="592563" y="394622"/>
                  </a:lnTo>
                  <a:lnTo>
                    <a:pt x="578843" y="352012"/>
                  </a:lnTo>
                  <a:cubicBezTo>
                    <a:pt x="577641" y="347819"/>
                    <a:pt x="575575" y="346000"/>
                    <a:pt x="572276" y="346308"/>
                  </a:cubicBezTo>
                  <a:close/>
                  <a:moveTo>
                    <a:pt x="668256" y="343656"/>
                  </a:moveTo>
                  <a:lnTo>
                    <a:pt x="668842" y="361662"/>
                  </a:lnTo>
                  <a:lnTo>
                    <a:pt x="665574" y="361662"/>
                  </a:lnTo>
                  <a:cubicBezTo>
                    <a:pt x="662892" y="351765"/>
                    <a:pt x="657218" y="346955"/>
                    <a:pt x="648277" y="346955"/>
                  </a:cubicBezTo>
                  <a:cubicBezTo>
                    <a:pt x="643806" y="346678"/>
                    <a:pt x="642111" y="348158"/>
                    <a:pt x="642326" y="351457"/>
                  </a:cubicBezTo>
                  <a:lnTo>
                    <a:pt x="642326" y="365886"/>
                  </a:lnTo>
                  <a:cubicBezTo>
                    <a:pt x="647513" y="366870"/>
                    <a:pt x="652514" y="363463"/>
                    <a:pt x="653498" y="358276"/>
                  </a:cubicBezTo>
                  <a:cubicBezTo>
                    <a:pt x="653568" y="357908"/>
                    <a:pt x="653616" y="357535"/>
                    <a:pt x="653642" y="357161"/>
                  </a:cubicBezTo>
                  <a:lnTo>
                    <a:pt x="656725" y="357161"/>
                  </a:lnTo>
                  <a:lnTo>
                    <a:pt x="656725" y="377479"/>
                  </a:lnTo>
                  <a:lnTo>
                    <a:pt x="653642" y="377479"/>
                  </a:lnTo>
                  <a:cubicBezTo>
                    <a:pt x="653278" y="372230"/>
                    <a:pt x="648728" y="368270"/>
                    <a:pt x="643479" y="368634"/>
                  </a:cubicBezTo>
                  <a:cubicBezTo>
                    <a:pt x="643092" y="368661"/>
                    <a:pt x="642707" y="368711"/>
                    <a:pt x="642326" y="368785"/>
                  </a:cubicBezTo>
                  <a:lnTo>
                    <a:pt x="642326" y="385896"/>
                  </a:lnTo>
                  <a:cubicBezTo>
                    <a:pt x="642018" y="389196"/>
                    <a:pt x="644115" y="390706"/>
                    <a:pt x="648277" y="390398"/>
                  </a:cubicBezTo>
                  <a:cubicBezTo>
                    <a:pt x="657835" y="390090"/>
                    <a:pt x="663693" y="385002"/>
                    <a:pt x="666468" y="374489"/>
                  </a:cubicBezTo>
                  <a:lnTo>
                    <a:pt x="669736" y="374489"/>
                  </a:lnTo>
                  <a:lnTo>
                    <a:pt x="669151" y="393697"/>
                  </a:lnTo>
                  <a:lnTo>
                    <a:pt x="623180" y="393697"/>
                  </a:lnTo>
                  <a:lnTo>
                    <a:pt x="623180" y="390614"/>
                  </a:lnTo>
                  <a:cubicBezTo>
                    <a:pt x="628267" y="390891"/>
                    <a:pt x="630641" y="389103"/>
                    <a:pt x="630333" y="385804"/>
                  </a:cubicBezTo>
                  <a:lnTo>
                    <a:pt x="630333" y="350871"/>
                  </a:lnTo>
                  <a:cubicBezTo>
                    <a:pt x="630641" y="347572"/>
                    <a:pt x="628267" y="345753"/>
                    <a:pt x="623180" y="346061"/>
                  </a:cubicBezTo>
                  <a:lnTo>
                    <a:pt x="623180" y="342978"/>
                  </a:lnTo>
                  <a:lnTo>
                    <a:pt x="668195" y="342978"/>
                  </a:lnTo>
                  <a:close/>
                  <a:moveTo>
                    <a:pt x="724895" y="382967"/>
                  </a:moveTo>
                  <a:lnTo>
                    <a:pt x="727978" y="382967"/>
                  </a:lnTo>
                  <a:cubicBezTo>
                    <a:pt x="727978" y="390799"/>
                    <a:pt x="724402" y="394375"/>
                    <a:pt x="717557" y="394375"/>
                  </a:cubicBezTo>
                  <a:cubicBezTo>
                    <a:pt x="710712" y="394375"/>
                    <a:pt x="706827" y="390491"/>
                    <a:pt x="706827" y="382382"/>
                  </a:cubicBezTo>
                  <a:cubicBezTo>
                    <a:pt x="707413" y="373687"/>
                    <a:pt x="704453" y="369771"/>
                    <a:pt x="697886" y="370049"/>
                  </a:cubicBezTo>
                  <a:lnTo>
                    <a:pt x="697886" y="385465"/>
                  </a:lnTo>
                  <a:cubicBezTo>
                    <a:pt x="697300" y="389966"/>
                    <a:pt x="699674" y="391785"/>
                    <a:pt x="705039" y="391477"/>
                  </a:cubicBezTo>
                  <a:lnTo>
                    <a:pt x="705039" y="394560"/>
                  </a:lnTo>
                  <a:lnTo>
                    <a:pt x="679109" y="394560"/>
                  </a:lnTo>
                  <a:lnTo>
                    <a:pt x="679109" y="391477"/>
                  </a:lnTo>
                  <a:cubicBezTo>
                    <a:pt x="684166" y="391785"/>
                    <a:pt x="686571" y="389966"/>
                    <a:pt x="686262" y="386667"/>
                  </a:cubicBezTo>
                  <a:lnTo>
                    <a:pt x="686262" y="351457"/>
                  </a:lnTo>
                  <a:cubicBezTo>
                    <a:pt x="686571" y="348158"/>
                    <a:pt x="684166" y="346370"/>
                    <a:pt x="679109" y="346678"/>
                  </a:cubicBezTo>
                  <a:lnTo>
                    <a:pt x="679109" y="343595"/>
                  </a:lnTo>
                  <a:lnTo>
                    <a:pt x="704731" y="343595"/>
                  </a:lnTo>
                  <a:cubicBezTo>
                    <a:pt x="717064" y="343903"/>
                    <a:pt x="723230" y="348405"/>
                    <a:pt x="723230" y="357099"/>
                  </a:cubicBezTo>
                  <a:cubicBezTo>
                    <a:pt x="722922" y="364900"/>
                    <a:pt x="717249" y="369124"/>
                    <a:pt x="705625" y="369124"/>
                  </a:cubicBezTo>
                  <a:lnTo>
                    <a:pt x="705625" y="369401"/>
                  </a:lnTo>
                  <a:cubicBezTo>
                    <a:pt x="711904" y="369569"/>
                    <a:pt x="717229" y="374063"/>
                    <a:pt x="718451" y="380223"/>
                  </a:cubicBezTo>
                  <a:cubicBezTo>
                    <a:pt x="720239" y="386390"/>
                    <a:pt x="721719" y="389226"/>
                    <a:pt x="722613" y="388332"/>
                  </a:cubicBezTo>
                  <a:cubicBezTo>
                    <a:pt x="723816" y="388610"/>
                    <a:pt x="724710" y="386821"/>
                    <a:pt x="725018" y="382906"/>
                  </a:cubicBezTo>
                  <a:close/>
                  <a:moveTo>
                    <a:pt x="697454" y="351457"/>
                  </a:moveTo>
                  <a:lnTo>
                    <a:pt x="697454" y="367366"/>
                  </a:lnTo>
                  <a:cubicBezTo>
                    <a:pt x="706396" y="367675"/>
                    <a:pt x="710589" y="364067"/>
                    <a:pt x="710281" y="357161"/>
                  </a:cubicBezTo>
                  <a:cubicBezTo>
                    <a:pt x="709972" y="350994"/>
                    <a:pt x="707197" y="347572"/>
                    <a:pt x="702233" y="346955"/>
                  </a:cubicBezTo>
                  <a:cubicBezTo>
                    <a:pt x="698965" y="346955"/>
                    <a:pt x="697454" y="348466"/>
                    <a:pt x="697454" y="351457"/>
                  </a:cubicBezTo>
                  <a:close/>
                  <a:moveTo>
                    <a:pt x="735686" y="394098"/>
                  </a:moveTo>
                  <a:lnTo>
                    <a:pt x="735686" y="374581"/>
                  </a:lnTo>
                  <a:lnTo>
                    <a:pt x="738769" y="374581"/>
                  </a:lnTo>
                  <a:cubicBezTo>
                    <a:pt x="741770" y="385681"/>
                    <a:pt x="747135" y="391385"/>
                    <a:pt x="754864" y="391693"/>
                  </a:cubicBezTo>
                  <a:cubicBezTo>
                    <a:pt x="760814" y="391385"/>
                    <a:pt x="764114" y="388610"/>
                    <a:pt x="764391" y="383276"/>
                  </a:cubicBezTo>
                  <a:cubicBezTo>
                    <a:pt x="764391" y="379977"/>
                    <a:pt x="760537" y="377109"/>
                    <a:pt x="752490" y="374273"/>
                  </a:cubicBezTo>
                  <a:cubicBezTo>
                    <a:pt x="741760" y="370388"/>
                    <a:pt x="736087" y="365578"/>
                    <a:pt x="736087" y="359257"/>
                  </a:cubicBezTo>
                  <a:cubicBezTo>
                    <a:pt x="736673" y="348774"/>
                    <a:pt x="742254" y="343070"/>
                    <a:pt x="753076" y="342454"/>
                  </a:cubicBezTo>
                  <a:cubicBezTo>
                    <a:pt x="756775" y="342450"/>
                    <a:pt x="760395" y="343521"/>
                    <a:pt x="763497" y="345537"/>
                  </a:cubicBezTo>
                  <a:cubicBezTo>
                    <a:pt x="764227" y="346000"/>
                    <a:pt x="765046" y="346305"/>
                    <a:pt x="765902" y="346431"/>
                  </a:cubicBezTo>
                  <a:cubicBezTo>
                    <a:pt x="766796" y="346431"/>
                    <a:pt x="767382" y="345815"/>
                    <a:pt x="768276" y="344335"/>
                  </a:cubicBezTo>
                  <a:cubicBezTo>
                    <a:pt x="768584" y="344026"/>
                    <a:pt x="768584" y="343718"/>
                    <a:pt x="768862" y="343441"/>
                  </a:cubicBezTo>
                  <a:lnTo>
                    <a:pt x="771945" y="343441"/>
                  </a:lnTo>
                  <a:lnTo>
                    <a:pt x="771945" y="360830"/>
                  </a:lnTo>
                  <a:lnTo>
                    <a:pt x="768862" y="360830"/>
                  </a:lnTo>
                  <a:cubicBezTo>
                    <a:pt x="766179" y="350933"/>
                    <a:pt x="761431" y="346123"/>
                    <a:pt x="754556" y="345815"/>
                  </a:cubicBezTo>
                  <a:cubicBezTo>
                    <a:pt x="748913" y="346123"/>
                    <a:pt x="746231" y="348528"/>
                    <a:pt x="745923" y="353029"/>
                  </a:cubicBezTo>
                  <a:cubicBezTo>
                    <a:pt x="745923" y="356318"/>
                    <a:pt x="749797" y="359319"/>
                    <a:pt x="757546" y="362032"/>
                  </a:cubicBezTo>
                  <a:cubicBezTo>
                    <a:pt x="768851" y="365629"/>
                    <a:pt x="774514" y="371035"/>
                    <a:pt x="774535" y="378250"/>
                  </a:cubicBezTo>
                  <a:cubicBezTo>
                    <a:pt x="773949" y="388147"/>
                    <a:pt x="767968" y="393235"/>
                    <a:pt x="756960" y="394437"/>
                  </a:cubicBezTo>
                  <a:cubicBezTo>
                    <a:pt x="752873" y="394364"/>
                    <a:pt x="748832" y="393560"/>
                    <a:pt x="745028" y="392063"/>
                  </a:cubicBezTo>
                  <a:cubicBezTo>
                    <a:pt x="744078" y="391540"/>
                    <a:pt x="743027" y="391225"/>
                    <a:pt x="741945" y="391138"/>
                  </a:cubicBezTo>
                  <a:cubicBezTo>
                    <a:pt x="741051" y="391138"/>
                    <a:pt x="740157" y="392063"/>
                    <a:pt x="738862" y="393851"/>
                  </a:cubicBezTo>
                  <a:lnTo>
                    <a:pt x="738554" y="394160"/>
                  </a:lnTo>
                  <a:close/>
                  <a:moveTo>
                    <a:pt x="809899" y="394098"/>
                  </a:moveTo>
                  <a:lnTo>
                    <a:pt x="783353" y="394098"/>
                  </a:lnTo>
                  <a:lnTo>
                    <a:pt x="783353" y="391015"/>
                  </a:lnTo>
                  <a:cubicBezTo>
                    <a:pt x="788440" y="391323"/>
                    <a:pt x="790814" y="389535"/>
                    <a:pt x="790506" y="386236"/>
                  </a:cubicBezTo>
                  <a:lnTo>
                    <a:pt x="790506" y="351179"/>
                  </a:lnTo>
                  <a:cubicBezTo>
                    <a:pt x="790814" y="347880"/>
                    <a:pt x="788440" y="346061"/>
                    <a:pt x="783353" y="346370"/>
                  </a:cubicBezTo>
                  <a:lnTo>
                    <a:pt x="783353" y="343286"/>
                  </a:lnTo>
                  <a:lnTo>
                    <a:pt x="809683" y="343286"/>
                  </a:lnTo>
                  <a:lnTo>
                    <a:pt x="809683" y="346370"/>
                  </a:lnTo>
                  <a:cubicBezTo>
                    <a:pt x="804596" y="346061"/>
                    <a:pt x="802222" y="347880"/>
                    <a:pt x="802530" y="351179"/>
                  </a:cubicBezTo>
                  <a:lnTo>
                    <a:pt x="802530" y="386297"/>
                  </a:lnTo>
                  <a:cubicBezTo>
                    <a:pt x="802222" y="389596"/>
                    <a:pt x="804596" y="391385"/>
                    <a:pt x="809683" y="391076"/>
                  </a:cubicBezTo>
                  <a:lnTo>
                    <a:pt x="809683" y="394160"/>
                  </a:lnTo>
                  <a:close/>
                  <a:moveTo>
                    <a:pt x="816621" y="343564"/>
                  </a:moveTo>
                  <a:lnTo>
                    <a:pt x="863701" y="343564"/>
                  </a:lnTo>
                  <a:lnTo>
                    <a:pt x="864010" y="361292"/>
                  </a:lnTo>
                  <a:lnTo>
                    <a:pt x="860742" y="361292"/>
                  </a:lnTo>
                  <a:cubicBezTo>
                    <a:pt x="858337" y="351673"/>
                    <a:pt x="853588" y="346863"/>
                    <a:pt x="846435" y="346863"/>
                  </a:cubicBezTo>
                  <a:lnTo>
                    <a:pt x="846435" y="386205"/>
                  </a:lnTo>
                  <a:cubicBezTo>
                    <a:pt x="846127" y="389504"/>
                    <a:pt x="848809" y="391292"/>
                    <a:pt x="854483" y="390984"/>
                  </a:cubicBezTo>
                  <a:lnTo>
                    <a:pt x="854483" y="394067"/>
                  </a:lnTo>
                  <a:lnTo>
                    <a:pt x="825870" y="394067"/>
                  </a:lnTo>
                  <a:lnTo>
                    <a:pt x="825870" y="390984"/>
                  </a:lnTo>
                  <a:cubicBezTo>
                    <a:pt x="831821" y="391292"/>
                    <a:pt x="834812" y="389504"/>
                    <a:pt x="834195" y="386205"/>
                  </a:cubicBezTo>
                  <a:lnTo>
                    <a:pt x="834195" y="346955"/>
                  </a:lnTo>
                  <a:cubicBezTo>
                    <a:pt x="827042" y="346955"/>
                    <a:pt x="822294" y="351765"/>
                    <a:pt x="819889" y="361385"/>
                  </a:cubicBezTo>
                  <a:lnTo>
                    <a:pt x="816621" y="361385"/>
                  </a:lnTo>
                  <a:lnTo>
                    <a:pt x="816621" y="343564"/>
                  </a:lnTo>
                  <a:close/>
                  <a:moveTo>
                    <a:pt x="868172" y="346277"/>
                  </a:moveTo>
                  <a:lnTo>
                    <a:pt x="868172" y="343194"/>
                  </a:lnTo>
                  <a:lnTo>
                    <a:pt x="892314" y="343194"/>
                  </a:lnTo>
                  <a:lnTo>
                    <a:pt x="892314" y="346277"/>
                  </a:lnTo>
                  <a:cubicBezTo>
                    <a:pt x="888460" y="346277"/>
                    <a:pt x="886671" y="347171"/>
                    <a:pt x="886671" y="348682"/>
                  </a:cubicBezTo>
                  <a:cubicBezTo>
                    <a:pt x="886833" y="349850"/>
                    <a:pt x="887232" y="350973"/>
                    <a:pt x="887843" y="351981"/>
                  </a:cubicBezTo>
                  <a:cubicBezTo>
                    <a:pt x="888078" y="352216"/>
                    <a:pt x="888192" y="352546"/>
                    <a:pt x="888151" y="352875"/>
                  </a:cubicBezTo>
                  <a:lnTo>
                    <a:pt x="895890" y="367582"/>
                  </a:lnTo>
                  <a:lnTo>
                    <a:pt x="902766" y="353769"/>
                  </a:lnTo>
                  <a:cubicBezTo>
                    <a:pt x="903450" y="352582"/>
                    <a:pt x="903851" y="351252"/>
                    <a:pt x="903937" y="349884"/>
                  </a:cubicBezTo>
                  <a:cubicBezTo>
                    <a:pt x="903937" y="347788"/>
                    <a:pt x="901872" y="346585"/>
                    <a:pt x="897771" y="346585"/>
                  </a:cubicBezTo>
                  <a:lnTo>
                    <a:pt x="897771" y="343502"/>
                  </a:lnTo>
                  <a:lnTo>
                    <a:pt x="916270" y="343502"/>
                  </a:lnTo>
                  <a:lnTo>
                    <a:pt x="916270" y="346585"/>
                  </a:lnTo>
                  <a:cubicBezTo>
                    <a:pt x="911800" y="346863"/>
                    <a:pt x="909117" y="348682"/>
                    <a:pt x="908223" y="351673"/>
                  </a:cubicBezTo>
                  <a:lnTo>
                    <a:pt x="897771" y="373255"/>
                  </a:lnTo>
                  <a:lnTo>
                    <a:pt x="897771" y="386729"/>
                  </a:lnTo>
                  <a:cubicBezTo>
                    <a:pt x="897493" y="390028"/>
                    <a:pt x="900176" y="391847"/>
                    <a:pt x="905818" y="391539"/>
                  </a:cubicBezTo>
                  <a:lnTo>
                    <a:pt x="905818" y="394622"/>
                  </a:lnTo>
                  <a:lnTo>
                    <a:pt x="877823" y="394622"/>
                  </a:lnTo>
                  <a:lnTo>
                    <a:pt x="877823" y="391539"/>
                  </a:lnTo>
                  <a:cubicBezTo>
                    <a:pt x="883773" y="391847"/>
                    <a:pt x="886764" y="390028"/>
                    <a:pt x="886147" y="386729"/>
                  </a:cubicBezTo>
                  <a:lnTo>
                    <a:pt x="886147" y="373224"/>
                  </a:lnTo>
                  <a:lnTo>
                    <a:pt x="876620" y="354910"/>
                  </a:lnTo>
                  <a:cubicBezTo>
                    <a:pt x="874154" y="348774"/>
                    <a:pt x="871348" y="346061"/>
                    <a:pt x="868265" y="346370"/>
                  </a:cubicBezTo>
                  <a:close/>
                  <a:moveTo>
                    <a:pt x="242372" y="123976"/>
                  </a:moveTo>
                  <a:cubicBezTo>
                    <a:pt x="242372" y="122466"/>
                    <a:pt x="246257" y="123360"/>
                    <a:pt x="249247" y="123360"/>
                  </a:cubicBezTo>
                  <a:cubicBezTo>
                    <a:pt x="250642" y="123286"/>
                    <a:pt x="252041" y="123389"/>
                    <a:pt x="253410" y="123668"/>
                  </a:cubicBezTo>
                  <a:cubicBezTo>
                    <a:pt x="255700" y="124460"/>
                    <a:pt x="257727" y="125868"/>
                    <a:pt x="259268" y="127738"/>
                  </a:cubicBezTo>
                  <a:cubicBezTo>
                    <a:pt x="262844" y="131037"/>
                    <a:pt x="264941" y="133442"/>
                    <a:pt x="267623" y="133442"/>
                  </a:cubicBezTo>
                  <a:cubicBezTo>
                    <a:pt x="269639" y="133423"/>
                    <a:pt x="271642" y="133122"/>
                    <a:pt x="273574" y="132548"/>
                  </a:cubicBezTo>
                  <a:cubicBezTo>
                    <a:pt x="274829" y="131168"/>
                    <a:pt x="275935" y="129659"/>
                    <a:pt x="276873" y="128046"/>
                  </a:cubicBezTo>
                  <a:cubicBezTo>
                    <a:pt x="278642" y="126456"/>
                    <a:pt x="280060" y="124513"/>
                    <a:pt x="281035" y="122342"/>
                  </a:cubicBezTo>
                  <a:cubicBezTo>
                    <a:pt x="281771" y="120271"/>
                    <a:pt x="282668" y="118261"/>
                    <a:pt x="283718" y="116330"/>
                  </a:cubicBezTo>
                  <a:cubicBezTo>
                    <a:pt x="284612" y="115128"/>
                    <a:pt x="289668" y="110164"/>
                    <a:pt x="291765" y="109732"/>
                  </a:cubicBezTo>
                  <a:cubicBezTo>
                    <a:pt x="299200" y="108916"/>
                    <a:pt x="306725" y="109737"/>
                    <a:pt x="313810" y="112137"/>
                  </a:cubicBezTo>
                  <a:cubicBezTo>
                    <a:pt x="313810" y="112137"/>
                    <a:pt x="316893" y="114234"/>
                    <a:pt x="316492" y="116947"/>
                  </a:cubicBezTo>
                  <a:cubicBezTo>
                    <a:pt x="316039" y="120928"/>
                    <a:pt x="315843" y="124934"/>
                    <a:pt x="315906" y="128940"/>
                  </a:cubicBezTo>
                  <a:cubicBezTo>
                    <a:pt x="316014" y="130475"/>
                    <a:pt x="316914" y="131842"/>
                    <a:pt x="318280" y="132548"/>
                  </a:cubicBezTo>
                  <a:cubicBezTo>
                    <a:pt x="320799" y="134556"/>
                    <a:pt x="324439" y="134288"/>
                    <a:pt x="326636" y="131931"/>
                  </a:cubicBezTo>
                  <a:cubicBezTo>
                    <a:pt x="330212" y="128848"/>
                    <a:pt x="335269" y="124747"/>
                    <a:pt x="337674" y="122342"/>
                  </a:cubicBezTo>
                  <a:cubicBezTo>
                    <a:pt x="339914" y="119893"/>
                    <a:pt x="341974" y="117286"/>
                    <a:pt x="343840" y="114542"/>
                  </a:cubicBezTo>
                  <a:cubicBezTo>
                    <a:pt x="345197" y="111577"/>
                    <a:pt x="347007" y="108841"/>
                    <a:pt x="349205" y="106433"/>
                  </a:cubicBezTo>
                  <a:cubicBezTo>
                    <a:pt x="351907" y="104343"/>
                    <a:pt x="355403" y="103574"/>
                    <a:pt x="358732" y="104336"/>
                  </a:cubicBezTo>
                  <a:cubicBezTo>
                    <a:pt x="363511" y="105539"/>
                    <a:pt x="366471" y="106125"/>
                    <a:pt x="368568" y="106741"/>
                  </a:cubicBezTo>
                  <a:cubicBezTo>
                    <a:pt x="370095" y="107273"/>
                    <a:pt x="371507" y="108089"/>
                    <a:pt x="372730" y="109146"/>
                  </a:cubicBezTo>
                  <a:cubicBezTo>
                    <a:pt x="373661" y="110557"/>
                    <a:pt x="374084" y="112242"/>
                    <a:pt x="373933" y="113925"/>
                  </a:cubicBezTo>
                  <a:cubicBezTo>
                    <a:pt x="373501" y="116097"/>
                    <a:pt x="373304" y="118309"/>
                    <a:pt x="373347" y="120523"/>
                  </a:cubicBezTo>
                  <a:cubicBezTo>
                    <a:pt x="373624" y="121448"/>
                    <a:pt x="376923" y="128355"/>
                    <a:pt x="383460" y="128046"/>
                  </a:cubicBezTo>
                  <a:cubicBezTo>
                    <a:pt x="384681" y="128079"/>
                    <a:pt x="385896" y="127869"/>
                    <a:pt x="387036" y="127430"/>
                  </a:cubicBezTo>
                  <a:cubicBezTo>
                    <a:pt x="389487" y="125811"/>
                    <a:pt x="391584" y="123714"/>
                    <a:pt x="393203" y="121263"/>
                  </a:cubicBezTo>
                  <a:cubicBezTo>
                    <a:pt x="396286" y="117070"/>
                    <a:pt x="397673" y="114357"/>
                    <a:pt x="399770" y="111366"/>
                  </a:cubicBezTo>
                  <a:cubicBezTo>
                    <a:pt x="402743" y="106754"/>
                    <a:pt x="406139" y="102429"/>
                    <a:pt x="409914" y="98447"/>
                  </a:cubicBezTo>
                  <a:cubicBezTo>
                    <a:pt x="412494" y="96426"/>
                    <a:pt x="415238" y="94622"/>
                    <a:pt x="418115" y="93052"/>
                  </a:cubicBezTo>
                  <a:cubicBezTo>
                    <a:pt x="421607" y="90761"/>
                    <a:pt x="425589" y="89325"/>
                    <a:pt x="429739" y="88859"/>
                  </a:cubicBezTo>
                  <a:cubicBezTo>
                    <a:pt x="438063" y="89136"/>
                    <a:pt x="441362" y="93946"/>
                    <a:pt x="447899" y="98756"/>
                  </a:cubicBezTo>
                  <a:cubicBezTo>
                    <a:pt x="450278" y="100142"/>
                    <a:pt x="452157" y="102247"/>
                    <a:pt x="453264" y="104768"/>
                  </a:cubicBezTo>
                  <a:cubicBezTo>
                    <a:pt x="453880" y="106248"/>
                    <a:pt x="453880" y="107142"/>
                    <a:pt x="452986" y="107851"/>
                  </a:cubicBezTo>
                  <a:cubicBezTo>
                    <a:pt x="452092" y="108560"/>
                    <a:pt x="447621" y="117748"/>
                    <a:pt x="441948" y="122558"/>
                  </a:cubicBezTo>
                  <a:cubicBezTo>
                    <a:pt x="441070" y="124011"/>
                    <a:pt x="440277" y="125514"/>
                    <a:pt x="439574" y="127060"/>
                  </a:cubicBezTo>
                  <a:cubicBezTo>
                    <a:pt x="438958" y="128570"/>
                    <a:pt x="439266" y="131561"/>
                    <a:pt x="438372" y="133658"/>
                  </a:cubicBezTo>
                  <a:cubicBezTo>
                    <a:pt x="437337" y="136540"/>
                    <a:pt x="436927" y="139609"/>
                    <a:pt x="437169" y="142661"/>
                  </a:cubicBezTo>
                  <a:cubicBezTo>
                    <a:pt x="437169" y="143277"/>
                    <a:pt x="436275" y="144172"/>
                    <a:pt x="435998" y="145744"/>
                  </a:cubicBezTo>
                  <a:cubicBezTo>
                    <a:pt x="435452" y="148410"/>
                    <a:pt x="435244" y="151135"/>
                    <a:pt x="435381" y="153853"/>
                  </a:cubicBezTo>
                  <a:cubicBezTo>
                    <a:pt x="435689" y="156566"/>
                    <a:pt x="435381" y="160451"/>
                    <a:pt x="435689" y="163103"/>
                  </a:cubicBezTo>
                  <a:cubicBezTo>
                    <a:pt x="435689" y="164305"/>
                    <a:pt x="436892" y="165508"/>
                    <a:pt x="436892" y="167018"/>
                  </a:cubicBezTo>
                  <a:cubicBezTo>
                    <a:pt x="436975" y="168940"/>
                    <a:pt x="436767" y="170863"/>
                    <a:pt x="436275" y="172722"/>
                  </a:cubicBezTo>
                  <a:cubicBezTo>
                    <a:pt x="436053" y="173806"/>
                    <a:pt x="435657" y="174847"/>
                    <a:pt x="435103" y="175806"/>
                  </a:cubicBezTo>
                  <a:cubicBezTo>
                    <a:pt x="433916" y="177227"/>
                    <a:pt x="433006" y="178858"/>
                    <a:pt x="432421" y="180615"/>
                  </a:cubicBezTo>
                  <a:cubicBezTo>
                    <a:pt x="431804" y="182712"/>
                    <a:pt x="430633" y="183914"/>
                    <a:pt x="431527" y="186319"/>
                  </a:cubicBezTo>
                  <a:cubicBezTo>
                    <a:pt x="431804" y="187213"/>
                    <a:pt x="433593" y="188693"/>
                    <a:pt x="434610" y="190204"/>
                  </a:cubicBezTo>
                  <a:cubicBezTo>
                    <a:pt x="437015" y="195322"/>
                    <a:pt x="438803" y="208704"/>
                    <a:pt x="436398" y="213606"/>
                  </a:cubicBezTo>
                  <a:cubicBezTo>
                    <a:pt x="434919" y="216936"/>
                    <a:pt x="427457" y="219772"/>
                    <a:pt x="425391" y="221715"/>
                  </a:cubicBezTo>
                  <a:cubicBezTo>
                    <a:pt x="423326" y="223657"/>
                    <a:pt x="416142" y="231920"/>
                    <a:pt x="412873" y="232537"/>
                  </a:cubicBezTo>
                  <a:cubicBezTo>
                    <a:pt x="409605" y="233154"/>
                    <a:pt x="403624" y="231920"/>
                    <a:pt x="402144" y="230132"/>
                  </a:cubicBezTo>
                  <a:cubicBezTo>
                    <a:pt x="400847" y="228223"/>
                    <a:pt x="399810" y="226149"/>
                    <a:pt x="399061" y="223966"/>
                  </a:cubicBezTo>
                  <a:lnTo>
                    <a:pt x="394282" y="219772"/>
                  </a:lnTo>
                  <a:lnTo>
                    <a:pt x="388917" y="218878"/>
                  </a:lnTo>
                  <a:cubicBezTo>
                    <a:pt x="389131" y="217430"/>
                    <a:pt x="389751" y="216072"/>
                    <a:pt x="390705" y="214962"/>
                  </a:cubicBezTo>
                  <a:cubicBezTo>
                    <a:pt x="392776" y="212468"/>
                    <a:pt x="394393" y="209629"/>
                    <a:pt x="395484" y="206576"/>
                  </a:cubicBezTo>
                  <a:cubicBezTo>
                    <a:pt x="397747" y="198766"/>
                    <a:pt x="398950" y="190688"/>
                    <a:pt x="399061" y="182558"/>
                  </a:cubicBezTo>
                  <a:cubicBezTo>
                    <a:pt x="400620" y="178031"/>
                    <a:pt x="401836" y="173393"/>
                    <a:pt x="402699" y="168683"/>
                  </a:cubicBezTo>
                  <a:cubicBezTo>
                    <a:pt x="403593" y="162517"/>
                    <a:pt x="402699" y="153082"/>
                    <a:pt x="404179" y="148581"/>
                  </a:cubicBezTo>
                  <a:cubicBezTo>
                    <a:pt x="405659" y="144079"/>
                    <a:pt x="408372" y="139331"/>
                    <a:pt x="408958" y="137759"/>
                  </a:cubicBezTo>
                  <a:cubicBezTo>
                    <a:pt x="409544" y="136186"/>
                    <a:pt x="413120" y="127861"/>
                    <a:pt x="412843" y="123052"/>
                  </a:cubicBezTo>
                  <a:cubicBezTo>
                    <a:pt x="412565" y="118242"/>
                    <a:pt x="410746" y="116885"/>
                    <a:pt x="408958" y="116453"/>
                  </a:cubicBezTo>
                  <a:cubicBezTo>
                    <a:pt x="407170" y="116022"/>
                    <a:pt x="404795" y="118858"/>
                    <a:pt x="403007" y="120955"/>
                  </a:cubicBezTo>
                  <a:cubicBezTo>
                    <a:pt x="397919" y="125457"/>
                    <a:pt x="394371" y="131442"/>
                    <a:pt x="392863" y="138067"/>
                  </a:cubicBezTo>
                  <a:cubicBezTo>
                    <a:pt x="392863" y="138067"/>
                    <a:pt x="391661" y="142877"/>
                    <a:pt x="393449" y="144233"/>
                  </a:cubicBezTo>
                  <a:cubicBezTo>
                    <a:pt x="395450" y="145543"/>
                    <a:pt x="396848" y="147595"/>
                    <a:pt x="397334" y="149937"/>
                  </a:cubicBezTo>
                  <a:cubicBezTo>
                    <a:pt x="397149" y="153275"/>
                    <a:pt x="396653" y="156588"/>
                    <a:pt x="395854" y="159834"/>
                  </a:cubicBezTo>
                  <a:cubicBezTo>
                    <a:pt x="395237" y="161345"/>
                    <a:pt x="392555" y="166741"/>
                    <a:pt x="390181" y="167327"/>
                  </a:cubicBezTo>
                  <a:cubicBezTo>
                    <a:pt x="387047" y="167506"/>
                    <a:pt x="383992" y="166300"/>
                    <a:pt x="381826" y="164028"/>
                  </a:cubicBezTo>
                  <a:cubicBezTo>
                    <a:pt x="378742" y="161623"/>
                    <a:pt x="375289" y="162239"/>
                    <a:pt x="374395" y="159218"/>
                  </a:cubicBezTo>
                  <a:cubicBezTo>
                    <a:pt x="373501" y="156196"/>
                    <a:pt x="370510" y="154439"/>
                    <a:pt x="371312" y="149629"/>
                  </a:cubicBezTo>
                  <a:cubicBezTo>
                    <a:pt x="371626" y="146940"/>
                    <a:pt x="372333" y="144312"/>
                    <a:pt x="373408" y="141828"/>
                  </a:cubicBezTo>
                  <a:cubicBezTo>
                    <a:pt x="374304" y="138894"/>
                    <a:pt x="374304" y="135760"/>
                    <a:pt x="373408" y="132825"/>
                  </a:cubicBezTo>
                  <a:cubicBezTo>
                    <a:pt x="372931" y="131760"/>
                    <a:pt x="371892" y="131056"/>
                    <a:pt x="370726" y="131006"/>
                  </a:cubicBezTo>
                  <a:cubicBezTo>
                    <a:pt x="369517" y="133738"/>
                    <a:pt x="367906" y="136274"/>
                    <a:pt x="365947" y="138529"/>
                  </a:cubicBezTo>
                  <a:cubicBezTo>
                    <a:pt x="364159" y="139732"/>
                    <a:pt x="362679" y="145713"/>
                    <a:pt x="361476" y="150215"/>
                  </a:cubicBezTo>
                  <a:cubicBezTo>
                    <a:pt x="360360" y="154021"/>
                    <a:pt x="358969" y="157740"/>
                    <a:pt x="357314" y="161345"/>
                  </a:cubicBezTo>
                  <a:cubicBezTo>
                    <a:pt x="356128" y="166394"/>
                    <a:pt x="355826" y="171610"/>
                    <a:pt x="356420" y="176761"/>
                  </a:cubicBezTo>
                  <a:cubicBezTo>
                    <a:pt x="356697" y="179166"/>
                    <a:pt x="357900" y="195076"/>
                    <a:pt x="354323" y="199577"/>
                  </a:cubicBezTo>
                  <a:cubicBezTo>
                    <a:pt x="351594" y="203668"/>
                    <a:pt x="348607" y="207581"/>
                    <a:pt x="345382" y="211293"/>
                  </a:cubicBezTo>
                  <a:cubicBezTo>
                    <a:pt x="342299" y="213976"/>
                    <a:pt x="331662" y="212188"/>
                    <a:pt x="331662" y="212188"/>
                  </a:cubicBezTo>
                  <a:cubicBezTo>
                    <a:pt x="328659" y="209166"/>
                    <a:pt x="327041" y="205037"/>
                    <a:pt x="327191" y="200780"/>
                  </a:cubicBezTo>
                  <a:cubicBezTo>
                    <a:pt x="327499" y="193565"/>
                    <a:pt x="326297" y="186967"/>
                    <a:pt x="327499" y="183082"/>
                  </a:cubicBezTo>
                  <a:cubicBezTo>
                    <a:pt x="328702" y="179197"/>
                    <a:pt x="331076" y="171674"/>
                    <a:pt x="332278" y="168067"/>
                  </a:cubicBezTo>
                  <a:cubicBezTo>
                    <a:pt x="334017" y="163228"/>
                    <a:pt x="336078" y="158510"/>
                    <a:pt x="338445" y="153945"/>
                  </a:cubicBezTo>
                  <a:cubicBezTo>
                    <a:pt x="340633" y="150571"/>
                    <a:pt x="342620" y="147071"/>
                    <a:pt x="344395" y="143462"/>
                  </a:cubicBezTo>
                  <a:cubicBezTo>
                    <a:pt x="345289" y="140749"/>
                    <a:pt x="347078" y="135354"/>
                    <a:pt x="344395" y="135045"/>
                  </a:cubicBezTo>
                  <a:cubicBezTo>
                    <a:pt x="344395" y="135045"/>
                    <a:pt x="341127" y="135354"/>
                    <a:pt x="337828" y="140441"/>
                  </a:cubicBezTo>
                  <a:cubicBezTo>
                    <a:pt x="335204" y="144027"/>
                    <a:pt x="332912" y="147846"/>
                    <a:pt x="330983" y="151849"/>
                  </a:cubicBezTo>
                  <a:cubicBezTo>
                    <a:pt x="330089" y="154562"/>
                    <a:pt x="324139" y="158447"/>
                    <a:pt x="320562" y="156659"/>
                  </a:cubicBezTo>
                  <a:cubicBezTo>
                    <a:pt x="318509" y="155684"/>
                    <a:pt x="316268" y="155168"/>
                    <a:pt x="313995" y="155148"/>
                  </a:cubicBezTo>
                  <a:cubicBezTo>
                    <a:pt x="311312" y="155456"/>
                    <a:pt x="310110" y="160852"/>
                    <a:pt x="309524" y="163257"/>
                  </a:cubicBezTo>
                  <a:cubicBezTo>
                    <a:pt x="308938" y="165662"/>
                    <a:pt x="306441" y="187583"/>
                    <a:pt x="304159" y="193257"/>
                  </a:cubicBezTo>
                  <a:cubicBezTo>
                    <a:pt x="301878" y="198930"/>
                    <a:pt x="288065" y="216689"/>
                    <a:pt x="282577" y="219372"/>
                  </a:cubicBezTo>
                  <a:cubicBezTo>
                    <a:pt x="282577" y="219372"/>
                    <a:pt x="274221" y="221776"/>
                    <a:pt x="270059" y="222671"/>
                  </a:cubicBezTo>
                  <a:cubicBezTo>
                    <a:pt x="267597" y="223190"/>
                    <a:pt x="265053" y="222270"/>
                    <a:pt x="263492" y="220296"/>
                  </a:cubicBezTo>
                  <a:cubicBezTo>
                    <a:pt x="263492" y="220296"/>
                    <a:pt x="256339" y="212496"/>
                    <a:pt x="254859" y="210677"/>
                  </a:cubicBezTo>
                  <a:cubicBezTo>
                    <a:pt x="253379" y="208858"/>
                    <a:pt x="254273" y="205281"/>
                    <a:pt x="253070" y="201674"/>
                  </a:cubicBezTo>
                  <a:cubicBezTo>
                    <a:pt x="251900" y="199636"/>
                    <a:pt x="252602" y="197036"/>
                    <a:pt x="254640" y="195865"/>
                  </a:cubicBezTo>
                  <a:cubicBezTo>
                    <a:pt x="254895" y="195718"/>
                    <a:pt x="255165" y="195598"/>
                    <a:pt x="255444" y="195507"/>
                  </a:cubicBezTo>
                  <a:cubicBezTo>
                    <a:pt x="258457" y="194140"/>
                    <a:pt x="261545" y="192946"/>
                    <a:pt x="264694" y="191931"/>
                  </a:cubicBezTo>
                  <a:cubicBezTo>
                    <a:pt x="264694" y="191931"/>
                    <a:pt x="279586" y="179598"/>
                    <a:pt x="282268" y="170903"/>
                  </a:cubicBezTo>
                  <a:cubicBezTo>
                    <a:pt x="284951" y="162209"/>
                    <a:pt x="291210" y="150184"/>
                    <a:pt x="290316" y="144480"/>
                  </a:cubicBezTo>
                  <a:cubicBezTo>
                    <a:pt x="289422" y="138776"/>
                    <a:pt x="289422" y="131900"/>
                    <a:pt x="285845" y="130698"/>
                  </a:cubicBezTo>
                  <a:cubicBezTo>
                    <a:pt x="283580" y="129718"/>
                    <a:pt x="281033" y="129608"/>
                    <a:pt x="278692" y="130390"/>
                  </a:cubicBezTo>
                  <a:cubicBezTo>
                    <a:pt x="277543" y="130747"/>
                    <a:pt x="276489" y="131358"/>
                    <a:pt x="275609" y="132178"/>
                  </a:cubicBezTo>
                  <a:lnTo>
                    <a:pt x="274992" y="132795"/>
                  </a:lnTo>
                  <a:cubicBezTo>
                    <a:pt x="274263" y="134381"/>
                    <a:pt x="272996" y="135659"/>
                    <a:pt x="271415" y="136402"/>
                  </a:cubicBezTo>
                  <a:cubicBezTo>
                    <a:pt x="270812" y="138525"/>
                    <a:pt x="270018" y="140589"/>
                    <a:pt x="269041" y="142568"/>
                  </a:cubicBezTo>
                  <a:cubicBezTo>
                    <a:pt x="267659" y="146310"/>
                    <a:pt x="267245" y="150340"/>
                    <a:pt x="267839" y="154285"/>
                  </a:cubicBezTo>
                  <a:cubicBezTo>
                    <a:pt x="268450" y="157389"/>
                    <a:pt x="268139" y="160604"/>
                    <a:pt x="266945" y="163534"/>
                  </a:cubicBezTo>
                  <a:cubicBezTo>
                    <a:pt x="266359" y="164428"/>
                    <a:pt x="264571" y="164706"/>
                    <a:pt x="263862" y="165014"/>
                  </a:cubicBezTo>
                  <a:cubicBezTo>
                    <a:pt x="255506" y="168622"/>
                    <a:pt x="252238" y="177625"/>
                    <a:pt x="245085" y="167111"/>
                  </a:cubicBezTo>
                  <a:cubicBezTo>
                    <a:pt x="243394" y="164781"/>
                    <a:pt x="241380" y="162705"/>
                    <a:pt x="239103" y="160944"/>
                  </a:cubicBezTo>
                  <a:cubicBezTo>
                    <a:pt x="239103" y="160944"/>
                    <a:pt x="237623" y="159125"/>
                    <a:pt x="236729" y="151325"/>
                  </a:cubicBezTo>
                  <a:cubicBezTo>
                    <a:pt x="235249" y="137234"/>
                    <a:pt x="240614" y="145343"/>
                    <a:pt x="242403" y="138745"/>
                  </a:cubicBezTo>
                  <a:cubicBezTo>
                    <a:pt x="243560" y="136339"/>
                    <a:pt x="244459" y="133818"/>
                    <a:pt x="245085" y="131222"/>
                  </a:cubicBezTo>
                  <a:cubicBezTo>
                    <a:pt x="245048" y="129841"/>
                    <a:pt x="244632" y="128497"/>
                    <a:pt x="243882" y="127337"/>
                  </a:cubicBezTo>
                  <a:cubicBezTo>
                    <a:pt x="243882" y="127337"/>
                    <a:pt x="242372" y="125765"/>
                    <a:pt x="242372" y="123976"/>
                  </a:cubicBezTo>
                  <a:close/>
                  <a:moveTo>
                    <a:pt x="863516" y="252424"/>
                  </a:moveTo>
                  <a:lnTo>
                    <a:pt x="863516" y="252424"/>
                  </a:lnTo>
                  <a:close/>
                  <a:moveTo>
                    <a:pt x="863208" y="198868"/>
                  </a:moveTo>
                  <a:cubicBezTo>
                    <a:pt x="864996" y="196771"/>
                    <a:pt x="866785" y="194675"/>
                    <a:pt x="866785" y="193164"/>
                  </a:cubicBezTo>
                  <a:cubicBezTo>
                    <a:pt x="867143" y="191066"/>
                    <a:pt x="866830" y="188908"/>
                    <a:pt x="865890" y="186998"/>
                  </a:cubicBezTo>
                  <a:cubicBezTo>
                    <a:pt x="864996" y="185487"/>
                    <a:pt x="864102" y="184901"/>
                    <a:pt x="863208" y="184901"/>
                  </a:cubicBezTo>
                  <a:lnTo>
                    <a:pt x="863208" y="198991"/>
                  </a:lnTo>
                  <a:close/>
                  <a:moveTo>
                    <a:pt x="863516" y="157584"/>
                  </a:moveTo>
                  <a:lnTo>
                    <a:pt x="863516" y="147687"/>
                  </a:lnTo>
                  <a:cubicBezTo>
                    <a:pt x="864393" y="147200"/>
                    <a:pt x="865193" y="146587"/>
                    <a:pt x="865890" y="145867"/>
                  </a:cubicBezTo>
                  <a:cubicBezTo>
                    <a:pt x="867987" y="143771"/>
                    <a:pt x="869159" y="138067"/>
                    <a:pt x="867679" y="136864"/>
                  </a:cubicBezTo>
                  <a:cubicBezTo>
                    <a:pt x="866349" y="135966"/>
                    <a:pt x="864958" y="135163"/>
                    <a:pt x="863516" y="134459"/>
                  </a:cubicBezTo>
                  <a:lnTo>
                    <a:pt x="863516" y="123360"/>
                  </a:lnTo>
                  <a:lnTo>
                    <a:pt x="864102" y="122774"/>
                  </a:lnTo>
                  <a:cubicBezTo>
                    <a:pt x="865305" y="120955"/>
                    <a:pt x="867185" y="119167"/>
                    <a:pt x="866785" y="116608"/>
                  </a:cubicBezTo>
                  <a:cubicBezTo>
                    <a:pt x="866429" y="114670"/>
                    <a:pt x="865493" y="112885"/>
                    <a:pt x="864102" y="111489"/>
                  </a:cubicBezTo>
                  <a:lnTo>
                    <a:pt x="863516" y="110904"/>
                  </a:lnTo>
                  <a:lnTo>
                    <a:pt x="863516" y="99064"/>
                  </a:lnTo>
                  <a:cubicBezTo>
                    <a:pt x="865891" y="97553"/>
                    <a:pt x="868881" y="94840"/>
                    <a:pt x="869159" y="94840"/>
                  </a:cubicBezTo>
                  <a:cubicBezTo>
                    <a:pt x="871860" y="94309"/>
                    <a:pt x="874409" y="93182"/>
                    <a:pt x="876620" y="91541"/>
                  </a:cubicBezTo>
                  <a:cubicBezTo>
                    <a:pt x="878717" y="89753"/>
                    <a:pt x="878994" y="86731"/>
                    <a:pt x="880197" y="83740"/>
                  </a:cubicBezTo>
                  <a:cubicBezTo>
                    <a:pt x="881877" y="79441"/>
                    <a:pt x="882684" y="74850"/>
                    <a:pt x="882571" y="70236"/>
                  </a:cubicBezTo>
                  <a:cubicBezTo>
                    <a:pt x="882293" y="67153"/>
                    <a:pt x="881091" y="65426"/>
                    <a:pt x="878408" y="65149"/>
                  </a:cubicBezTo>
                  <a:lnTo>
                    <a:pt x="863516" y="64840"/>
                  </a:lnTo>
                  <a:lnTo>
                    <a:pt x="863516" y="36320"/>
                  </a:lnTo>
                  <a:cubicBezTo>
                    <a:pt x="869159" y="38109"/>
                    <a:pt x="867679" y="39034"/>
                    <a:pt x="867679" y="44429"/>
                  </a:cubicBezTo>
                  <a:cubicBezTo>
                    <a:pt x="867679" y="51644"/>
                    <a:pt x="869467" y="57934"/>
                    <a:pt x="878994" y="52230"/>
                  </a:cubicBezTo>
                  <a:cubicBezTo>
                    <a:pt x="880782" y="51027"/>
                    <a:pt x="887350" y="48931"/>
                    <a:pt x="891512" y="46526"/>
                  </a:cubicBezTo>
                  <a:cubicBezTo>
                    <a:pt x="893621" y="45526"/>
                    <a:pt x="895625" y="44317"/>
                    <a:pt x="897493" y="42919"/>
                  </a:cubicBezTo>
                  <a:cubicBezTo>
                    <a:pt x="899040" y="41924"/>
                    <a:pt x="900753" y="41214"/>
                    <a:pt x="902550" y="40822"/>
                  </a:cubicBezTo>
                  <a:cubicBezTo>
                    <a:pt x="909703" y="39619"/>
                    <a:pt x="905633" y="41439"/>
                    <a:pt x="911800" y="46834"/>
                  </a:cubicBezTo>
                  <a:cubicBezTo>
                    <a:pt x="914386" y="49547"/>
                    <a:pt x="915936" y="53083"/>
                    <a:pt x="916178" y="56824"/>
                  </a:cubicBezTo>
                  <a:cubicBezTo>
                    <a:pt x="914326" y="59871"/>
                    <a:pt x="912006" y="62608"/>
                    <a:pt x="909302" y="64933"/>
                  </a:cubicBezTo>
                  <a:cubicBezTo>
                    <a:pt x="907822" y="66135"/>
                    <a:pt x="893516" y="85035"/>
                    <a:pt x="890248" y="89845"/>
                  </a:cubicBezTo>
                  <a:cubicBezTo>
                    <a:pt x="888809" y="91916"/>
                    <a:pt x="886853" y="93574"/>
                    <a:pt x="884575" y="94655"/>
                  </a:cubicBezTo>
                  <a:cubicBezTo>
                    <a:pt x="883681" y="94933"/>
                    <a:pt x="883681" y="94655"/>
                    <a:pt x="883095" y="95549"/>
                  </a:cubicBezTo>
                  <a:cubicBezTo>
                    <a:pt x="878316" y="101716"/>
                    <a:pt x="885469" y="100636"/>
                    <a:pt x="888151" y="108160"/>
                  </a:cubicBezTo>
                  <a:cubicBezTo>
                    <a:pt x="889631" y="112353"/>
                    <a:pt x="888460" y="117748"/>
                    <a:pt x="882786" y="117748"/>
                  </a:cubicBezTo>
                  <a:cubicBezTo>
                    <a:pt x="880998" y="117748"/>
                    <a:pt x="874154" y="118643"/>
                    <a:pt x="874154" y="118643"/>
                  </a:cubicBezTo>
                  <a:cubicBezTo>
                    <a:pt x="872951" y="121942"/>
                    <a:pt x="875048" y="122867"/>
                    <a:pt x="879210" y="126751"/>
                  </a:cubicBezTo>
                  <a:cubicBezTo>
                    <a:pt x="883562" y="132265"/>
                    <a:pt x="886988" y="138451"/>
                    <a:pt x="889354" y="145066"/>
                  </a:cubicBezTo>
                  <a:cubicBezTo>
                    <a:pt x="889940" y="148673"/>
                    <a:pt x="891142" y="150461"/>
                    <a:pt x="885161" y="154655"/>
                  </a:cubicBezTo>
                  <a:cubicBezTo>
                    <a:pt x="878624" y="158879"/>
                    <a:pt x="878008" y="158570"/>
                    <a:pt x="872643" y="158570"/>
                  </a:cubicBezTo>
                  <a:cubicBezTo>
                    <a:pt x="871749" y="158570"/>
                    <a:pt x="867586" y="158169"/>
                    <a:pt x="863424" y="157584"/>
                  </a:cubicBezTo>
                  <a:close/>
                  <a:moveTo>
                    <a:pt x="816312" y="213883"/>
                  </a:moveTo>
                  <a:cubicBezTo>
                    <a:pt x="817788" y="213629"/>
                    <a:pt x="819286" y="213525"/>
                    <a:pt x="820783" y="213575"/>
                  </a:cubicBezTo>
                  <a:cubicBezTo>
                    <a:pt x="822025" y="217270"/>
                    <a:pt x="823519" y="220876"/>
                    <a:pt x="825254" y="224366"/>
                  </a:cubicBezTo>
                  <a:cubicBezTo>
                    <a:pt x="827042" y="227080"/>
                    <a:pt x="829447" y="230533"/>
                    <a:pt x="827659" y="240892"/>
                  </a:cubicBezTo>
                  <a:cubicBezTo>
                    <a:pt x="825870" y="251252"/>
                    <a:pt x="825562" y="249895"/>
                    <a:pt x="825562" y="249895"/>
                  </a:cubicBezTo>
                  <a:cubicBezTo>
                    <a:pt x="825562" y="249895"/>
                    <a:pt x="823774" y="251992"/>
                    <a:pt x="816312" y="254397"/>
                  </a:cubicBezTo>
                  <a:lnTo>
                    <a:pt x="816312" y="272650"/>
                  </a:lnTo>
                  <a:cubicBezTo>
                    <a:pt x="819396" y="275055"/>
                    <a:pt x="826148" y="281899"/>
                    <a:pt x="832715" y="282855"/>
                  </a:cubicBezTo>
                  <a:cubicBezTo>
                    <a:pt x="832715" y="282855"/>
                    <a:pt x="843445" y="282547"/>
                    <a:pt x="845819" y="280450"/>
                  </a:cubicBezTo>
                  <a:cubicBezTo>
                    <a:pt x="848390" y="277809"/>
                    <a:pt x="850780" y="274997"/>
                    <a:pt x="852972" y="272033"/>
                  </a:cubicBezTo>
                  <a:cubicBezTo>
                    <a:pt x="852972" y="272033"/>
                    <a:pt x="862221" y="262783"/>
                    <a:pt x="863116" y="252824"/>
                  </a:cubicBezTo>
                  <a:lnTo>
                    <a:pt x="863116" y="248940"/>
                  </a:lnTo>
                  <a:cubicBezTo>
                    <a:pt x="862050" y="241991"/>
                    <a:pt x="860048" y="235218"/>
                    <a:pt x="857165" y="228806"/>
                  </a:cubicBezTo>
                  <a:cubicBezTo>
                    <a:pt x="854760" y="221314"/>
                    <a:pt x="850598" y="211417"/>
                    <a:pt x="853866" y="206607"/>
                  </a:cubicBezTo>
                  <a:cubicBezTo>
                    <a:pt x="856613" y="204757"/>
                    <a:pt x="859211" y="202696"/>
                    <a:pt x="861636" y="200441"/>
                  </a:cubicBezTo>
                  <a:cubicBezTo>
                    <a:pt x="861913" y="199824"/>
                    <a:pt x="862530" y="199516"/>
                    <a:pt x="863116" y="198930"/>
                  </a:cubicBezTo>
                  <a:lnTo>
                    <a:pt x="863116" y="184778"/>
                  </a:lnTo>
                  <a:cubicBezTo>
                    <a:pt x="862807" y="184778"/>
                    <a:pt x="862221" y="184469"/>
                    <a:pt x="861913" y="184469"/>
                  </a:cubicBezTo>
                  <a:cubicBezTo>
                    <a:pt x="858830" y="183267"/>
                    <a:pt x="859847" y="179660"/>
                    <a:pt x="858059" y="175220"/>
                  </a:cubicBezTo>
                  <a:cubicBezTo>
                    <a:pt x="855074" y="173717"/>
                    <a:pt x="851831" y="172796"/>
                    <a:pt x="848501" y="172506"/>
                  </a:cubicBezTo>
                  <a:cubicBezTo>
                    <a:pt x="843291" y="172121"/>
                    <a:pt x="838115" y="173620"/>
                    <a:pt x="833917" y="176731"/>
                  </a:cubicBezTo>
                  <a:cubicBezTo>
                    <a:pt x="829139" y="180030"/>
                    <a:pt x="823188" y="181355"/>
                    <a:pt x="816312" y="184346"/>
                  </a:cubicBezTo>
                  <a:lnTo>
                    <a:pt x="816312" y="213945"/>
                  </a:lnTo>
                  <a:close/>
                  <a:moveTo>
                    <a:pt x="863424" y="36320"/>
                  </a:moveTo>
                  <a:lnTo>
                    <a:pt x="863424" y="64840"/>
                  </a:lnTo>
                  <a:lnTo>
                    <a:pt x="859231" y="64840"/>
                  </a:lnTo>
                  <a:cubicBezTo>
                    <a:pt x="858337" y="65149"/>
                    <a:pt x="858059" y="64532"/>
                    <a:pt x="856548" y="66629"/>
                  </a:cubicBezTo>
                  <a:cubicBezTo>
                    <a:pt x="852694" y="72795"/>
                    <a:pt x="844216" y="83432"/>
                    <a:pt x="844216" y="84357"/>
                  </a:cubicBezTo>
                  <a:cubicBezTo>
                    <a:pt x="844216" y="85282"/>
                    <a:pt x="846590" y="86454"/>
                    <a:pt x="847299" y="86731"/>
                  </a:cubicBezTo>
                  <a:cubicBezTo>
                    <a:pt x="849087" y="88550"/>
                    <a:pt x="853465" y="91541"/>
                    <a:pt x="855038" y="92743"/>
                  </a:cubicBezTo>
                  <a:cubicBezTo>
                    <a:pt x="856610" y="93946"/>
                    <a:pt x="859508" y="98447"/>
                    <a:pt x="860711" y="99342"/>
                  </a:cubicBezTo>
                  <a:cubicBezTo>
                    <a:pt x="861296" y="99958"/>
                    <a:pt x="862191" y="99342"/>
                    <a:pt x="863393" y="98756"/>
                  </a:cubicBezTo>
                  <a:lnTo>
                    <a:pt x="863393" y="110749"/>
                  </a:lnTo>
                  <a:cubicBezTo>
                    <a:pt x="861339" y="108109"/>
                    <a:pt x="858050" y="106740"/>
                    <a:pt x="854729" y="107142"/>
                  </a:cubicBezTo>
                  <a:cubicBezTo>
                    <a:pt x="852507" y="106873"/>
                    <a:pt x="850253" y="107192"/>
                    <a:pt x="848193" y="108067"/>
                  </a:cubicBezTo>
                  <a:cubicBezTo>
                    <a:pt x="846405" y="109547"/>
                    <a:pt x="846990" y="112846"/>
                    <a:pt x="845510" y="112846"/>
                  </a:cubicBezTo>
                  <a:cubicBezTo>
                    <a:pt x="843414" y="113154"/>
                    <a:pt x="843722" y="111058"/>
                    <a:pt x="842828" y="110164"/>
                  </a:cubicBezTo>
                  <a:cubicBezTo>
                    <a:pt x="842828" y="110164"/>
                    <a:pt x="836261" y="105045"/>
                    <a:pt x="830310" y="105354"/>
                  </a:cubicBezTo>
                  <a:cubicBezTo>
                    <a:pt x="828840" y="105145"/>
                    <a:pt x="827368" y="105718"/>
                    <a:pt x="826425" y="106865"/>
                  </a:cubicBezTo>
                  <a:cubicBezTo>
                    <a:pt x="824655" y="108596"/>
                    <a:pt x="822759" y="110193"/>
                    <a:pt x="820752" y="111644"/>
                  </a:cubicBezTo>
                  <a:cubicBezTo>
                    <a:pt x="818964" y="112846"/>
                    <a:pt x="817669" y="114049"/>
                    <a:pt x="816590" y="114727"/>
                  </a:cubicBezTo>
                  <a:lnTo>
                    <a:pt x="816590" y="108067"/>
                  </a:lnTo>
                  <a:cubicBezTo>
                    <a:pt x="816590" y="107759"/>
                    <a:pt x="816898" y="107759"/>
                    <a:pt x="816898" y="107450"/>
                  </a:cubicBezTo>
                  <a:cubicBezTo>
                    <a:pt x="818378" y="105354"/>
                    <a:pt x="822849" y="97245"/>
                    <a:pt x="822541" y="95118"/>
                  </a:cubicBezTo>
                  <a:cubicBezTo>
                    <a:pt x="822541" y="95118"/>
                    <a:pt x="818378" y="91202"/>
                    <a:pt x="816590" y="89414"/>
                  </a:cubicBezTo>
                  <a:lnTo>
                    <a:pt x="816590" y="83247"/>
                  </a:lnTo>
                  <a:cubicBezTo>
                    <a:pt x="817519" y="83429"/>
                    <a:pt x="818420" y="83729"/>
                    <a:pt x="819272" y="84141"/>
                  </a:cubicBezTo>
                  <a:cubicBezTo>
                    <a:pt x="819272" y="84141"/>
                    <a:pt x="827011" y="87749"/>
                    <a:pt x="829108" y="86546"/>
                  </a:cubicBezTo>
                  <a:cubicBezTo>
                    <a:pt x="831204" y="85344"/>
                    <a:pt x="835274" y="74213"/>
                    <a:pt x="838635" y="68818"/>
                  </a:cubicBezTo>
                  <a:cubicBezTo>
                    <a:pt x="840597" y="65757"/>
                    <a:pt x="842259" y="62515"/>
                    <a:pt x="843599" y="59136"/>
                  </a:cubicBezTo>
                  <a:cubicBezTo>
                    <a:pt x="844621" y="56103"/>
                    <a:pt x="842990" y="52815"/>
                    <a:pt x="839956" y="51793"/>
                  </a:cubicBezTo>
                  <a:cubicBezTo>
                    <a:pt x="839785" y="51735"/>
                    <a:pt x="839612" y="51685"/>
                    <a:pt x="839436" y="51644"/>
                  </a:cubicBezTo>
                  <a:cubicBezTo>
                    <a:pt x="837551" y="51941"/>
                    <a:pt x="835788" y="52764"/>
                    <a:pt x="834349" y="54018"/>
                  </a:cubicBezTo>
                  <a:cubicBezTo>
                    <a:pt x="831155" y="56514"/>
                    <a:pt x="827653" y="58586"/>
                    <a:pt x="823928" y="60185"/>
                  </a:cubicBezTo>
                  <a:cubicBezTo>
                    <a:pt x="821171" y="60794"/>
                    <a:pt x="818735" y="62396"/>
                    <a:pt x="817083" y="64686"/>
                  </a:cubicBezTo>
                  <a:lnTo>
                    <a:pt x="816775" y="64994"/>
                  </a:lnTo>
                  <a:lnTo>
                    <a:pt x="816775" y="61233"/>
                  </a:lnTo>
                  <a:cubicBezTo>
                    <a:pt x="817780" y="59694"/>
                    <a:pt x="818676" y="58087"/>
                    <a:pt x="819457" y="56423"/>
                  </a:cubicBezTo>
                  <a:cubicBezTo>
                    <a:pt x="820937" y="51644"/>
                    <a:pt x="824236" y="45940"/>
                    <a:pt x="823342" y="43813"/>
                  </a:cubicBezTo>
                  <a:cubicBezTo>
                    <a:pt x="822763" y="42417"/>
                    <a:pt x="821654" y="41308"/>
                    <a:pt x="820259" y="40729"/>
                  </a:cubicBezTo>
                  <a:cubicBezTo>
                    <a:pt x="819365" y="40144"/>
                    <a:pt x="818162" y="39527"/>
                    <a:pt x="816991" y="38633"/>
                  </a:cubicBezTo>
                  <a:lnTo>
                    <a:pt x="816991" y="33330"/>
                  </a:lnTo>
                  <a:cubicBezTo>
                    <a:pt x="819673" y="33021"/>
                    <a:pt x="822633" y="33021"/>
                    <a:pt x="823835" y="32713"/>
                  </a:cubicBezTo>
                  <a:cubicBezTo>
                    <a:pt x="826200" y="31770"/>
                    <a:pt x="828192" y="30082"/>
                    <a:pt x="829509" y="27903"/>
                  </a:cubicBezTo>
                  <a:cubicBezTo>
                    <a:pt x="830094" y="26423"/>
                    <a:pt x="832592" y="24820"/>
                    <a:pt x="833671" y="21922"/>
                  </a:cubicBezTo>
                  <a:cubicBezTo>
                    <a:pt x="834565" y="19517"/>
                    <a:pt x="835151" y="15909"/>
                    <a:pt x="835767" y="15015"/>
                  </a:cubicBezTo>
                  <a:cubicBezTo>
                    <a:pt x="837247" y="12610"/>
                    <a:pt x="836662" y="7523"/>
                    <a:pt x="836662" y="4810"/>
                  </a:cubicBezTo>
                  <a:cubicBezTo>
                    <a:pt x="836662" y="3916"/>
                    <a:pt x="836045" y="3022"/>
                    <a:pt x="836045" y="2405"/>
                  </a:cubicBezTo>
                  <a:cubicBezTo>
                    <a:pt x="836045" y="0"/>
                    <a:pt x="836662" y="-678"/>
                    <a:pt x="839128" y="894"/>
                  </a:cubicBezTo>
                  <a:cubicBezTo>
                    <a:pt x="839436" y="1202"/>
                    <a:pt x="840608" y="1511"/>
                    <a:pt x="840916" y="1819"/>
                  </a:cubicBezTo>
                  <a:cubicBezTo>
                    <a:pt x="841811" y="2405"/>
                    <a:pt x="842396" y="3022"/>
                    <a:pt x="843290" y="3607"/>
                  </a:cubicBezTo>
                  <a:cubicBezTo>
                    <a:pt x="845962" y="5576"/>
                    <a:pt x="848752" y="7378"/>
                    <a:pt x="851646" y="9003"/>
                  </a:cubicBezTo>
                  <a:cubicBezTo>
                    <a:pt x="853556" y="9990"/>
                    <a:pt x="855269" y="11317"/>
                    <a:pt x="856703" y="12919"/>
                  </a:cubicBezTo>
                  <a:cubicBezTo>
                    <a:pt x="857306" y="14666"/>
                    <a:pt x="857709" y="16476"/>
                    <a:pt x="857905" y="18314"/>
                  </a:cubicBezTo>
                  <a:cubicBezTo>
                    <a:pt x="858041" y="21522"/>
                    <a:pt x="857845" y="24736"/>
                    <a:pt x="857319" y="27903"/>
                  </a:cubicBezTo>
                  <a:cubicBezTo>
                    <a:pt x="856983" y="29945"/>
                    <a:pt x="856983" y="32028"/>
                    <a:pt x="857319" y="34070"/>
                  </a:cubicBezTo>
                  <a:cubicBezTo>
                    <a:pt x="857319" y="34378"/>
                    <a:pt x="857597" y="34964"/>
                    <a:pt x="857597" y="35272"/>
                  </a:cubicBezTo>
                  <a:cubicBezTo>
                    <a:pt x="857597" y="35580"/>
                    <a:pt x="857905" y="35580"/>
                    <a:pt x="858213" y="35580"/>
                  </a:cubicBezTo>
                  <a:lnTo>
                    <a:pt x="863578" y="36475"/>
                  </a:lnTo>
                  <a:close/>
                  <a:moveTo>
                    <a:pt x="863424" y="123360"/>
                  </a:moveTo>
                  <a:lnTo>
                    <a:pt x="863424" y="134459"/>
                  </a:lnTo>
                  <a:cubicBezTo>
                    <a:pt x="863054" y="134265"/>
                    <a:pt x="862639" y="134170"/>
                    <a:pt x="862221" y="134182"/>
                  </a:cubicBezTo>
                  <a:cubicBezTo>
                    <a:pt x="860742" y="134182"/>
                    <a:pt x="856857" y="137481"/>
                    <a:pt x="856857" y="137481"/>
                  </a:cubicBezTo>
                  <a:cubicBezTo>
                    <a:pt x="856857" y="137481"/>
                    <a:pt x="848501" y="145867"/>
                    <a:pt x="845819" y="147964"/>
                  </a:cubicBezTo>
                  <a:cubicBezTo>
                    <a:pt x="844031" y="149475"/>
                    <a:pt x="837494" y="149783"/>
                    <a:pt x="831235" y="154130"/>
                  </a:cubicBezTo>
                  <a:cubicBezTo>
                    <a:pt x="827614" y="156730"/>
                    <a:pt x="824394" y="159846"/>
                    <a:pt x="821677" y="163380"/>
                  </a:cubicBezTo>
                  <a:cubicBezTo>
                    <a:pt x="821677" y="163380"/>
                    <a:pt x="819611" y="164583"/>
                    <a:pt x="816929" y="166463"/>
                  </a:cubicBezTo>
                  <a:lnTo>
                    <a:pt x="816929" y="143771"/>
                  </a:lnTo>
                  <a:cubicBezTo>
                    <a:pt x="818101" y="143462"/>
                    <a:pt x="818995" y="142877"/>
                    <a:pt x="820012" y="142568"/>
                  </a:cubicBezTo>
                  <a:cubicBezTo>
                    <a:pt x="823124" y="141007"/>
                    <a:pt x="826314" y="139607"/>
                    <a:pt x="829570" y="138375"/>
                  </a:cubicBezTo>
                  <a:cubicBezTo>
                    <a:pt x="834413" y="136632"/>
                    <a:pt x="839342" y="135140"/>
                    <a:pt x="844339" y="133904"/>
                  </a:cubicBezTo>
                  <a:cubicBezTo>
                    <a:pt x="846673" y="133247"/>
                    <a:pt x="849071" y="132844"/>
                    <a:pt x="851492" y="132702"/>
                  </a:cubicBezTo>
                  <a:cubicBezTo>
                    <a:pt x="854692" y="131686"/>
                    <a:pt x="857711" y="130166"/>
                    <a:pt x="860433" y="128201"/>
                  </a:cubicBezTo>
                  <a:cubicBezTo>
                    <a:pt x="861367" y="126539"/>
                    <a:pt x="862397" y="124933"/>
                    <a:pt x="863516" y="123391"/>
                  </a:cubicBezTo>
                  <a:close/>
                  <a:moveTo>
                    <a:pt x="863424" y="147687"/>
                  </a:moveTo>
                  <a:cubicBezTo>
                    <a:pt x="859847" y="150061"/>
                    <a:pt x="854760" y="153082"/>
                    <a:pt x="854760" y="153082"/>
                  </a:cubicBezTo>
                  <a:cubicBezTo>
                    <a:pt x="854760" y="153082"/>
                    <a:pt x="849395" y="156165"/>
                    <a:pt x="850906" y="156381"/>
                  </a:cubicBezTo>
                  <a:cubicBezTo>
                    <a:pt x="855054" y="157011"/>
                    <a:pt x="859232" y="157412"/>
                    <a:pt x="863424" y="157584"/>
                  </a:cubicBezTo>
                  <a:lnTo>
                    <a:pt x="863424" y="147687"/>
                  </a:lnTo>
                  <a:close/>
                  <a:moveTo>
                    <a:pt x="790999" y="232013"/>
                  </a:moveTo>
                  <a:cubicBezTo>
                    <a:pt x="793373" y="229916"/>
                    <a:pt x="798738" y="224798"/>
                    <a:pt x="802900" y="221221"/>
                  </a:cubicBezTo>
                  <a:cubicBezTo>
                    <a:pt x="806653" y="217684"/>
                    <a:pt x="811284" y="215214"/>
                    <a:pt x="816312" y="214068"/>
                  </a:cubicBezTo>
                  <a:lnTo>
                    <a:pt x="816312" y="184284"/>
                  </a:lnTo>
                  <a:cubicBezTo>
                    <a:pt x="813229" y="185487"/>
                    <a:pt x="810146" y="186998"/>
                    <a:pt x="806785" y="188478"/>
                  </a:cubicBezTo>
                  <a:cubicBezTo>
                    <a:pt x="795162" y="194182"/>
                    <a:pt x="780855" y="202013"/>
                    <a:pt x="772870" y="204110"/>
                  </a:cubicBezTo>
                  <a:cubicBezTo>
                    <a:pt x="772425" y="204343"/>
                    <a:pt x="772019" y="204645"/>
                    <a:pt x="771667" y="205004"/>
                  </a:cubicBezTo>
                  <a:lnTo>
                    <a:pt x="771667" y="239227"/>
                  </a:lnTo>
                  <a:cubicBezTo>
                    <a:pt x="773900" y="239496"/>
                    <a:pt x="776163" y="239177"/>
                    <a:pt x="778235" y="238303"/>
                  </a:cubicBezTo>
                  <a:cubicBezTo>
                    <a:pt x="782705" y="235620"/>
                    <a:pt x="788656" y="234418"/>
                    <a:pt x="791061" y="232136"/>
                  </a:cubicBezTo>
                  <a:close/>
                  <a:moveTo>
                    <a:pt x="816035" y="254428"/>
                  </a:moveTo>
                  <a:cubicBezTo>
                    <a:pt x="814832" y="254736"/>
                    <a:pt x="813938" y="255044"/>
                    <a:pt x="812458" y="255353"/>
                  </a:cubicBezTo>
                  <a:cubicBezTo>
                    <a:pt x="801729" y="257727"/>
                    <a:pt x="797844" y="258035"/>
                    <a:pt x="792171" y="258929"/>
                  </a:cubicBezTo>
                  <a:cubicBezTo>
                    <a:pt x="788069" y="259460"/>
                    <a:pt x="783911" y="259367"/>
                    <a:pt x="779838" y="258652"/>
                  </a:cubicBezTo>
                  <a:cubicBezTo>
                    <a:pt x="783414" y="263739"/>
                    <a:pt x="783414" y="261735"/>
                    <a:pt x="788779" y="264047"/>
                  </a:cubicBezTo>
                  <a:cubicBezTo>
                    <a:pt x="791153" y="265250"/>
                    <a:pt x="803085" y="266730"/>
                    <a:pt x="806662" y="267655"/>
                  </a:cubicBezTo>
                  <a:cubicBezTo>
                    <a:pt x="810201" y="268541"/>
                    <a:pt x="813472" y="270277"/>
                    <a:pt x="816189" y="272711"/>
                  </a:cubicBezTo>
                  <a:lnTo>
                    <a:pt x="816189" y="254397"/>
                  </a:lnTo>
                  <a:close/>
                  <a:moveTo>
                    <a:pt x="816929" y="33330"/>
                  </a:moveTo>
                  <a:lnTo>
                    <a:pt x="816929" y="38725"/>
                  </a:lnTo>
                  <a:cubicBezTo>
                    <a:pt x="816267" y="38433"/>
                    <a:pt x="815662" y="38026"/>
                    <a:pt x="815141" y="37523"/>
                  </a:cubicBezTo>
                  <a:lnTo>
                    <a:pt x="812736" y="35426"/>
                  </a:lnTo>
                  <a:cubicBezTo>
                    <a:pt x="812458" y="34810"/>
                    <a:pt x="811842" y="34532"/>
                    <a:pt x="812150" y="34224"/>
                  </a:cubicBezTo>
                  <a:cubicBezTo>
                    <a:pt x="812458" y="33915"/>
                    <a:pt x="813630" y="33607"/>
                    <a:pt x="814832" y="33330"/>
                  </a:cubicBezTo>
                  <a:close/>
                  <a:moveTo>
                    <a:pt x="816621" y="61079"/>
                  </a:moveTo>
                  <a:lnTo>
                    <a:pt x="816621" y="64964"/>
                  </a:lnTo>
                  <a:cubicBezTo>
                    <a:pt x="814524" y="67368"/>
                    <a:pt x="812150" y="71562"/>
                    <a:pt x="809159" y="70668"/>
                  </a:cubicBezTo>
                  <a:cubicBezTo>
                    <a:pt x="811824" y="67613"/>
                    <a:pt x="814315" y="64412"/>
                    <a:pt x="816621" y="61079"/>
                  </a:cubicBezTo>
                  <a:close/>
                  <a:moveTo>
                    <a:pt x="816621" y="83278"/>
                  </a:moveTo>
                  <a:lnTo>
                    <a:pt x="816621" y="89444"/>
                  </a:lnTo>
                  <a:cubicBezTo>
                    <a:pt x="816312" y="89136"/>
                    <a:pt x="816035" y="88828"/>
                    <a:pt x="816035" y="88550"/>
                  </a:cubicBezTo>
                  <a:cubicBezTo>
                    <a:pt x="813938" y="85837"/>
                    <a:pt x="812736" y="88242"/>
                    <a:pt x="813938" y="82846"/>
                  </a:cubicBezTo>
                  <a:cubicBezTo>
                    <a:pt x="813938" y="82538"/>
                    <a:pt x="815141" y="82846"/>
                    <a:pt x="816621" y="83124"/>
                  </a:cubicBezTo>
                  <a:close/>
                  <a:moveTo>
                    <a:pt x="816621" y="108190"/>
                  </a:moveTo>
                  <a:cubicBezTo>
                    <a:pt x="814194" y="111230"/>
                    <a:pt x="811501" y="114047"/>
                    <a:pt x="808574" y="116608"/>
                  </a:cubicBezTo>
                  <a:cubicBezTo>
                    <a:pt x="807988" y="117193"/>
                    <a:pt x="806785" y="117810"/>
                    <a:pt x="806199" y="116916"/>
                  </a:cubicBezTo>
                  <a:cubicBezTo>
                    <a:pt x="805146" y="115783"/>
                    <a:pt x="804328" y="114452"/>
                    <a:pt x="803795" y="113000"/>
                  </a:cubicBezTo>
                  <a:cubicBezTo>
                    <a:pt x="803517" y="111798"/>
                    <a:pt x="803517" y="109917"/>
                    <a:pt x="802900" y="107605"/>
                  </a:cubicBezTo>
                  <a:cubicBezTo>
                    <a:pt x="802555" y="105769"/>
                    <a:pt x="802060" y="103964"/>
                    <a:pt x="801420" y="102209"/>
                  </a:cubicBezTo>
                  <a:cubicBezTo>
                    <a:pt x="799632" y="98293"/>
                    <a:pt x="795747" y="76988"/>
                    <a:pt x="795254" y="73072"/>
                  </a:cubicBezTo>
                  <a:cubicBezTo>
                    <a:pt x="794946" y="70390"/>
                    <a:pt x="794946" y="62867"/>
                    <a:pt x="794052" y="58365"/>
                  </a:cubicBezTo>
                  <a:cubicBezTo>
                    <a:pt x="793774" y="56269"/>
                    <a:pt x="791986" y="55683"/>
                    <a:pt x="791986" y="55066"/>
                  </a:cubicBezTo>
                  <a:cubicBezTo>
                    <a:pt x="791500" y="53333"/>
                    <a:pt x="790683" y="51711"/>
                    <a:pt x="789581" y="50287"/>
                  </a:cubicBezTo>
                  <a:lnTo>
                    <a:pt x="788101" y="48468"/>
                  </a:lnTo>
                  <a:lnTo>
                    <a:pt x="786313" y="48468"/>
                  </a:lnTo>
                  <a:cubicBezTo>
                    <a:pt x="786313" y="48468"/>
                    <a:pt x="788101" y="71593"/>
                    <a:pt x="788101" y="77296"/>
                  </a:cubicBezTo>
                  <a:cubicBezTo>
                    <a:pt x="788101" y="83000"/>
                    <a:pt x="788687" y="106094"/>
                    <a:pt x="788995" y="109115"/>
                  </a:cubicBezTo>
                  <a:cubicBezTo>
                    <a:pt x="789303" y="112137"/>
                    <a:pt x="791677" y="117502"/>
                    <a:pt x="792572" y="121695"/>
                  </a:cubicBezTo>
                  <a:cubicBezTo>
                    <a:pt x="792789" y="124395"/>
                    <a:pt x="793715" y="126989"/>
                    <a:pt x="795254" y="129218"/>
                  </a:cubicBezTo>
                  <a:cubicBezTo>
                    <a:pt x="796456" y="130112"/>
                    <a:pt x="798522" y="128324"/>
                    <a:pt x="802715" y="124408"/>
                  </a:cubicBezTo>
                  <a:cubicBezTo>
                    <a:pt x="804477" y="123029"/>
                    <a:pt x="806366" y="121821"/>
                    <a:pt x="808358" y="120801"/>
                  </a:cubicBezTo>
                  <a:cubicBezTo>
                    <a:pt x="808974" y="120492"/>
                    <a:pt x="808974" y="119907"/>
                    <a:pt x="809560" y="119598"/>
                  </a:cubicBezTo>
                  <a:lnTo>
                    <a:pt x="815233" y="116299"/>
                  </a:lnTo>
                  <a:cubicBezTo>
                    <a:pt x="815779" y="115967"/>
                    <a:pt x="816277" y="115563"/>
                    <a:pt x="816713" y="115097"/>
                  </a:cubicBezTo>
                  <a:lnTo>
                    <a:pt x="816713" y="108345"/>
                  </a:lnTo>
                  <a:close/>
                  <a:moveTo>
                    <a:pt x="816929" y="143586"/>
                  </a:moveTo>
                  <a:lnTo>
                    <a:pt x="816929" y="166093"/>
                  </a:lnTo>
                  <a:cubicBezTo>
                    <a:pt x="811842" y="169177"/>
                    <a:pt x="804103" y="173277"/>
                    <a:pt x="801729" y="174202"/>
                  </a:cubicBezTo>
                  <a:cubicBezTo>
                    <a:pt x="798152" y="175374"/>
                    <a:pt x="780855" y="179598"/>
                    <a:pt x="780855" y="179598"/>
                  </a:cubicBezTo>
                  <a:cubicBezTo>
                    <a:pt x="780855" y="179598"/>
                    <a:pt x="776385" y="178981"/>
                    <a:pt x="775182" y="177501"/>
                  </a:cubicBezTo>
                  <a:cubicBezTo>
                    <a:pt x="774288" y="176576"/>
                    <a:pt x="773117" y="175096"/>
                    <a:pt x="771914" y="173586"/>
                  </a:cubicBezTo>
                  <a:lnTo>
                    <a:pt x="771914" y="156936"/>
                  </a:lnTo>
                  <a:cubicBezTo>
                    <a:pt x="775799" y="155734"/>
                    <a:pt x="781441" y="154223"/>
                    <a:pt x="783846" y="153329"/>
                  </a:cubicBezTo>
                  <a:cubicBezTo>
                    <a:pt x="787423" y="152126"/>
                    <a:pt x="805891" y="147625"/>
                    <a:pt x="816929" y="143740"/>
                  </a:cubicBezTo>
                  <a:close/>
                  <a:moveTo>
                    <a:pt x="771606" y="133411"/>
                  </a:moveTo>
                  <a:lnTo>
                    <a:pt x="771606" y="90739"/>
                  </a:lnTo>
                  <a:cubicBezTo>
                    <a:pt x="773117" y="91325"/>
                    <a:pt x="776385" y="91048"/>
                    <a:pt x="776385" y="93823"/>
                  </a:cubicBezTo>
                  <a:cubicBezTo>
                    <a:pt x="776385" y="95025"/>
                    <a:pt x="776693" y="97122"/>
                    <a:pt x="776693" y="99989"/>
                  </a:cubicBezTo>
                  <a:cubicBezTo>
                    <a:pt x="776971" y="104799"/>
                    <a:pt x="776971" y="110811"/>
                    <a:pt x="776971" y="112908"/>
                  </a:cubicBezTo>
                  <a:cubicBezTo>
                    <a:pt x="776971" y="114388"/>
                    <a:pt x="777279" y="117995"/>
                    <a:pt x="777279" y="122157"/>
                  </a:cubicBezTo>
                  <a:cubicBezTo>
                    <a:pt x="776941" y="126322"/>
                    <a:pt x="776239" y="130448"/>
                    <a:pt x="775182" y="134490"/>
                  </a:cubicBezTo>
                  <a:cubicBezTo>
                    <a:pt x="774596" y="136587"/>
                    <a:pt x="774596" y="138067"/>
                    <a:pt x="772500" y="135662"/>
                  </a:cubicBezTo>
                  <a:cubicBezTo>
                    <a:pt x="772500" y="135076"/>
                    <a:pt x="772222" y="134768"/>
                    <a:pt x="771606" y="133874"/>
                  </a:cubicBezTo>
                  <a:close/>
                  <a:moveTo>
                    <a:pt x="771606" y="204850"/>
                  </a:moveTo>
                  <a:cubicBezTo>
                    <a:pt x="767767" y="207341"/>
                    <a:pt x="763535" y="209165"/>
                    <a:pt x="759088" y="210245"/>
                  </a:cubicBezTo>
                  <a:cubicBezTo>
                    <a:pt x="752551" y="211448"/>
                    <a:pt x="745090" y="206638"/>
                    <a:pt x="741514" y="213853"/>
                  </a:cubicBezTo>
                  <a:cubicBezTo>
                    <a:pt x="741007" y="214837"/>
                    <a:pt x="741395" y="216045"/>
                    <a:pt x="742379" y="216551"/>
                  </a:cubicBezTo>
                  <a:cubicBezTo>
                    <a:pt x="742389" y="216556"/>
                    <a:pt x="742398" y="216561"/>
                    <a:pt x="742408" y="216566"/>
                  </a:cubicBezTo>
                  <a:cubicBezTo>
                    <a:pt x="745510" y="220344"/>
                    <a:pt x="749121" y="223675"/>
                    <a:pt x="753137" y="226463"/>
                  </a:cubicBezTo>
                  <a:cubicBezTo>
                    <a:pt x="759982" y="230070"/>
                    <a:pt x="764761" y="237871"/>
                    <a:pt x="771637" y="238796"/>
                  </a:cubicBezTo>
                  <a:lnTo>
                    <a:pt x="771637" y="204880"/>
                  </a:lnTo>
                  <a:close/>
                  <a:moveTo>
                    <a:pt x="771606" y="90493"/>
                  </a:moveTo>
                  <a:lnTo>
                    <a:pt x="771606" y="133565"/>
                  </a:lnTo>
                  <a:cubicBezTo>
                    <a:pt x="770386" y="131323"/>
                    <a:pt x="769581" y="128879"/>
                    <a:pt x="769232" y="126351"/>
                  </a:cubicBezTo>
                  <a:cubicBezTo>
                    <a:pt x="768472" y="122874"/>
                    <a:pt x="767441" y="119461"/>
                    <a:pt x="766148" y="116145"/>
                  </a:cubicBezTo>
                  <a:cubicBezTo>
                    <a:pt x="765254" y="112846"/>
                    <a:pt x="765563" y="106895"/>
                    <a:pt x="764668" y="103812"/>
                  </a:cubicBezTo>
                  <a:cubicBezTo>
                    <a:pt x="763774" y="100729"/>
                    <a:pt x="762572" y="99033"/>
                    <a:pt x="761585" y="95734"/>
                  </a:cubicBezTo>
                  <a:cubicBezTo>
                    <a:pt x="760585" y="91978"/>
                    <a:pt x="759792" y="88170"/>
                    <a:pt x="759211" y="84326"/>
                  </a:cubicBezTo>
                  <a:cubicBezTo>
                    <a:pt x="758990" y="82733"/>
                    <a:pt x="758887" y="81125"/>
                    <a:pt x="758903" y="79516"/>
                  </a:cubicBezTo>
                  <a:cubicBezTo>
                    <a:pt x="758903" y="78900"/>
                    <a:pt x="759520" y="79516"/>
                    <a:pt x="759797" y="79825"/>
                  </a:cubicBezTo>
                  <a:cubicBezTo>
                    <a:pt x="762202" y="81921"/>
                    <a:pt x="769633" y="89722"/>
                    <a:pt x="770835" y="90616"/>
                  </a:cubicBezTo>
                  <a:close/>
                  <a:moveTo>
                    <a:pt x="771914" y="156782"/>
                  </a:moveTo>
                  <a:lnTo>
                    <a:pt x="771914" y="173586"/>
                  </a:lnTo>
                  <a:cubicBezTo>
                    <a:pt x="771328" y="173000"/>
                    <a:pt x="770712" y="172106"/>
                    <a:pt x="770126" y="171489"/>
                  </a:cubicBezTo>
                  <a:cubicBezTo>
                    <a:pt x="768646" y="169392"/>
                    <a:pt x="763959" y="161284"/>
                    <a:pt x="767443" y="158293"/>
                  </a:cubicBezTo>
                  <a:cubicBezTo>
                    <a:pt x="767752" y="158139"/>
                    <a:pt x="769602" y="157830"/>
                    <a:pt x="771914" y="156936"/>
                  </a:cubicBezTo>
                  <a:close/>
                  <a:moveTo>
                    <a:pt x="144233" y="273945"/>
                  </a:moveTo>
                  <a:lnTo>
                    <a:pt x="144233" y="259854"/>
                  </a:lnTo>
                  <a:lnTo>
                    <a:pt x="148704" y="259854"/>
                  </a:lnTo>
                  <a:cubicBezTo>
                    <a:pt x="151387" y="259629"/>
                    <a:pt x="154089" y="259722"/>
                    <a:pt x="156751" y="260132"/>
                  </a:cubicBezTo>
                  <a:cubicBezTo>
                    <a:pt x="157337" y="260440"/>
                    <a:pt x="159125" y="262228"/>
                    <a:pt x="161530" y="264356"/>
                  </a:cubicBezTo>
                  <a:cubicBezTo>
                    <a:pt x="162982" y="266301"/>
                    <a:pt x="165269" y="267444"/>
                    <a:pt x="167696" y="267439"/>
                  </a:cubicBezTo>
                  <a:cubicBezTo>
                    <a:pt x="169176" y="267439"/>
                    <a:pt x="171550" y="268950"/>
                    <a:pt x="173863" y="267747"/>
                  </a:cubicBezTo>
                  <a:cubicBezTo>
                    <a:pt x="176175" y="266545"/>
                    <a:pt x="175034" y="264448"/>
                    <a:pt x="175034" y="262629"/>
                  </a:cubicBezTo>
                  <a:cubicBezTo>
                    <a:pt x="175034" y="261427"/>
                    <a:pt x="178117" y="225630"/>
                    <a:pt x="177717" y="215826"/>
                  </a:cubicBezTo>
                  <a:cubicBezTo>
                    <a:pt x="177439" y="209659"/>
                    <a:pt x="176545" y="190297"/>
                    <a:pt x="176545" y="175281"/>
                  </a:cubicBezTo>
                  <a:cubicBezTo>
                    <a:pt x="176365" y="169478"/>
                    <a:pt x="176560" y="163670"/>
                    <a:pt x="177131" y="157892"/>
                  </a:cubicBezTo>
                  <a:cubicBezTo>
                    <a:pt x="178611" y="147995"/>
                    <a:pt x="179227" y="129680"/>
                    <a:pt x="179813" y="125765"/>
                  </a:cubicBezTo>
                  <a:cubicBezTo>
                    <a:pt x="180399" y="121849"/>
                    <a:pt x="182187" y="99650"/>
                    <a:pt x="183698" y="94254"/>
                  </a:cubicBezTo>
                  <a:cubicBezTo>
                    <a:pt x="185209" y="88859"/>
                    <a:pt x="185764" y="85251"/>
                    <a:pt x="186380" y="84049"/>
                  </a:cubicBezTo>
                  <a:cubicBezTo>
                    <a:pt x="187552" y="80750"/>
                    <a:pt x="186380" y="78036"/>
                    <a:pt x="184592" y="79239"/>
                  </a:cubicBezTo>
                  <a:cubicBezTo>
                    <a:pt x="182380" y="80658"/>
                    <a:pt x="179677" y="81094"/>
                    <a:pt x="177131" y="80441"/>
                  </a:cubicBezTo>
                  <a:cubicBezTo>
                    <a:pt x="173246" y="79856"/>
                    <a:pt x="170964" y="77142"/>
                    <a:pt x="169084" y="76865"/>
                  </a:cubicBezTo>
                  <a:cubicBezTo>
                    <a:pt x="165507" y="76248"/>
                    <a:pt x="153667" y="81366"/>
                    <a:pt x="151787" y="82846"/>
                  </a:cubicBezTo>
                  <a:cubicBezTo>
                    <a:pt x="150615" y="83740"/>
                    <a:pt x="147316" y="87964"/>
                    <a:pt x="144356" y="90955"/>
                  </a:cubicBezTo>
                  <a:lnTo>
                    <a:pt x="144356" y="81705"/>
                  </a:lnTo>
                  <a:cubicBezTo>
                    <a:pt x="147849" y="78772"/>
                    <a:pt x="151526" y="76063"/>
                    <a:pt x="155363" y="73597"/>
                  </a:cubicBezTo>
                  <a:cubicBezTo>
                    <a:pt x="158787" y="71602"/>
                    <a:pt x="162517" y="70185"/>
                    <a:pt x="166401" y="69403"/>
                  </a:cubicBezTo>
                  <a:cubicBezTo>
                    <a:pt x="169669" y="68818"/>
                    <a:pt x="172968" y="68818"/>
                    <a:pt x="175928" y="68201"/>
                  </a:cubicBezTo>
                  <a:cubicBezTo>
                    <a:pt x="182804" y="66721"/>
                    <a:pt x="187275" y="64902"/>
                    <a:pt x="192023" y="63699"/>
                  </a:cubicBezTo>
                  <a:cubicBezTo>
                    <a:pt x="196216" y="62805"/>
                    <a:pt x="201272" y="60616"/>
                    <a:pt x="203061" y="65210"/>
                  </a:cubicBezTo>
                  <a:cubicBezTo>
                    <a:pt x="203061" y="65210"/>
                    <a:pt x="204541" y="69403"/>
                    <a:pt x="203646" y="70606"/>
                  </a:cubicBezTo>
                  <a:cubicBezTo>
                    <a:pt x="202224" y="72666"/>
                    <a:pt x="201306" y="75032"/>
                    <a:pt x="200964" y="77512"/>
                  </a:cubicBezTo>
                  <a:cubicBezTo>
                    <a:pt x="200964" y="79917"/>
                    <a:pt x="195908" y="91911"/>
                    <a:pt x="195322" y="97923"/>
                  </a:cubicBezTo>
                  <a:cubicBezTo>
                    <a:pt x="194736" y="103936"/>
                    <a:pt x="189957" y="155487"/>
                    <a:pt x="190728" y="166895"/>
                  </a:cubicBezTo>
                  <a:cubicBezTo>
                    <a:pt x="191383" y="174188"/>
                    <a:pt x="191383" y="181524"/>
                    <a:pt x="190728" y="188817"/>
                  </a:cubicBezTo>
                  <a:cubicBezTo>
                    <a:pt x="190419" y="191900"/>
                    <a:pt x="191314" y="216566"/>
                    <a:pt x="191314" y="217922"/>
                  </a:cubicBezTo>
                  <a:cubicBezTo>
                    <a:pt x="191314" y="219279"/>
                    <a:pt x="192824" y="264448"/>
                    <a:pt x="192516" y="269536"/>
                  </a:cubicBezTo>
                  <a:cubicBezTo>
                    <a:pt x="192208" y="274623"/>
                    <a:pt x="192516" y="287542"/>
                    <a:pt x="192516" y="289361"/>
                  </a:cubicBezTo>
                  <a:cubicBezTo>
                    <a:pt x="192594" y="293870"/>
                    <a:pt x="192398" y="298380"/>
                    <a:pt x="191930" y="302865"/>
                  </a:cubicBezTo>
                  <a:cubicBezTo>
                    <a:pt x="191321" y="305094"/>
                    <a:pt x="189441" y="306745"/>
                    <a:pt x="187151" y="307058"/>
                  </a:cubicBezTo>
                  <a:cubicBezTo>
                    <a:pt x="183622" y="307638"/>
                    <a:pt x="180202" y="308750"/>
                    <a:pt x="177007" y="310357"/>
                  </a:cubicBezTo>
                  <a:cubicBezTo>
                    <a:pt x="174093" y="311149"/>
                    <a:pt x="171086" y="311554"/>
                    <a:pt x="168066" y="311560"/>
                  </a:cubicBezTo>
                  <a:cubicBezTo>
                    <a:pt x="166442" y="311490"/>
                    <a:pt x="164927" y="310726"/>
                    <a:pt x="163904" y="309463"/>
                  </a:cubicBezTo>
                  <a:cubicBezTo>
                    <a:pt x="162575" y="307626"/>
                    <a:pt x="161659" y="305522"/>
                    <a:pt x="161221" y="303297"/>
                  </a:cubicBezTo>
                  <a:cubicBezTo>
                    <a:pt x="160494" y="301173"/>
                    <a:pt x="159597" y="299111"/>
                    <a:pt x="158539" y="297130"/>
                  </a:cubicBezTo>
                  <a:cubicBezTo>
                    <a:pt x="156763" y="292812"/>
                    <a:pt x="154563" y="288681"/>
                    <a:pt x="151972" y="284798"/>
                  </a:cubicBezTo>
                  <a:cubicBezTo>
                    <a:pt x="148395" y="279988"/>
                    <a:pt x="146021" y="276380"/>
                    <a:pt x="144233" y="273975"/>
                  </a:cubicBezTo>
                  <a:close/>
                  <a:moveTo>
                    <a:pt x="145127" y="248724"/>
                  </a:moveTo>
                  <a:cubicBezTo>
                    <a:pt x="147023" y="248863"/>
                    <a:pt x="148930" y="248759"/>
                    <a:pt x="150800" y="248415"/>
                  </a:cubicBezTo>
                  <a:cubicBezTo>
                    <a:pt x="152280" y="247830"/>
                    <a:pt x="153883" y="247830"/>
                    <a:pt x="156967" y="243328"/>
                  </a:cubicBezTo>
                  <a:cubicBezTo>
                    <a:pt x="158963" y="239770"/>
                    <a:pt x="159691" y="235639"/>
                    <a:pt x="159032" y="231612"/>
                  </a:cubicBezTo>
                  <a:cubicBezTo>
                    <a:pt x="156967" y="222362"/>
                    <a:pt x="152496" y="216905"/>
                    <a:pt x="145034" y="207316"/>
                  </a:cubicBezTo>
                  <a:cubicBezTo>
                    <a:pt x="145034" y="207008"/>
                    <a:pt x="144726" y="207008"/>
                    <a:pt x="144726" y="206699"/>
                  </a:cubicBezTo>
                  <a:lnTo>
                    <a:pt x="144726" y="248724"/>
                  </a:lnTo>
                  <a:close/>
                  <a:moveTo>
                    <a:pt x="144819" y="46433"/>
                  </a:moveTo>
                  <a:lnTo>
                    <a:pt x="144819" y="12518"/>
                  </a:lnTo>
                  <a:lnTo>
                    <a:pt x="146329" y="11007"/>
                  </a:lnTo>
                  <a:cubicBezTo>
                    <a:pt x="149045" y="8645"/>
                    <a:pt x="151533" y="6034"/>
                    <a:pt x="153760" y="3207"/>
                  </a:cubicBezTo>
                  <a:cubicBezTo>
                    <a:pt x="154867" y="1275"/>
                    <a:pt x="156900" y="60"/>
                    <a:pt x="159125" y="0"/>
                  </a:cubicBezTo>
                  <a:cubicBezTo>
                    <a:pt x="160327" y="308"/>
                    <a:pt x="161530" y="3607"/>
                    <a:pt x="161530" y="3607"/>
                  </a:cubicBezTo>
                  <a:cubicBezTo>
                    <a:pt x="163875" y="6025"/>
                    <a:pt x="165878" y="8753"/>
                    <a:pt x="167480" y="11716"/>
                  </a:cubicBezTo>
                  <a:cubicBezTo>
                    <a:pt x="167870" y="14401"/>
                    <a:pt x="167974" y="17119"/>
                    <a:pt x="167789" y="19825"/>
                  </a:cubicBezTo>
                  <a:cubicBezTo>
                    <a:pt x="168048" y="22877"/>
                    <a:pt x="169183" y="25789"/>
                    <a:pt x="171057" y="28212"/>
                  </a:cubicBezTo>
                  <a:cubicBezTo>
                    <a:pt x="173153" y="30616"/>
                    <a:pt x="176422" y="30925"/>
                    <a:pt x="178210" y="32127"/>
                  </a:cubicBezTo>
                  <a:cubicBezTo>
                    <a:pt x="178210" y="32127"/>
                    <a:pt x="183883" y="32436"/>
                    <a:pt x="181786" y="36012"/>
                  </a:cubicBezTo>
                  <a:cubicBezTo>
                    <a:pt x="179690" y="39589"/>
                    <a:pt x="178518" y="39619"/>
                    <a:pt x="177316" y="39928"/>
                  </a:cubicBezTo>
                  <a:cubicBezTo>
                    <a:pt x="175742" y="40322"/>
                    <a:pt x="174146" y="40621"/>
                    <a:pt x="172537" y="40822"/>
                  </a:cubicBezTo>
                  <a:lnTo>
                    <a:pt x="168374" y="40822"/>
                  </a:lnTo>
                  <a:cubicBezTo>
                    <a:pt x="160334" y="41835"/>
                    <a:pt x="152432" y="43749"/>
                    <a:pt x="144819" y="46526"/>
                  </a:cubicBezTo>
                  <a:close/>
                  <a:moveTo>
                    <a:pt x="144819" y="12518"/>
                  </a:moveTo>
                  <a:lnTo>
                    <a:pt x="144819" y="46433"/>
                  </a:lnTo>
                  <a:cubicBezTo>
                    <a:pt x="140461" y="47954"/>
                    <a:pt x="136316" y="50026"/>
                    <a:pt x="132486" y="52600"/>
                  </a:cubicBezTo>
                  <a:cubicBezTo>
                    <a:pt x="129218" y="54727"/>
                    <a:pt x="125919" y="57101"/>
                    <a:pt x="122342" y="59815"/>
                  </a:cubicBezTo>
                  <a:cubicBezTo>
                    <a:pt x="119345" y="61753"/>
                    <a:pt x="116462" y="63864"/>
                    <a:pt x="113709" y="66135"/>
                  </a:cubicBezTo>
                  <a:cubicBezTo>
                    <a:pt x="109951" y="68690"/>
                    <a:pt x="106366" y="71491"/>
                    <a:pt x="102979" y="74522"/>
                  </a:cubicBezTo>
                  <a:cubicBezTo>
                    <a:pt x="101944" y="76045"/>
                    <a:pt x="100744" y="77452"/>
                    <a:pt x="99403" y="78715"/>
                  </a:cubicBezTo>
                  <a:cubicBezTo>
                    <a:pt x="97615" y="80226"/>
                    <a:pt x="95826" y="80842"/>
                    <a:pt x="94346" y="82014"/>
                  </a:cubicBezTo>
                  <a:cubicBezTo>
                    <a:pt x="92866" y="83185"/>
                    <a:pt x="91078" y="85097"/>
                    <a:pt x="88982" y="86515"/>
                  </a:cubicBezTo>
                  <a:cubicBezTo>
                    <a:pt x="86780" y="88162"/>
                    <a:pt x="84461" y="89646"/>
                    <a:pt x="82044" y="90955"/>
                  </a:cubicBezTo>
                  <a:cubicBezTo>
                    <a:pt x="79948" y="92158"/>
                    <a:pt x="77574" y="93360"/>
                    <a:pt x="75477" y="94563"/>
                  </a:cubicBezTo>
                  <a:lnTo>
                    <a:pt x="72795" y="96351"/>
                  </a:lnTo>
                  <a:cubicBezTo>
                    <a:pt x="70729" y="97245"/>
                    <a:pt x="70112" y="98139"/>
                    <a:pt x="71006" y="100544"/>
                  </a:cubicBezTo>
                  <a:cubicBezTo>
                    <a:pt x="71623" y="101746"/>
                    <a:pt x="71623" y="102055"/>
                    <a:pt x="72795" y="102363"/>
                  </a:cubicBezTo>
                  <a:cubicBezTo>
                    <a:pt x="75200" y="102949"/>
                    <a:pt x="84141" y="100544"/>
                    <a:pt x="94562" y="94840"/>
                  </a:cubicBezTo>
                  <a:cubicBezTo>
                    <a:pt x="104984" y="89136"/>
                    <a:pt x="113925" y="84357"/>
                    <a:pt x="113925" y="84357"/>
                  </a:cubicBezTo>
                  <a:cubicBezTo>
                    <a:pt x="113925" y="84357"/>
                    <a:pt x="122866" y="78653"/>
                    <a:pt x="124963" y="76834"/>
                  </a:cubicBezTo>
                  <a:cubicBezTo>
                    <a:pt x="127059" y="75015"/>
                    <a:pt x="128046" y="76248"/>
                    <a:pt x="128046" y="76248"/>
                  </a:cubicBezTo>
                  <a:cubicBezTo>
                    <a:pt x="128046" y="76248"/>
                    <a:pt x="130728" y="78653"/>
                    <a:pt x="129834" y="79856"/>
                  </a:cubicBezTo>
                  <a:cubicBezTo>
                    <a:pt x="129468" y="80620"/>
                    <a:pt x="129169" y="81414"/>
                    <a:pt x="128940" y="82230"/>
                  </a:cubicBezTo>
                  <a:cubicBezTo>
                    <a:pt x="129999" y="84476"/>
                    <a:pt x="131692" y="86362"/>
                    <a:pt x="133812" y="87656"/>
                  </a:cubicBezTo>
                  <a:cubicBezTo>
                    <a:pt x="135600" y="88550"/>
                    <a:pt x="138282" y="86145"/>
                    <a:pt x="139978" y="84943"/>
                  </a:cubicBezTo>
                  <a:cubicBezTo>
                    <a:pt x="140872" y="84357"/>
                    <a:pt x="142352" y="83155"/>
                    <a:pt x="144449" y="81644"/>
                  </a:cubicBezTo>
                  <a:lnTo>
                    <a:pt x="144449" y="90893"/>
                  </a:lnTo>
                  <a:cubicBezTo>
                    <a:pt x="143309" y="92232"/>
                    <a:pt x="141873" y="93288"/>
                    <a:pt x="140256" y="93977"/>
                  </a:cubicBezTo>
                  <a:cubicBezTo>
                    <a:pt x="137172" y="94871"/>
                    <a:pt x="131006" y="97060"/>
                    <a:pt x="128354" y="96073"/>
                  </a:cubicBezTo>
                  <a:lnTo>
                    <a:pt x="125949" y="92466"/>
                  </a:lnTo>
                  <a:cubicBezTo>
                    <a:pt x="124496" y="90028"/>
                    <a:pt x="121937" y="88460"/>
                    <a:pt x="119105" y="88273"/>
                  </a:cubicBezTo>
                  <a:cubicBezTo>
                    <a:pt x="116021" y="88273"/>
                    <a:pt x="109269" y="93977"/>
                    <a:pt x="107481" y="96073"/>
                  </a:cubicBezTo>
                  <a:cubicBezTo>
                    <a:pt x="106361" y="97270"/>
                    <a:pt x="105546" y="98719"/>
                    <a:pt x="105107" y="100297"/>
                  </a:cubicBezTo>
                  <a:cubicBezTo>
                    <a:pt x="105107" y="100297"/>
                    <a:pt x="111952" y="101191"/>
                    <a:pt x="114356" y="101191"/>
                  </a:cubicBezTo>
                  <a:cubicBezTo>
                    <a:pt x="127491" y="101191"/>
                    <a:pt x="126289" y="100883"/>
                    <a:pt x="129279" y="113185"/>
                  </a:cubicBezTo>
                  <a:cubicBezTo>
                    <a:pt x="132781" y="113085"/>
                    <a:pt x="136268" y="112683"/>
                    <a:pt x="139701" y="111983"/>
                  </a:cubicBezTo>
                  <a:cubicBezTo>
                    <a:pt x="142383" y="111089"/>
                    <a:pt x="142784" y="115066"/>
                    <a:pt x="142784" y="115066"/>
                  </a:cubicBezTo>
                  <a:cubicBezTo>
                    <a:pt x="142633" y="116622"/>
                    <a:pt x="142226" y="118143"/>
                    <a:pt x="141581" y="119567"/>
                  </a:cubicBezTo>
                  <a:cubicBezTo>
                    <a:pt x="138172" y="124356"/>
                    <a:pt x="134277" y="128778"/>
                    <a:pt x="129958" y="132764"/>
                  </a:cubicBezTo>
                  <a:cubicBezTo>
                    <a:pt x="127407" y="134850"/>
                    <a:pt x="125797" y="137870"/>
                    <a:pt x="125487" y="141150"/>
                  </a:cubicBezTo>
                  <a:cubicBezTo>
                    <a:pt x="125487" y="143277"/>
                    <a:pt x="126073" y="145066"/>
                    <a:pt x="129063" y="145374"/>
                  </a:cubicBezTo>
                  <a:cubicBezTo>
                    <a:pt x="132054" y="145682"/>
                    <a:pt x="135908" y="143555"/>
                    <a:pt x="137696" y="151972"/>
                  </a:cubicBezTo>
                  <a:cubicBezTo>
                    <a:pt x="137696" y="151972"/>
                    <a:pt x="139207" y="156474"/>
                    <a:pt x="138005" y="157368"/>
                  </a:cubicBezTo>
                  <a:cubicBezTo>
                    <a:pt x="136802" y="158262"/>
                    <a:pt x="132640" y="161869"/>
                    <a:pt x="131160" y="163072"/>
                  </a:cubicBezTo>
                  <a:cubicBezTo>
                    <a:pt x="124146" y="170704"/>
                    <a:pt x="118410" y="179419"/>
                    <a:pt x="114171" y="188878"/>
                  </a:cubicBezTo>
                  <a:cubicBezTo>
                    <a:pt x="114171" y="188878"/>
                    <a:pt x="110903" y="191962"/>
                    <a:pt x="114171" y="206884"/>
                  </a:cubicBezTo>
                  <a:cubicBezTo>
                    <a:pt x="117440" y="221807"/>
                    <a:pt x="117748" y="226093"/>
                    <a:pt x="117255" y="227912"/>
                  </a:cubicBezTo>
                  <a:cubicBezTo>
                    <a:pt x="116761" y="229731"/>
                    <a:pt x="119351" y="239906"/>
                    <a:pt x="105353" y="249495"/>
                  </a:cubicBezTo>
                  <a:cubicBezTo>
                    <a:pt x="105353" y="249495"/>
                    <a:pt x="99403" y="254582"/>
                    <a:pt x="93730" y="245579"/>
                  </a:cubicBezTo>
                  <a:cubicBezTo>
                    <a:pt x="91232" y="241717"/>
                    <a:pt x="90033" y="237159"/>
                    <a:pt x="90307" y="232568"/>
                  </a:cubicBezTo>
                  <a:cubicBezTo>
                    <a:pt x="90464" y="229672"/>
                    <a:pt x="90464" y="226769"/>
                    <a:pt x="90307" y="223873"/>
                  </a:cubicBezTo>
                  <a:cubicBezTo>
                    <a:pt x="90307" y="222671"/>
                    <a:pt x="89999" y="222979"/>
                    <a:pt x="88797" y="222979"/>
                  </a:cubicBezTo>
                  <a:cubicBezTo>
                    <a:pt x="87594" y="222979"/>
                    <a:pt x="84326" y="223565"/>
                    <a:pt x="83740" y="224767"/>
                  </a:cubicBezTo>
                  <a:cubicBezTo>
                    <a:pt x="82846" y="226586"/>
                    <a:pt x="81952" y="230934"/>
                    <a:pt x="81058" y="233493"/>
                  </a:cubicBezTo>
                  <a:cubicBezTo>
                    <a:pt x="79353" y="237479"/>
                    <a:pt x="76566" y="240908"/>
                    <a:pt x="73011" y="243390"/>
                  </a:cubicBezTo>
                  <a:cubicBezTo>
                    <a:pt x="71633" y="244349"/>
                    <a:pt x="69773" y="244221"/>
                    <a:pt x="68540" y="243082"/>
                  </a:cubicBezTo>
                  <a:cubicBezTo>
                    <a:pt x="67425" y="242181"/>
                    <a:pt x="66512" y="241057"/>
                    <a:pt x="65858" y="239782"/>
                  </a:cubicBezTo>
                  <a:cubicBezTo>
                    <a:pt x="65549" y="239197"/>
                    <a:pt x="64963" y="238580"/>
                    <a:pt x="64655" y="237994"/>
                  </a:cubicBezTo>
                  <a:lnTo>
                    <a:pt x="64655" y="229484"/>
                  </a:lnTo>
                  <a:cubicBezTo>
                    <a:pt x="64963" y="229176"/>
                    <a:pt x="64963" y="229176"/>
                    <a:pt x="65272" y="229176"/>
                  </a:cubicBezTo>
                  <a:cubicBezTo>
                    <a:pt x="67457" y="226400"/>
                    <a:pt x="69848" y="223793"/>
                    <a:pt x="72425" y="221376"/>
                  </a:cubicBezTo>
                  <a:cubicBezTo>
                    <a:pt x="75341" y="218822"/>
                    <a:pt x="78120" y="216115"/>
                    <a:pt x="80749" y="213267"/>
                  </a:cubicBezTo>
                  <a:cubicBezTo>
                    <a:pt x="82378" y="211746"/>
                    <a:pt x="83698" y="209924"/>
                    <a:pt x="84634" y="207902"/>
                  </a:cubicBezTo>
                  <a:cubicBezTo>
                    <a:pt x="85033" y="202907"/>
                    <a:pt x="85136" y="197893"/>
                    <a:pt x="84943" y="192887"/>
                  </a:cubicBezTo>
                  <a:cubicBezTo>
                    <a:pt x="84943" y="192887"/>
                    <a:pt x="83740" y="190513"/>
                    <a:pt x="81859" y="190790"/>
                  </a:cubicBezTo>
                  <a:cubicBezTo>
                    <a:pt x="79979" y="191067"/>
                    <a:pt x="77975" y="191407"/>
                    <a:pt x="77389" y="194397"/>
                  </a:cubicBezTo>
                  <a:cubicBezTo>
                    <a:pt x="76803" y="197388"/>
                    <a:pt x="76495" y="199516"/>
                    <a:pt x="74706" y="199516"/>
                  </a:cubicBezTo>
                  <a:cubicBezTo>
                    <a:pt x="72918" y="199516"/>
                    <a:pt x="65457" y="197696"/>
                    <a:pt x="65457" y="192887"/>
                  </a:cubicBezTo>
                  <a:cubicBezTo>
                    <a:pt x="64795" y="188375"/>
                    <a:pt x="66097" y="183796"/>
                    <a:pt x="69033" y="180307"/>
                  </a:cubicBezTo>
                  <a:cubicBezTo>
                    <a:pt x="73376" y="178314"/>
                    <a:pt x="77397" y="175685"/>
                    <a:pt x="80965" y="172506"/>
                  </a:cubicBezTo>
                  <a:cubicBezTo>
                    <a:pt x="86022" y="168005"/>
                    <a:pt x="88427" y="164398"/>
                    <a:pt x="88704" y="161099"/>
                  </a:cubicBezTo>
                  <a:cubicBezTo>
                    <a:pt x="88982" y="157799"/>
                    <a:pt x="89598" y="157491"/>
                    <a:pt x="89598" y="157491"/>
                  </a:cubicBezTo>
                  <a:cubicBezTo>
                    <a:pt x="86317" y="158546"/>
                    <a:pt x="83203" y="160062"/>
                    <a:pt x="80349" y="161993"/>
                  </a:cubicBezTo>
                  <a:cubicBezTo>
                    <a:pt x="77050" y="164398"/>
                    <a:pt x="72301" y="169177"/>
                    <a:pt x="69619" y="170102"/>
                  </a:cubicBezTo>
                  <a:cubicBezTo>
                    <a:pt x="67522" y="170687"/>
                    <a:pt x="66042" y="171890"/>
                    <a:pt x="64840" y="171890"/>
                  </a:cubicBezTo>
                  <a:lnTo>
                    <a:pt x="64840" y="142568"/>
                  </a:lnTo>
                  <a:cubicBezTo>
                    <a:pt x="69002" y="140472"/>
                    <a:pt x="75570" y="137759"/>
                    <a:pt x="80040" y="135076"/>
                  </a:cubicBezTo>
                  <a:lnTo>
                    <a:pt x="96720" y="124871"/>
                  </a:lnTo>
                  <a:cubicBezTo>
                    <a:pt x="98084" y="124142"/>
                    <a:pt x="99169" y="122982"/>
                    <a:pt x="99804" y="121572"/>
                  </a:cubicBezTo>
                  <a:lnTo>
                    <a:pt x="100698" y="111058"/>
                  </a:lnTo>
                  <a:cubicBezTo>
                    <a:pt x="98732" y="109828"/>
                    <a:pt x="96448" y="109206"/>
                    <a:pt x="94131" y="109270"/>
                  </a:cubicBezTo>
                  <a:cubicBezTo>
                    <a:pt x="89382" y="108961"/>
                    <a:pt x="89660" y="106865"/>
                    <a:pt x="74768" y="111644"/>
                  </a:cubicBezTo>
                  <a:cubicBezTo>
                    <a:pt x="71497" y="112854"/>
                    <a:pt x="68091" y="113662"/>
                    <a:pt x="64624" y="114049"/>
                  </a:cubicBezTo>
                  <a:lnTo>
                    <a:pt x="64624" y="94254"/>
                  </a:lnTo>
                  <a:lnTo>
                    <a:pt x="65827" y="94254"/>
                  </a:lnTo>
                  <a:cubicBezTo>
                    <a:pt x="66955" y="94461"/>
                    <a:pt x="68120" y="94241"/>
                    <a:pt x="69095" y="93638"/>
                  </a:cubicBezTo>
                  <a:cubicBezTo>
                    <a:pt x="71432" y="92487"/>
                    <a:pt x="73635" y="91080"/>
                    <a:pt x="75662" y="89444"/>
                  </a:cubicBezTo>
                  <a:cubicBezTo>
                    <a:pt x="77770" y="87888"/>
                    <a:pt x="79676" y="86076"/>
                    <a:pt x="81335" y="84049"/>
                  </a:cubicBezTo>
                  <a:cubicBezTo>
                    <a:pt x="82284" y="82257"/>
                    <a:pt x="83377" y="80545"/>
                    <a:pt x="84603" y="78931"/>
                  </a:cubicBezTo>
                  <a:cubicBezTo>
                    <a:pt x="90554" y="71747"/>
                    <a:pt x="100390" y="62744"/>
                    <a:pt x="110225" y="51182"/>
                  </a:cubicBezTo>
                  <a:cubicBezTo>
                    <a:pt x="111693" y="49089"/>
                    <a:pt x="112992" y="46882"/>
                    <a:pt x="114110" y="44583"/>
                  </a:cubicBezTo>
                  <a:cubicBezTo>
                    <a:pt x="115446" y="42653"/>
                    <a:pt x="116941" y="40838"/>
                    <a:pt x="118580" y="39157"/>
                  </a:cubicBezTo>
                  <a:cubicBezTo>
                    <a:pt x="124254" y="31973"/>
                    <a:pt x="128416" y="29907"/>
                    <a:pt x="132578" y="25067"/>
                  </a:cubicBezTo>
                  <a:cubicBezTo>
                    <a:pt x="137021" y="21201"/>
                    <a:pt x="141145" y="16983"/>
                    <a:pt x="144911" y="12456"/>
                  </a:cubicBezTo>
                  <a:close/>
                  <a:moveTo>
                    <a:pt x="144819" y="207008"/>
                  </a:moveTo>
                  <a:cubicBezTo>
                    <a:pt x="143030" y="204603"/>
                    <a:pt x="143030" y="202506"/>
                    <a:pt x="141735" y="201304"/>
                  </a:cubicBezTo>
                  <a:cubicBezTo>
                    <a:pt x="140441" y="200101"/>
                    <a:pt x="138652" y="199516"/>
                    <a:pt x="137265" y="198221"/>
                  </a:cubicBezTo>
                  <a:cubicBezTo>
                    <a:pt x="135168" y="196401"/>
                    <a:pt x="134582" y="194305"/>
                    <a:pt x="133380" y="194613"/>
                  </a:cubicBezTo>
                  <a:lnTo>
                    <a:pt x="131592" y="195199"/>
                  </a:lnTo>
                  <a:lnTo>
                    <a:pt x="130389" y="196710"/>
                  </a:lnTo>
                  <a:cubicBezTo>
                    <a:pt x="130102" y="200301"/>
                    <a:pt x="130102" y="203910"/>
                    <a:pt x="130389" y="207501"/>
                  </a:cubicBezTo>
                  <a:cubicBezTo>
                    <a:pt x="130767" y="210125"/>
                    <a:pt x="131580" y="212668"/>
                    <a:pt x="132794" y="215024"/>
                  </a:cubicBezTo>
                  <a:cubicBezTo>
                    <a:pt x="133072" y="216812"/>
                    <a:pt x="135168" y="235127"/>
                    <a:pt x="135168" y="238426"/>
                  </a:cubicBezTo>
                  <a:cubicBezTo>
                    <a:pt x="135396" y="241668"/>
                    <a:pt x="135891" y="244885"/>
                    <a:pt x="136648" y="248046"/>
                  </a:cubicBezTo>
                  <a:cubicBezTo>
                    <a:pt x="136648" y="248045"/>
                    <a:pt x="141119" y="248323"/>
                    <a:pt x="144695" y="248631"/>
                  </a:cubicBezTo>
                  <a:lnTo>
                    <a:pt x="144695" y="207100"/>
                  </a:lnTo>
                  <a:close/>
                  <a:moveTo>
                    <a:pt x="144819" y="259423"/>
                  </a:moveTo>
                  <a:lnTo>
                    <a:pt x="144819" y="273513"/>
                  </a:lnTo>
                  <a:cubicBezTo>
                    <a:pt x="142753" y="270214"/>
                    <a:pt x="141550" y="268426"/>
                    <a:pt x="140965" y="267501"/>
                  </a:cubicBezTo>
                  <a:cubicBezTo>
                    <a:pt x="140379" y="266576"/>
                    <a:pt x="140348" y="266607"/>
                    <a:pt x="140348" y="265712"/>
                  </a:cubicBezTo>
                  <a:cubicBezTo>
                    <a:pt x="140348" y="263616"/>
                    <a:pt x="139762" y="259700"/>
                    <a:pt x="140965" y="259546"/>
                  </a:cubicBezTo>
                  <a:close/>
                  <a:moveTo>
                    <a:pt x="66166" y="72949"/>
                  </a:moveTo>
                  <a:cubicBezTo>
                    <a:pt x="67831" y="72487"/>
                    <a:pt x="69249" y="71438"/>
                    <a:pt x="70637" y="71130"/>
                  </a:cubicBezTo>
                  <a:cubicBezTo>
                    <a:pt x="72702" y="71130"/>
                    <a:pt x="75693" y="74213"/>
                    <a:pt x="78961" y="72949"/>
                  </a:cubicBezTo>
                  <a:cubicBezTo>
                    <a:pt x="81644" y="72024"/>
                    <a:pt x="84048" y="67245"/>
                    <a:pt x="85528" y="64532"/>
                  </a:cubicBezTo>
                  <a:cubicBezTo>
                    <a:pt x="86238" y="63330"/>
                    <a:pt x="86738" y="62016"/>
                    <a:pt x="87008" y="60647"/>
                  </a:cubicBezTo>
                  <a:cubicBezTo>
                    <a:pt x="88211" y="59136"/>
                    <a:pt x="90893" y="60339"/>
                    <a:pt x="92681" y="58520"/>
                  </a:cubicBezTo>
                  <a:cubicBezTo>
                    <a:pt x="95765" y="55837"/>
                    <a:pt x="92990" y="53741"/>
                    <a:pt x="92096" y="51922"/>
                  </a:cubicBezTo>
                  <a:cubicBezTo>
                    <a:pt x="91305" y="49998"/>
                    <a:pt x="90268" y="48184"/>
                    <a:pt x="89012" y="46526"/>
                  </a:cubicBezTo>
                  <a:cubicBezTo>
                    <a:pt x="88704" y="45940"/>
                    <a:pt x="87533" y="46526"/>
                    <a:pt x="86916" y="45323"/>
                  </a:cubicBezTo>
                  <a:cubicBezTo>
                    <a:pt x="86432" y="43568"/>
                    <a:pt x="86234" y="41746"/>
                    <a:pt x="86330" y="39928"/>
                  </a:cubicBezTo>
                  <a:cubicBezTo>
                    <a:pt x="86916" y="36012"/>
                    <a:pt x="81859" y="31819"/>
                    <a:pt x="80379" y="30925"/>
                  </a:cubicBezTo>
                  <a:cubicBezTo>
                    <a:pt x="78189" y="29845"/>
                    <a:pt x="76122" y="28532"/>
                    <a:pt x="74213" y="27009"/>
                  </a:cubicBezTo>
                  <a:cubicBezTo>
                    <a:pt x="72702" y="25529"/>
                    <a:pt x="68848" y="19517"/>
                    <a:pt x="67646" y="18006"/>
                  </a:cubicBezTo>
                  <a:cubicBezTo>
                    <a:pt x="67051" y="17446"/>
                    <a:pt x="66333" y="17033"/>
                    <a:pt x="65549" y="16804"/>
                  </a:cubicBezTo>
                  <a:lnTo>
                    <a:pt x="65549" y="72949"/>
                  </a:lnTo>
                  <a:cubicBezTo>
                    <a:pt x="65754" y="72965"/>
                    <a:pt x="65961" y="72965"/>
                    <a:pt x="66166" y="72949"/>
                  </a:cubicBezTo>
                  <a:close/>
                  <a:moveTo>
                    <a:pt x="29630" y="158169"/>
                  </a:moveTo>
                  <a:cubicBezTo>
                    <a:pt x="24609" y="160498"/>
                    <a:pt x="20585" y="164544"/>
                    <a:pt x="18283" y="169577"/>
                  </a:cubicBezTo>
                  <a:cubicBezTo>
                    <a:pt x="16804" y="172661"/>
                    <a:pt x="17112" y="178303"/>
                    <a:pt x="15200" y="182496"/>
                  </a:cubicBezTo>
                  <a:cubicBezTo>
                    <a:pt x="12795" y="187583"/>
                    <a:pt x="9219" y="190883"/>
                    <a:pt x="6536" y="198406"/>
                  </a:cubicBezTo>
                  <a:cubicBezTo>
                    <a:pt x="6259" y="198683"/>
                    <a:pt x="6259" y="200810"/>
                    <a:pt x="5365" y="203801"/>
                  </a:cubicBezTo>
                  <a:cubicBezTo>
                    <a:pt x="4748" y="205312"/>
                    <a:pt x="2960" y="206514"/>
                    <a:pt x="2682" y="208303"/>
                  </a:cubicBezTo>
                  <a:cubicBezTo>
                    <a:pt x="2374" y="209505"/>
                    <a:pt x="2960" y="211910"/>
                    <a:pt x="2682" y="213113"/>
                  </a:cubicBezTo>
                  <a:cubicBezTo>
                    <a:pt x="2066" y="215209"/>
                    <a:pt x="586" y="216196"/>
                    <a:pt x="277" y="217892"/>
                  </a:cubicBezTo>
                  <a:cubicBezTo>
                    <a:pt x="-534" y="220809"/>
                    <a:pt x="735" y="223906"/>
                    <a:pt x="3361" y="225415"/>
                  </a:cubicBezTo>
                  <a:cubicBezTo>
                    <a:pt x="7675" y="227392"/>
                    <a:pt x="11529" y="230249"/>
                    <a:pt x="14676" y="233801"/>
                  </a:cubicBezTo>
                  <a:cubicBezTo>
                    <a:pt x="16773" y="236206"/>
                    <a:pt x="26608" y="238611"/>
                    <a:pt x="27502" y="235003"/>
                  </a:cubicBezTo>
                  <a:cubicBezTo>
                    <a:pt x="28526" y="231293"/>
                    <a:pt x="28932" y="227438"/>
                    <a:pt x="28705" y="223596"/>
                  </a:cubicBezTo>
                  <a:cubicBezTo>
                    <a:pt x="28396" y="217892"/>
                    <a:pt x="24512" y="203185"/>
                    <a:pt x="25406" y="192085"/>
                  </a:cubicBezTo>
                  <a:cubicBezTo>
                    <a:pt x="26300" y="180985"/>
                    <a:pt x="27811" y="172291"/>
                    <a:pt x="27811" y="167789"/>
                  </a:cubicBezTo>
                  <a:cubicBezTo>
                    <a:pt x="27947" y="164514"/>
                    <a:pt x="28549" y="161275"/>
                    <a:pt x="29599" y="158169"/>
                  </a:cubicBezTo>
                  <a:close/>
                  <a:moveTo>
                    <a:pt x="65549" y="16742"/>
                  </a:moveTo>
                  <a:lnTo>
                    <a:pt x="65549" y="72949"/>
                  </a:lnTo>
                  <a:cubicBezTo>
                    <a:pt x="63358" y="74255"/>
                    <a:pt x="61294" y="75762"/>
                    <a:pt x="59383" y="77451"/>
                  </a:cubicBezTo>
                  <a:cubicBezTo>
                    <a:pt x="55529" y="80133"/>
                    <a:pt x="46587" y="85560"/>
                    <a:pt x="45971" y="87039"/>
                  </a:cubicBezTo>
                  <a:cubicBezTo>
                    <a:pt x="45354" y="88519"/>
                    <a:pt x="42394" y="90339"/>
                    <a:pt x="40606" y="91233"/>
                  </a:cubicBezTo>
                  <a:cubicBezTo>
                    <a:pt x="38818" y="92127"/>
                    <a:pt x="36444" y="91233"/>
                    <a:pt x="34440" y="89136"/>
                  </a:cubicBezTo>
                  <a:cubicBezTo>
                    <a:pt x="32960" y="87656"/>
                    <a:pt x="31171" y="84049"/>
                    <a:pt x="29075" y="81335"/>
                  </a:cubicBezTo>
                  <a:cubicBezTo>
                    <a:pt x="28661" y="80148"/>
                    <a:pt x="27949" y="79087"/>
                    <a:pt x="27009" y="78252"/>
                  </a:cubicBezTo>
                  <a:cubicBezTo>
                    <a:pt x="24615" y="76276"/>
                    <a:pt x="22536" y="73947"/>
                    <a:pt x="20843" y="71346"/>
                  </a:cubicBezTo>
                  <a:cubicBezTo>
                    <a:pt x="20226" y="70452"/>
                    <a:pt x="17544" y="69249"/>
                    <a:pt x="16649" y="67738"/>
                  </a:cubicBezTo>
                  <a:cubicBezTo>
                    <a:pt x="15755" y="65642"/>
                    <a:pt x="19332" y="62929"/>
                    <a:pt x="22014" y="62034"/>
                  </a:cubicBezTo>
                  <a:cubicBezTo>
                    <a:pt x="25591" y="60832"/>
                    <a:pt x="28181" y="61757"/>
                    <a:pt x="33360" y="59938"/>
                  </a:cubicBezTo>
                  <a:cubicBezTo>
                    <a:pt x="36444" y="58735"/>
                    <a:pt x="38417" y="57533"/>
                    <a:pt x="41408" y="56053"/>
                  </a:cubicBezTo>
                  <a:cubicBezTo>
                    <a:pt x="44899" y="54927"/>
                    <a:pt x="48211" y="53307"/>
                    <a:pt x="51243" y="51243"/>
                  </a:cubicBezTo>
                  <a:cubicBezTo>
                    <a:pt x="51243" y="51243"/>
                    <a:pt x="52723" y="50041"/>
                    <a:pt x="54820" y="48530"/>
                  </a:cubicBezTo>
                  <a:cubicBezTo>
                    <a:pt x="56916" y="47019"/>
                    <a:pt x="58982" y="46742"/>
                    <a:pt x="60184" y="44028"/>
                  </a:cubicBezTo>
                  <a:cubicBezTo>
                    <a:pt x="60522" y="41710"/>
                    <a:pt x="60310" y="39344"/>
                    <a:pt x="59568" y="37122"/>
                  </a:cubicBezTo>
                  <a:lnTo>
                    <a:pt x="59568" y="36536"/>
                  </a:lnTo>
                  <a:cubicBezTo>
                    <a:pt x="59146" y="35677"/>
                    <a:pt x="58845" y="34764"/>
                    <a:pt x="58674" y="33823"/>
                  </a:cubicBezTo>
                  <a:cubicBezTo>
                    <a:pt x="58982" y="29630"/>
                    <a:pt x="56608" y="24573"/>
                    <a:pt x="58088" y="21213"/>
                  </a:cubicBezTo>
                  <a:cubicBezTo>
                    <a:pt x="58994" y="19050"/>
                    <a:pt x="61108" y="17640"/>
                    <a:pt x="63453" y="17636"/>
                  </a:cubicBezTo>
                  <a:cubicBezTo>
                    <a:pt x="64086" y="17019"/>
                    <a:pt x="64943" y="16686"/>
                    <a:pt x="65827" y="16711"/>
                  </a:cubicBezTo>
                  <a:close/>
                  <a:moveTo>
                    <a:pt x="64655" y="94193"/>
                  </a:moveTo>
                  <a:lnTo>
                    <a:pt x="64655" y="113987"/>
                  </a:lnTo>
                  <a:lnTo>
                    <a:pt x="63175" y="113987"/>
                  </a:lnTo>
                  <a:cubicBezTo>
                    <a:pt x="58704" y="113987"/>
                    <a:pt x="58704" y="112784"/>
                    <a:pt x="56330" y="112784"/>
                  </a:cubicBezTo>
                  <a:cubicBezTo>
                    <a:pt x="53429" y="112639"/>
                    <a:pt x="50537" y="112341"/>
                    <a:pt x="47667" y="111890"/>
                  </a:cubicBezTo>
                  <a:cubicBezTo>
                    <a:pt x="45292" y="111304"/>
                    <a:pt x="36937" y="103196"/>
                    <a:pt x="36351" y="102301"/>
                  </a:cubicBezTo>
                  <a:cubicBezTo>
                    <a:pt x="35765" y="101407"/>
                    <a:pt x="43813" y="101685"/>
                    <a:pt x="47975" y="100791"/>
                  </a:cubicBezTo>
                  <a:cubicBezTo>
                    <a:pt x="51627" y="100217"/>
                    <a:pt x="55219" y="99309"/>
                    <a:pt x="58704" y="98077"/>
                  </a:cubicBezTo>
                  <a:cubicBezTo>
                    <a:pt x="59438" y="97740"/>
                    <a:pt x="60139" y="97337"/>
                    <a:pt x="60801" y="96875"/>
                  </a:cubicBezTo>
                  <a:cubicBezTo>
                    <a:pt x="61547" y="96083"/>
                    <a:pt x="62465" y="95471"/>
                    <a:pt x="63483" y="95087"/>
                  </a:cubicBezTo>
                  <a:cubicBezTo>
                    <a:pt x="64069" y="94470"/>
                    <a:pt x="64378" y="94193"/>
                    <a:pt x="64655" y="94193"/>
                  </a:cubicBezTo>
                  <a:close/>
                  <a:moveTo>
                    <a:pt x="64963" y="142507"/>
                  </a:moveTo>
                  <a:lnTo>
                    <a:pt x="64963" y="171921"/>
                  </a:lnTo>
                  <a:cubicBezTo>
                    <a:pt x="64543" y="171964"/>
                    <a:pt x="64120" y="171866"/>
                    <a:pt x="63761" y="171643"/>
                  </a:cubicBezTo>
                  <a:cubicBezTo>
                    <a:pt x="62281" y="171027"/>
                    <a:pt x="60678" y="171027"/>
                    <a:pt x="56330" y="165323"/>
                  </a:cubicBezTo>
                  <a:cubicBezTo>
                    <a:pt x="51983" y="159619"/>
                    <a:pt x="47667" y="159341"/>
                    <a:pt x="45601" y="154840"/>
                  </a:cubicBezTo>
                  <a:cubicBezTo>
                    <a:pt x="43535" y="150338"/>
                    <a:pt x="46187" y="149136"/>
                    <a:pt x="48283" y="147625"/>
                  </a:cubicBezTo>
                  <a:cubicBezTo>
                    <a:pt x="50380" y="146114"/>
                    <a:pt x="59290" y="145806"/>
                    <a:pt x="62867" y="143709"/>
                  </a:cubicBezTo>
                  <a:cubicBezTo>
                    <a:pt x="63493" y="143193"/>
                    <a:pt x="64202" y="142787"/>
                    <a:pt x="64963" y="142507"/>
                  </a:cubicBezTo>
                  <a:close/>
                  <a:moveTo>
                    <a:pt x="66166" y="229484"/>
                  </a:moveTo>
                  <a:lnTo>
                    <a:pt x="66166" y="237902"/>
                  </a:lnTo>
                  <a:cubicBezTo>
                    <a:pt x="65553" y="237063"/>
                    <a:pt x="65046" y="236151"/>
                    <a:pt x="64655" y="235188"/>
                  </a:cubicBezTo>
                  <a:cubicBezTo>
                    <a:pt x="63773" y="233167"/>
                    <a:pt x="64399" y="230804"/>
                    <a:pt x="66166" y="229485"/>
                  </a:cubicBezTo>
                  <a:close/>
                  <a:moveTo>
                    <a:pt x="665204" y="190883"/>
                  </a:moveTo>
                  <a:cubicBezTo>
                    <a:pt x="667886" y="193596"/>
                    <a:pt x="670877" y="197049"/>
                    <a:pt x="671771" y="197511"/>
                  </a:cubicBezTo>
                  <a:cubicBezTo>
                    <a:pt x="673559" y="199300"/>
                    <a:pt x="678338" y="198683"/>
                    <a:pt x="682809" y="202599"/>
                  </a:cubicBezTo>
                  <a:cubicBezTo>
                    <a:pt x="685751" y="206032"/>
                    <a:pt x="688344" y="209750"/>
                    <a:pt x="690548" y="213698"/>
                  </a:cubicBezTo>
                  <a:cubicBezTo>
                    <a:pt x="692417" y="216177"/>
                    <a:pt x="694628" y="218378"/>
                    <a:pt x="697115" y="220235"/>
                  </a:cubicBezTo>
                  <a:cubicBezTo>
                    <a:pt x="700969" y="224150"/>
                    <a:pt x="707228" y="235651"/>
                    <a:pt x="707536" y="241571"/>
                  </a:cubicBezTo>
                  <a:lnTo>
                    <a:pt x="707536" y="242157"/>
                  </a:lnTo>
                  <a:cubicBezTo>
                    <a:pt x="707602" y="243050"/>
                    <a:pt x="707276" y="243928"/>
                    <a:pt x="706642" y="244561"/>
                  </a:cubicBezTo>
                  <a:cubicBezTo>
                    <a:pt x="705440" y="246072"/>
                    <a:pt x="701278" y="245456"/>
                    <a:pt x="698904" y="246966"/>
                  </a:cubicBezTo>
                  <a:cubicBezTo>
                    <a:pt x="695327" y="249371"/>
                    <a:pt x="689962" y="252362"/>
                    <a:pt x="687280" y="253873"/>
                  </a:cubicBezTo>
                  <a:cubicBezTo>
                    <a:pt x="682809" y="256247"/>
                    <a:pt x="681298" y="260779"/>
                    <a:pt x="677136" y="261365"/>
                  </a:cubicBezTo>
                  <a:cubicBezTo>
                    <a:pt x="672974" y="261951"/>
                    <a:pt x="670970" y="261365"/>
                    <a:pt x="669983" y="257172"/>
                  </a:cubicBezTo>
                  <a:cubicBezTo>
                    <a:pt x="668996" y="252979"/>
                    <a:pt x="668195" y="233154"/>
                    <a:pt x="665512" y="224459"/>
                  </a:cubicBezTo>
                  <a:lnTo>
                    <a:pt x="665512" y="190883"/>
                  </a:lnTo>
                  <a:close/>
                  <a:moveTo>
                    <a:pt x="666406" y="104151"/>
                  </a:moveTo>
                  <a:lnTo>
                    <a:pt x="665204" y="92158"/>
                  </a:lnTo>
                  <a:lnTo>
                    <a:pt x="665204" y="83155"/>
                  </a:lnTo>
                  <a:cubicBezTo>
                    <a:pt x="666038" y="83487"/>
                    <a:pt x="666843" y="83889"/>
                    <a:pt x="667609" y="84357"/>
                  </a:cubicBezTo>
                  <a:cubicBezTo>
                    <a:pt x="671251" y="86611"/>
                    <a:pt x="674733" y="89114"/>
                    <a:pt x="678030" y="91849"/>
                  </a:cubicBezTo>
                  <a:cubicBezTo>
                    <a:pt x="679387" y="93238"/>
                    <a:pt x="679361" y="95463"/>
                    <a:pt x="677973" y="96820"/>
                  </a:cubicBezTo>
                  <a:cubicBezTo>
                    <a:pt x="677811" y="96978"/>
                    <a:pt x="677634" y="97121"/>
                    <a:pt x="677444" y="97245"/>
                  </a:cubicBezTo>
                  <a:cubicBezTo>
                    <a:pt x="676242" y="97862"/>
                    <a:pt x="674114" y="99126"/>
                    <a:pt x="669644" y="101839"/>
                  </a:cubicBezTo>
                  <a:cubicBezTo>
                    <a:pt x="668613" y="102675"/>
                    <a:pt x="667531" y="103447"/>
                    <a:pt x="666406" y="104151"/>
                  </a:cubicBezTo>
                  <a:close/>
                  <a:moveTo>
                    <a:pt x="651515" y="183699"/>
                  </a:moveTo>
                  <a:cubicBezTo>
                    <a:pt x="654378" y="183757"/>
                    <a:pt x="657204" y="184364"/>
                    <a:pt x="659839" y="185487"/>
                  </a:cubicBezTo>
                  <a:cubicBezTo>
                    <a:pt x="660456" y="186103"/>
                    <a:pt x="662922" y="188570"/>
                    <a:pt x="665512" y="190883"/>
                  </a:cubicBezTo>
                  <a:lnTo>
                    <a:pt x="665512" y="224520"/>
                  </a:lnTo>
                  <a:lnTo>
                    <a:pt x="665512" y="224520"/>
                  </a:lnTo>
                  <a:cubicBezTo>
                    <a:pt x="659562" y="206021"/>
                    <a:pt x="655369" y="191191"/>
                    <a:pt x="651515" y="183699"/>
                  </a:cubicBezTo>
                  <a:close/>
                  <a:moveTo>
                    <a:pt x="665204" y="83155"/>
                  </a:moveTo>
                  <a:lnTo>
                    <a:pt x="665204" y="91233"/>
                  </a:lnTo>
                  <a:cubicBezTo>
                    <a:pt x="665204" y="90339"/>
                    <a:pt x="664618" y="89753"/>
                    <a:pt x="664032" y="88859"/>
                  </a:cubicBezTo>
                  <a:cubicBezTo>
                    <a:pt x="663504" y="87923"/>
                    <a:pt x="662790" y="87105"/>
                    <a:pt x="661936" y="86454"/>
                  </a:cubicBezTo>
                  <a:cubicBezTo>
                    <a:pt x="661077" y="85611"/>
                    <a:pt x="660283" y="84704"/>
                    <a:pt x="659562" y="83740"/>
                  </a:cubicBezTo>
                  <a:cubicBezTo>
                    <a:pt x="659253" y="83432"/>
                    <a:pt x="658945" y="83155"/>
                    <a:pt x="658945" y="82846"/>
                  </a:cubicBezTo>
                  <a:lnTo>
                    <a:pt x="658945" y="82230"/>
                  </a:lnTo>
                  <a:cubicBezTo>
                    <a:pt x="658945" y="81644"/>
                    <a:pt x="659562" y="81644"/>
                    <a:pt x="659839" y="81644"/>
                  </a:cubicBezTo>
                  <a:cubicBezTo>
                    <a:pt x="661710" y="81786"/>
                    <a:pt x="663534" y="82300"/>
                    <a:pt x="665204" y="83155"/>
                  </a:cubicBezTo>
                  <a:close/>
                  <a:moveTo>
                    <a:pt x="665204" y="92404"/>
                  </a:moveTo>
                  <a:cubicBezTo>
                    <a:pt x="665204" y="92713"/>
                    <a:pt x="664926" y="93021"/>
                    <a:pt x="664926" y="93607"/>
                  </a:cubicBezTo>
                  <a:cubicBezTo>
                    <a:pt x="664446" y="94697"/>
                    <a:pt x="663846" y="95731"/>
                    <a:pt x="663138" y="96690"/>
                  </a:cubicBezTo>
                  <a:cubicBezTo>
                    <a:pt x="662244" y="97584"/>
                    <a:pt x="660733" y="98170"/>
                    <a:pt x="659253" y="99372"/>
                  </a:cubicBezTo>
                  <a:cubicBezTo>
                    <a:pt x="658359" y="100297"/>
                    <a:pt x="656170" y="100575"/>
                    <a:pt x="654783" y="101469"/>
                  </a:cubicBezTo>
                  <a:cubicBezTo>
                    <a:pt x="652686" y="102980"/>
                    <a:pt x="651699" y="105970"/>
                    <a:pt x="649418" y="107635"/>
                  </a:cubicBezTo>
                  <a:cubicBezTo>
                    <a:pt x="646283" y="109684"/>
                    <a:pt x="642995" y="111488"/>
                    <a:pt x="639582" y="113031"/>
                  </a:cubicBezTo>
                  <a:cubicBezTo>
                    <a:pt x="636900" y="114850"/>
                    <a:pt x="631227" y="116947"/>
                    <a:pt x="628853" y="118458"/>
                  </a:cubicBezTo>
                  <a:cubicBezTo>
                    <a:pt x="627497" y="119290"/>
                    <a:pt x="625967" y="119796"/>
                    <a:pt x="624382" y="119937"/>
                  </a:cubicBezTo>
                  <a:cubicBezTo>
                    <a:pt x="624382" y="119937"/>
                    <a:pt x="623796" y="116854"/>
                    <a:pt x="623488" y="114850"/>
                  </a:cubicBezTo>
                  <a:cubicBezTo>
                    <a:pt x="623145" y="111449"/>
                    <a:pt x="623249" y="108019"/>
                    <a:pt x="623796" y="104645"/>
                  </a:cubicBezTo>
                  <a:cubicBezTo>
                    <a:pt x="625341" y="99726"/>
                    <a:pt x="628110" y="95281"/>
                    <a:pt x="631843" y="91726"/>
                  </a:cubicBezTo>
                  <a:cubicBezTo>
                    <a:pt x="634526" y="89321"/>
                    <a:pt x="631535" y="85560"/>
                    <a:pt x="632121" y="82137"/>
                  </a:cubicBezTo>
                  <a:cubicBezTo>
                    <a:pt x="632720" y="79479"/>
                    <a:pt x="633524" y="76871"/>
                    <a:pt x="634526" y="74337"/>
                  </a:cubicBezTo>
                  <a:cubicBezTo>
                    <a:pt x="635057" y="69774"/>
                    <a:pt x="633648" y="65199"/>
                    <a:pt x="630641" y="61726"/>
                  </a:cubicBezTo>
                  <a:cubicBezTo>
                    <a:pt x="628853" y="59013"/>
                    <a:pt x="616027" y="49702"/>
                    <a:pt x="611278" y="46125"/>
                  </a:cubicBezTo>
                  <a:cubicBezTo>
                    <a:pt x="607085" y="42795"/>
                    <a:pt x="601443" y="37400"/>
                    <a:pt x="600241" y="36197"/>
                  </a:cubicBezTo>
                  <a:cubicBezTo>
                    <a:pt x="599932" y="35920"/>
                    <a:pt x="599346" y="35303"/>
                    <a:pt x="598761" y="35303"/>
                  </a:cubicBezTo>
                  <a:cubicBezTo>
                    <a:pt x="598175" y="35303"/>
                    <a:pt x="597250" y="34995"/>
                    <a:pt x="596664" y="35303"/>
                  </a:cubicBezTo>
                  <a:cubicBezTo>
                    <a:pt x="595465" y="35561"/>
                    <a:pt x="594532" y="36505"/>
                    <a:pt x="594290" y="37708"/>
                  </a:cubicBezTo>
                  <a:cubicBezTo>
                    <a:pt x="593673" y="39496"/>
                    <a:pt x="588925" y="42209"/>
                    <a:pt x="587137" y="45817"/>
                  </a:cubicBezTo>
                  <a:cubicBezTo>
                    <a:pt x="585349" y="49424"/>
                    <a:pt x="588617" y="55066"/>
                    <a:pt x="588617" y="55066"/>
                  </a:cubicBezTo>
                  <a:cubicBezTo>
                    <a:pt x="592437" y="60016"/>
                    <a:pt x="594807" y="65929"/>
                    <a:pt x="595462" y="72147"/>
                  </a:cubicBezTo>
                  <a:cubicBezTo>
                    <a:pt x="595770" y="76372"/>
                    <a:pt x="596356" y="87163"/>
                    <a:pt x="596078" y="94963"/>
                  </a:cubicBezTo>
                  <a:cubicBezTo>
                    <a:pt x="594836" y="106571"/>
                    <a:pt x="592942" y="118100"/>
                    <a:pt x="590405" y="129495"/>
                  </a:cubicBezTo>
                  <a:cubicBezTo>
                    <a:pt x="588617" y="137882"/>
                    <a:pt x="580878" y="139701"/>
                    <a:pt x="577887" y="141828"/>
                  </a:cubicBezTo>
                  <a:cubicBezTo>
                    <a:pt x="574897" y="143956"/>
                    <a:pt x="570148" y="145127"/>
                    <a:pt x="557322" y="151726"/>
                  </a:cubicBezTo>
                  <a:cubicBezTo>
                    <a:pt x="544496" y="158324"/>
                    <a:pt x="512924" y="165847"/>
                    <a:pt x="509039" y="166741"/>
                  </a:cubicBezTo>
                  <a:cubicBezTo>
                    <a:pt x="505154" y="167635"/>
                    <a:pt x="500684" y="165538"/>
                    <a:pt x="497724" y="165230"/>
                  </a:cubicBezTo>
                  <a:cubicBezTo>
                    <a:pt x="494764" y="164922"/>
                    <a:pt x="493253" y="169732"/>
                    <a:pt x="492359" y="171397"/>
                  </a:cubicBezTo>
                  <a:cubicBezTo>
                    <a:pt x="491288" y="172872"/>
                    <a:pt x="491054" y="174795"/>
                    <a:pt x="491742" y="176484"/>
                  </a:cubicBezTo>
                  <a:cubicBezTo>
                    <a:pt x="495085" y="181417"/>
                    <a:pt x="499102" y="185859"/>
                    <a:pt x="503674" y="189680"/>
                  </a:cubicBezTo>
                  <a:cubicBezTo>
                    <a:pt x="509625" y="194798"/>
                    <a:pt x="513818" y="198683"/>
                    <a:pt x="520077" y="200502"/>
                  </a:cubicBezTo>
                  <a:cubicBezTo>
                    <a:pt x="526336" y="202321"/>
                    <a:pt x="530807" y="197203"/>
                    <a:pt x="538854" y="191807"/>
                  </a:cubicBezTo>
                  <a:cubicBezTo>
                    <a:pt x="544020" y="188468"/>
                    <a:pt x="549504" y="185648"/>
                    <a:pt x="555226" y="183390"/>
                  </a:cubicBezTo>
                  <a:cubicBezTo>
                    <a:pt x="560005" y="180985"/>
                    <a:pt x="573725" y="171982"/>
                    <a:pt x="577301" y="170194"/>
                  </a:cubicBezTo>
                  <a:cubicBezTo>
                    <a:pt x="580878" y="168406"/>
                    <a:pt x="582666" y="172599"/>
                    <a:pt x="582666" y="172599"/>
                  </a:cubicBezTo>
                  <a:cubicBezTo>
                    <a:pt x="582666" y="175898"/>
                    <a:pt x="578196" y="190605"/>
                    <a:pt x="573417" y="196309"/>
                  </a:cubicBezTo>
                  <a:cubicBezTo>
                    <a:pt x="568638" y="202013"/>
                    <a:pt x="553160" y="213113"/>
                    <a:pt x="547795" y="218817"/>
                  </a:cubicBezTo>
                  <a:cubicBezTo>
                    <a:pt x="542430" y="224520"/>
                    <a:pt x="531978" y="230810"/>
                    <a:pt x="522759" y="236206"/>
                  </a:cubicBezTo>
                  <a:cubicBezTo>
                    <a:pt x="513541" y="241602"/>
                    <a:pt x="502472" y="249710"/>
                    <a:pt x="498094" y="251221"/>
                  </a:cubicBezTo>
                  <a:cubicBezTo>
                    <a:pt x="495766" y="252100"/>
                    <a:pt x="493375" y="252801"/>
                    <a:pt x="490941" y="253318"/>
                  </a:cubicBezTo>
                  <a:cubicBezTo>
                    <a:pt x="489152" y="253626"/>
                    <a:pt x="489152" y="257234"/>
                    <a:pt x="490355" y="256925"/>
                  </a:cubicBezTo>
                  <a:cubicBezTo>
                    <a:pt x="493623" y="256309"/>
                    <a:pt x="507343" y="254212"/>
                    <a:pt x="514805" y="252732"/>
                  </a:cubicBezTo>
                  <a:cubicBezTo>
                    <a:pt x="523438" y="251221"/>
                    <a:pt x="527137" y="251530"/>
                    <a:pt x="543109" y="249433"/>
                  </a:cubicBezTo>
                  <a:cubicBezTo>
                    <a:pt x="559080" y="247336"/>
                    <a:pt x="564876" y="243266"/>
                    <a:pt x="567774" y="240707"/>
                  </a:cubicBezTo>
                  <a:cubicBezTo>
                    <a:pt x="570673" y="238148"/>
                    <a:pt x="574342" y="235928"/>
                    <a:pt x="577918" y="232907"/>
                  </a:cubicBezTo>
                  <a:cubicBezTo>
                    <a:pt x="581141" y="230579"/>
                    <a:pt x="584642" y="228663"/>
                    <a:pt x="588339" y="227203"/>
                  </a:cubicBezTo>
                  <a:cubicBezTo>
                    <a:pt x="594691" y="224359"/>
                    <a:pt x="599487" y="218888"/>
                    <a:pt x="601474" y="212218"/>
                  </a:cubicBezTo>
                  <a:cubicBezTo>
                    <a:pt x="602881" y="208317"/>
                    <a:pt x="603914" y="204291"/>
                    <a:pt x="604557" y="200194"/>
                  </a:cubicBezTo>
                  <a:cubicBezTo>
                    <a:pt x="604997" y="193905"/>
                    <a:pt x="606198" y="187694"/>
                    <a:pt x="608134" y="181694"/>
                  </a:cubicBezTo>
                  <a:cubicBezTo>
                    <a:pt x="609922" y="176268"/>
                    <a:pt x="611217" y="167265"/>
                    <a:pt x="612327" y="165168"/>
                  </a:cubicBezTo>
                  <a:cubicBezTo>
                    <a:pt x="613437" y="163072"/>
                    <a:pt x="617075" y="156782"/>
                    <a:pt x="619171" y="155580"/>
                  </a:cubicBezTo>
                  <a:cubicBezTo>
                    <a:pt x="621268" y="154377"/>
                    <a:pt x="621268" y="149876"/>
                    <a:pt x="623642" y="145652"/>
                  </a:cubicBezTo>
                  <a:cubicBezTo>
                    <a:pt x="626488" y="141437"/>
                    <a:pt x="629730" y="137503"/>
                    <a:pt x="633324" y="133904"/>
                  </a:cubicBezTo>
                  <a:cubicBezTo>
                    <a:pt x="636006" y="131191"/>
                    <a:pt x="645656" y="127306"/>
                    <a:pt x="651515" y="122805"/>
                  </a:cubicBezTo>
                  <a:cubicBezTo>
                    <a:pt x="654197" y="120677"/>
                    <a:pt x="654783" y="116638"/>
                    <a:pt x="656571" y="113802"/>
                  </a:cubicBezTo>
                  <a:cubicBezTo>
                    <a:pt x="658465" y="110931"/>
                    <a:pt x="660772" y="108355"/>
                    <a:pt x="663416" y="106155"/>
                  </a:cubicBezTo>
                  <a:cubicBezTo>
                    <a:pt x="664347" y="105324"/>
                    <a:pt x="665384" y="104619"/>
                    <a:pt x="666499" y="104059"/>
                  </a:cubicBezTo>
                  <a:lnTo>
                    <a:pt x="666499" y="92343"/>
                  </a:lnTo>
                  <a:close/>
                </a:path>
              </a:pathLst>
            </a:custGeom>
            <a:grpFill/>
            <a:ln w="308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  <p:sp>
          <p:nvSpPr>
            <p:cNvPr id="25" name="任意多边形: 形状 24"/>
            <p:cNvSpPr/>
            <p:nvPr/>
          </p:nvSpPr>
          <p:spPr>
            <a:xfrm>
              <a:off x="334962" y="549274"/>
              <a:ext cx="438125" cy="438126"/>
            </a:xfrm>
            <a:custGeom>
              <a:avLst/>
              <a:gdLst>
                <a:gd name="connsiteX0" fmla="*/ 44645 w 438125"/>
                <a:gd name="connsiteY0" fmla="*/ 300553 h 438126"/>
                <a:gd name="connsiteX1" fmla="*/ 37461 w 438125"/>
                <a:gd name="connsiteY1" fmla="*/ 282547 h 438126"/>
                <a:gd name="connsiteX2" fmla="*/ 38664 w 438125"/>
                <a:gd name="connsiteY2" fmla="*/ 281961 h 438126"/>
                <a:gd name="connsiteX3" fmla="*/ 41993 w 438125"/>
                <a:gd name="connsiteY3" fmla="*/ 284088 h 438126"/>
                <a:gd name="connsiteX4" fmla="*/ 56885 w 438125"/>
                <a:gd name="connsiteY4" fmla="*/ 277922 h 438126"/>
                <a:gd name="connsiteX5" fmla="*/ 57810 w 438125"/>
                <a:gd name="connsiteY5" fmla="*/ 273975 h 438126"/>
                <a:gd name="connsiteX6" fmla="*/ 59013 w 438125"/>
                <a:gd name="connsiteY6" fmla="*/ 273359 h 438126"/>
                <a:gd name="connsiteX7" fmla="*/ 63576 w 438125"/>
                <a:gd name="connsiteY7" fmla="*/ 284582 h 438126"/>
                <a:gd name="connsiteX8" fmla="*/ 62373 w 438125"/>
                <a:gd name="connsiteY8" fmla="*/ 285198 h 438126"/>
                <a:gd name="connsiteX9" fmla="*/ 59013 w 438125"/>
                <a:gd name="connsiteY9" fmla="*/ 283071 h 438126"/>
                <a:gd name="connsiteX10" fmla="*/ 44121 w 438125"/>
                <a:gd name="connsiteY10" fmla="*/ 289237 h 438126"/>
                <a:gd name="connsiteX11" fmla="*/ 42589 w 438125"/>
                <a:gd name="connsiteY11" fmla="*/ 291139 h 438126"/>
                <a:gd name="connsiteX12" fmla="*/ 42918 w 438125"/>
                <a:gd name="connsiteY12" fmla="*/ 291981 h 438126"/>
                <a:gd name="connsiteX13" fmla="*/ 52322 w 438125"/>
                <a:gd name="connsiteY13" fmla="*/ 295620 h 438126"/>
                <a:gd name="connsiteX14" fmla="*/ 52939 w 438125"/>
                <a:gd name="connsiteY14" fmla="*/ 296853 h 438126"/>
                <a:gd name="connsiteX15" fmla="*/ 62127 w 438125"/>
                <a:gd name="connsiteY15" fmla="*/ 312331 h 438126"/>
                <a:gd name="connsiteX16" fmla="*/ 66690 w 438125"/>
                <a:gd name="connsiteY16" fmla="*/ 305948 h 438126"/>
                <a:gd name="connsiteX17" fmla="*/ 59074 w 438125"/>
                <a:gd name="connsiteY17" fmla="*/ 307182 h 438126"/>
                <a:gd name="connsiteX18" fmla="*/ 62158 w 438125"/>
                <a:gd name="connsiteY18" fmla="*/ 312331 h 438126"/>
                <a:gd name="connsiteX19" fmla="*/ 51490 w 438125"/>
                <a:gd name="connsiteY19" fmla="*/ 313256 h 438126"/>
                <a:gd name="connsiteX20" fmla="*/ 46711 w 438125"/>
                <a:gd name="connsiteY20" fmla="*/ 305363 h 438126"/>
                <a:gd name="connsiteX21" fmla="*/ 47944 w 438125"/>
                <a:gd name="connsiteY21" fmla="*/ 304746 h 438126"/>
                <a:gd name="connsiteX22" fmla="*/ 53710 w 438125"/>
                <a:gd name="connsiteY22" fmla="*/ 306257 h 438126"/>
                <a:gd name="connsiteX23" fmla="*/ 72918 w 438125"/>
                <a:gd name="connsiteY23" fmla="*/ 303636 h 438126"/>
                <a:gd name="connsiteX24" fmla="*/ 73812 w 438125"/>
                <a:gd name="connsiteY24" fmla="*/ 305178 h 438126"/>
                <a:gd name="connsiteX25" fmla="*/ 61048 w 438125"/>
                <a:gd name="connsiteY25" fmla="*/ 322783 h 438126"/>
                <a:gd name="connsiteX26" fmla="*/ 60739 w 438125"/>
                <a:gd name="connsiteY26" fmla="*/ 326729 h 438126"/>
                <a:gd name="connsiteX27" fmla="*/ 59537 w 438125"/>
                <a:gd name="connsiteY27" fmla="*/ 327346 h 438126"/>
                <a:gd name="connsiteX28" fmla="*/ 53370 w 438125"/>
                <a:gd name="connsiteY28" fmla="*/ 317017 h 438126"/>
                <a:gd name="connsiteX29" fmla="*/ 54573 w 438125"/>
                <a:gd name="connsiteY29" fmla="*/ 316401 h 438126"/>
                <a:gd name="connsiteX30" fmla="*/ 55190 w 438125"/>
                <a:gd name="connsiteY30" fmla="*/ 317634 h 438126"/>
                <a:gd name="connsiteX31" fmla="*/ 57317 w 438125"/>
                <a:gd name="connsiteY31" fmla="*/ 318836 h 438126"/>
                <a:gd name="connsiteX32" fmla="*/ 57934 w 438125"/>
                <a:gd name="connsiteY32" fmla="*/ 318220 h 438126"/>
                <a:gd name="connsiteX33" fmla="*/ 58240 w 438125"/>
                <a:gd name="connsiteY33" fmla="*/ 317975 h 438126"/>
                <a:gd name="connsiteX34" fmla="*/ 58242 w 438125"/>
                <a:gd name="connsiteY34" fmla="*/ 317942 h 438126"/>
                <a:gd name="connsiteX35" fmla="*/ 60647 w 438125"/>
                <a:gd name="connsiteY35" fmla="*/ 314582 h 438126"/>
                <a:gd name="connsiteX36" fmla="*/ 57009 w 438125"/>
                <a:gd name="connsiteY36" fmla="*/ 308199 h 438126"/>
                <a:gd name="connsiteX37" fmla="*/ 54265 w 438125"/>
                <a:gd name="connsiteY37" fmla="*/ 308508 h 438126"/>
                <a:gd name="connsiteX38" fmla="*/ 52137 w 438125"/>
                <a:gd name="connsiteY38" fmla="*/ 309124 h 438126"/>
                <a:gd name="connsiteX39" fmla="*/ 51690 w 438125"/>
                <a:gd name="connsiteY39" fmla="*/ 311347 h 438126"/>
                <a:gd name="connsiteX40" fmla="*/ 51860 w 438125"/>
                <a:gd name="connsiteY40" fmla="*/ 311560 h 438126"/>
                <a:gd name="connsiteX41" fmla="*/ 52877 w 438125"/>
                <a:gd name="connsiteY41" fmla="*/ 312886 h 438126"/>
                <a:gd name="connsiteX42" fmla="*/ 79239 w 438125"/>
                <a:gd name="connsiteY42" fmla="*/ 316586 h 438126"/>
                <a:gd name="connsiteX43" fmla="*/ 80133 w 438125"/>
                <a:gd name="connsiteY43" fmla="*/ 315691 h 438126"/>
                <a:gd name="connsiteX44" fmla="*/ 85066 w 438125"/>
                <a:gd name="connsiteY44" fmla="*/ 322135 h 438126"/>
                <a:gd name="connsiteX45" fmla="*/ 79886 w 438125"/>
                <a:gd name="connsiteY45" fmla="*/ 340974 h 438126"/>
                <a:gd name="connsiteX46" fmla="*/ 79886 w 438125"/>
                <a:gd name="connsiteY46" fmla="*/ 340974 h 438126"/>
                <a:gd name="connsiteX47" fmla="*/ 89136 w 438125"/>
                <a:gd name="connsiteY47" fmla="*/ 333358 h 438126"/>
                <a:gd name="connsiteX48" fmla="*/ 88827 w 438125"/>
                <a:gd name="connsiteY48" fmla="*/ 328795 h 438126"/>
                <a:gd name="connsiteX49" fmla="*/ 89752 w 438125"/>
                <a:gd name="connsiteY49" fmla="*/ 327901 h 438126"/>
                <a:gd name="connsiteX50" fmla="*/ 95086 w 438125"/>
                <a:gd name="connsiteY50" fmla="*/ 334468 h 438126"/>
                <a:gd name="connsiteX51" fmla="*/ 94161 w 438125"/>
                <a:gd name="connsiteY51" fmla="*/ 335362 h 438126"/>
                <a:gd name="connsiteX52" fmla="*/ 90215 w 438125"/>
                <a:gd name="connsiteY52" fmla="*/ 334746 h 438126"/>
                <a:gd name="connsiteX53" fmla="*/ 75323 w 438125"/>
                <a:gd name="connsiteY53" fmla="*/ 347079 h 438126"/>
                <a:gd name="connsiteX54" fmla="*/ 73196 w 438125"/>
                <a:gd name="connsiteY54" fmla="*/ 344643 h 438126"/>
                <a:gd name="connsiteX55" fmla="*/ 78992 w 438125"/>
                <a:gd name="connsiteY55" fmla="*/ 323369 h 438126"/>
                <a:gd name="connsiteX56" fmla="*/ 78992 w 438125"/>
                <a:gd name="connsiteY56" fmla="*/ 323369 h 438126"/>
                <a:gd name="connsiteX57" fmla="*/ 67738 w 438125"/>
                <a:gd name="connsiteY57" fmla="*/ 332618 h 438126"/>
                <a:gd name="connsiteX58" fmla="*/ 68663 w 438125"/>
                <a:gd name="connsiteY58" fmla="*/ 337151 h 438126"/>
                <a:gd name="connsiteX59" fmla="*/ 67738 w 438125"/>
                <a:gd name="connsiteY59" fmla="*/ 338076 h 438126"/>
                <a:gd name="connsiteX60" fmla="*/ 62127 w 438125"/>
                <a:gd name="connsiteY60" fmla="*/ 330861 h 438126"/>
                <a:gd name="connsiteX61" fmla="*/ 63021 w 438125"/>
                <a:gd name="connsiteY61" fmla="*/ 329967 h 438126"/>
                <a:gd name="connsiteX62" fmla="*/ 66967 w 438125"/>
                <a:gd name="connsiteY62" fmla="*/ 331169 h 438126"/>
                <a:gd name="connsiteX63" fmla="*/ 79300 w 438125"/>
                <a:gd name="connsiteY63" fmla="*/ 320840 h 438126"/>
                <a:gd name="connsiteX64" fmla="*/ 78992 w 438125"/>
                <a:gd name="connsiteY64" fmla="*/ 316586 h 438126"/>
                <a:gd name="connsiteX65" fmla="*/ 101099 w 438125"/>
                <a:gd name="connsiteY65" fmla="*/ 358826 h 438126"/>
                <a:gd name="connsiteX66" fmla="*/ 94932 w 438125"/>
                <a:gd name="connsiteY66" fmla="*/ 365208 h 438126"/>
                <a:gd name="connsiteX67" fmla="*/ 81428 w 438125"/>
                <a:gd name="connsiteY67" fmla="*/ 352968 h 438126"/>
                <a:gd name="connsiteX68" fmla="*/ 82630 w 438125"/>
                <a:gd name="connsiteY68" fmla="*/ 351734 h 438126"/>
                <a:gd name="connsiteX69" fmla="*/ 105107 w 438125"/>
                <a:gd name="connsiteY69" fmla="*/ 345352 h 438126"/>
                <a:gd name="connsiteX70" fmla="*/ 103596 w 438125"/>
                <a:gd name="connsiteY70" fmla="*/ 343841 h 438126"/>
                <a:gd name="connsiteX71" fmla="*/ 93576 w 438125"/>
                <a:gd name="connsiteY71" fmla="*/ 343533 h 438126"/>
                <a:gd name="connsiteX72" fmla="*/ 92342 w 438125"/>
                <a:gd name="connsiteY72" fmla="*/ 342639 h 438126"/>
                <a:gd name="connsiteX73" fmla="*/ 98108 w 438125"/>
                <a:gd name="connsiteY73" fmla="*/ 336842 h 438126"/>
                <a:gd name="connsiteX74" fmla="*/ 110441 w 438125"/>
                <a:gd name="connsiteY74" fmla="*/ 348404 h 438126"/>
                <a:gd name="connsiteX75" fmla="*/ 108899 w 438125"/>
                <a:gd name="connsiteY75" fmla="*/ 350224 h 438126"/>
                <a:gd name="connsiteX76" fmla="*/ 87317 w 438125"/>
                <a:gd name="connsiteY76" fmla="*/ 356390 h 438126"/>
                <a:gd name="connsiteX77" fmla="*/ 100050 w 438125"/>
                <a:gd name="connsiteY77" fmla="*/ 357901 h 438126"/>
                <a:gd name="connsiteX78" fmla="*/ 114480 w 438125"/>
                <a:gd name="connsiteY78" fmla="*/ 363975 h 438126"/>
                <a:gd name="connsiteX79" fmla="*/ 120646 w 438125"/>
                <a:gd name="connsiteY79" fmla="*/ 368230 h 438126"/>
                <a:gd name="connsiteX80" fmla="*/ 124593 w 438125"/>
                <a:gd name="connsiteY80" fmla="*/ 362772 h 438126"/>
                <a:gd name="connsiteX81" fmla="*/ 123390 w 438125"/>
                <a:gd name="connsiteY81" fmla="*/ 359442 h 438126"/>
                <a:gd name="connsiteX82" fmla="*/ 123976 w 438125"/>
                <a:gd name="connsiteY82" fmla="*/ 358209 h 438126"/>
                <a:gd name="connsiteX83" fmla="*/ 133719 w 438125"/>
                <a:gd name="connsiteY83" fmla="*/ 364900 h 438126"/>
                <a:gd name="connsiteX84" fmla="*/ 133102 w 438125"/>
                <a:gd name="connsiteY84" fmla="*/ 366102 h 438126"/>
                <a:gd name="connsiteX85" fmla="*/ 129156 w 438125"/>
                <a:gd name="connsiteY85" fmla="*/ 366102 h 438126"/>
                <a:gd name="connsiteX86" fmla="*/ 119906 w 438125"/>
                <a:gd name="connsiteY86" fmla="*/ 379483 h 438126"/>
                <a:gd name="connsiteX87" fmla="*/ 121417 w 438125"/>
                <a:gd name="connsiteY87" fmla="*/ 383122 h 438126"/>
                <a:gd name="connsiteX88" fmla="*/ 120831 w 438125"/>
                <a:gd name="connsiteY88" fmla="*/ 384355 h 438126"/>
                <a:gd name="connsiteX89" fmla="*/ 110872 w 438125"/>
                <a:gd name="connsiteY89" fmla="*/ 377633 h 438126"/>
                <a:gd name="connsiteX90" fmla="*/ 111489 w 438125"/>
                <a:gd name="connsiteY90" fmla="*/ 376400 h 438126"/>
                <a:gd name="connsiteX91" fmla="*/ 115127 w 438125"/>
                <a:gd name="connsiteY91" fmla="*/ 376123 h 438126"/>
                <a:gd name="connsiteX92" fmla="*/ 119690 w 438125"/>
                <a:gd name="connsiteY92" fmla="*/ 369740 h 438126"/>
                <a:gd name="connsiteX93" fmla="*/ 113524 w 438125"/>
                <a:gd name="connsiteY93" fmla="*/ 365486 h 438126"/>
                <a:gd name="connsiteX94" fmla="*/ 108961 w 438125"/>
                <a:gd name="connsiteY94" fmla="*/ 371868 h 438126"/>
                <a:gd name="connsiteX95" fmla="*/ 110194 w 438125"/>
                <a:gd name="connsiteY95" fmla="*/ 375198 h 438126"/>
                <a:gd name="connsiteX96" fmla="*/ 109578 w 438125"/>
                <a:gd name="connsiteY96" fmla="*/ 376400 h 438126"/>
                <a:gd name="connsiteX97" fmla="*/ 99865 w 438125"/>
                <a:gd name="connsiteY97" fmla="*/ 369740 h 438126"/>
                <a:gd name="connsiteX98" fmla="*/ 100451 w 438125"/>
                <a:gd name="connsiteY98" fmla="*/ 368507 h 438126"/>
                <a:gd name="connsiteX99" fmla="*/ 104398 w 438125"/>
                <a:gd name="connsiteY99" fmla="*/ 368507 h 438126"/>
                <a:gd name="connsiteX100" fmla="*/ 113647 w 438125"/>
                <a:gd name="connsiteY100" fmla="*/ 355157 h 438126"/>
                <a:gd name="connsiteX101" fmla="*/ 112445 w 438125"/>
                <a:gd name="connsiteY101" fmla="*/ 351488 h 438126"/>
                <a:gd name="connsiteX102" fmla="*/ 113031 w 438125"/>
                <a:gd name="connsiteY102" fmla="*/ 350285 h 438126"/>
                <a:gd name="connsiteX103" fmla="*/ 122774 w 438125"/>
                <a:gd name="connsiteY103" fmla="*/ 356976 h 438126"/>
                <a:gd name="connsiteX104" fmla="*/ 122157 w 438125"/>
                <a:gd name="connsiteY104" fmla="*/ 358178 h 438126"/>
                <a:gd name="connsiteX105" fmla="*/ 118519 w 438125"/>
                <a:gd name="connsiteY105" fmla="*/ 358487 h 438126"/>
                <a:gd name="connsiteX106" fmla="*/ 136124 w 438125"/>
                <a:gd name="connsiteY106" fmla="*/ 379175 h 438126"/>
                <a:gd name="connsiteX107" fmla="*/ 136741 w 438125"/>
                <a:gd name="connsiteY107" fmla="*/ 391015 h 438126"/>
                <a:gd name="connsiteX108" fmla="*/ 145990 w 438125"/>
                <a:gd name="connsiteY108" fmla="*/ 384047 h 438126"/>
                <a:gd name="connsiteX109" fmla="*/ 145713 w 438125"/>
                <a:gd name="connsiteY109" fmla="*/ 372207 h 438126"/>
                <a:gd name="connsiteX110" fmla="*/ 135970 w 438125"/>
                <a:gd name="connsiteY110" fmla="*/ 379175 h 438126"/>
                <a:gd name="connsiteX111" fmla="*/ 130667 w 438125"/>
                <a:gd name="connsiteY111" fmla="*/ 376431 h 438126"/>
                <a:gd name="connsiteX112" fmla="*/ 146266 w 438125"/>
                <a:gd name="connsiteY112" fmla="*/ 370590 h 438126"/>
                <a:gd name="connsiteX113" fmla="*/ 152106 w 438125"/>
                <a:gd name="connsiteY113" fmla="*/ 386189 h 438126"/>
                <a:gd name="connsiteX114" fmla="*/ 136507 w 438125"/>
                <a:gd name="connsiteY114" fmla="*/ 392030 h 438126"/>
                <a:gd name="connsiteX115" fmla="*/ 136124 w 438125"/>
                <a:gd name="connsiteY115" fmla="*/ 391847 h 438126"/>
                <a:gd name="connsiteX116" fmla="*/ 130414 w 438125"/>
                <a:gd name="connsiteY116" fmla="*/ 376898 h 438126"/>
                <a:gd name="connsiteX117" fmla="*/ 130636 w 438125"/>
                <a:gd name="connsiteY117" fmla="*/ 376431 h 438126"/>
                <a:gd name="connsiteX118" fmla="*/ 158909 w 438125"/>
                <a:gd name="connsiteY118" fmla="*/ 377048 h 438126"/>
                <a:gd name="connsiteX119" fmla="*/ 170039 w 438125"/>
                <a:gd name="connsiteY119" fmla="*/ 380408 h 438126"/>
                <a:gd name="connsiteX120" fmla="*/ 169731 w 438125"/>
                <a:gd name="connsiteY120" fmla="*/ 381611 h 438126"/>
                <a:gd name="connsiteX121" fmla="*/ 165785 w 438125"/>
                <a:gd name="connsiteY121" fmla="*/ 382813 h 438126"/>
                <a:gd name="connsiteX122" fmla="*/ 161931 w 438125"/>
                <a:gd name="connsiteY122" fmla="*/ 396133 h 438126"/>
                <a:gd name="connsiteX123" fmla="*/ 164852 w 438125"/>
                <a:gd name="connsiteY123" fmla="*/ 401789 h 438126"/>
                <a:gd name="connsiteX124" fmla="*/ 165260 w 438125"/>
                <a:gd name="connsiteY124" fmla="*/ 401898 h 438126"/>
                <a:gd name="connsiteX125" fmla="*/ 172182 w 438125"/>
                <a:gd name="connsiteY125" fmla="*/ 399245 h 438126"/>
                <a:gd name="connsiteX126" fmla="*/ 172568 w 438125"/>
                <a:gd name="connsiteY126" fmla="*/ 397952 h 438126"/>
                <a:gd name="connsiteX127" fmla="*/ 176206 w 438125"/>
                <a:gd name="connsiteY127" fmla="*/ 386174 h 438126"/>
                <a:gd name="connsiteX128" fmla="*/ 173462 w 438125"/>
                <a:gd name="connsiteY128" fmla="*/ 382536 h 438126"/>
                <a:gd name="connsiteX129" fmla="*/ 173770 w 438125"/>
                <a:gd name="connsiteY129" fmla="*/ 381303 h 438126"/>
                <a:gd name="connsiteX130" fmla="*/ 181971 w 438125"/>
                <a:gd name="connsiteY130" fmla="*/ 383738 h 438126"/>
                <a:gd name="connsiteX131" fmla="*/ 181663 w 438125"/>
                <a:gd name="connsiteY131" fmla="*/ 384941 h 438126"/>
                <a:gd name="connsiteX132" fmla="*/ 177717 w 438125"/>
                <a:gd name="connsiteY132" fmla="*/ 386482 h 438126"/>
                <a:gd name="connsiteX133" fmla="*/ 174387 w 438125"/>
                <a:gd name="connsiteY133" fmla="*/ 398014 h 438126"/>
                <a:gd name="connsiteX134" fmla="*/ 163750 w 438125"/>
                <a:gd name="connsiteY134" fmla="*/ 402577 h 438126"/>
                <a:gd name="connsiteX135" fmla="*/ 157367 w 438125"/>
                <a:gd name="connsiteY135" fmla="*/ 393759 h 438126"/>
                <a:gd name="connsiteX136" fmla="*/ 161314 w 438125"/>
                <a:gd name="connsiteY136" fmla="*/ 380994 h 438126"/>
                <a:gd name="connsiteX137" fmla="*/ 158878 w 438125"/>
                <a:gd name="connsiteY137" fmla="*/ 377911 h 438126"/>
                <a:gd name="connsiteX138" fmla="*/ 206637 w 438125"/>
                <a:gd name="connsiteY138" fmla="*/ 387376 h 438126"/>
                <a:gd name="connsiteX139" fmla="*/ 218446 w 438125"/>
                <a:gd name="connsiteY139" fmla="*/ 387376 h 438126"/>
                <a:gd name="connsiteX140" fmla="*/ 218446 w 438125"/>
                <a:gd name="connsiteY140" fmla="*/ 388610 h 438126"/>
                <a:gd name="connsiteX141" fmla="*/ 215085 w 438125"/>
                <a:gd name="connsiteY141" fmla="*/ 390737 h 438126"/>
                <a:gd name="connsiteX142" fmla="*/ 215085 w 438125"/>
                <a:gd name="connsiteY142" fmla="*/ 404704 h 438126"/>
                <a:gd name="connsiteX143" fmla="*/ 219957 w 438125"/>
                <a:gd name="connsiteY143" fmla="*/ 409267 h 438126"/>
                <a:gd name="connsiteX144" fmla="*/ 225722 w 438125"/>
                <a:gd name="connsiteY144" fmla="*/ 404820 h 438126"/>
                <a:gd name="connsiteX145" fmla="*/ 225722 w 438125"/>
                <a:gd name="connsiteY145" fmla="*/ 403502 h 438126"/>
                <a:gd name="connsiteX146" fmla="*/ 225722 w 438125"/>
                <a:gd name="connsiteY146" fmla="*/ 391323 h 438126"/>
                <a:gd name="connsiteX147" fmla="*/ 222084 w 438125"/>
                <a:gd name="connsiteY147" fmla="*/ 388610 h 438126"/>
                <a:gd name="connsiteX148" fmla="*/ 222084 w 438125"/>
                <a:gd name="connsiteY148" fmla="*/ 387376 h 438126"/>
                <a:gd name="connsiteX149" fmla="*/ 230594 w 438125"/>
                <a:gd name="connsiteY149" fmla="*/ 387376 h 438126"/>
                <a:gd name="connsiteX150" fmla="*/ 230594 w 438125"/>
                <a:gd name="connsiteY150" fmla="*/ 388610 h 438126"/>
                <a:gd name="connsiteX151" fmla="*/ 227511 w 438125"/>
                <a:gd name="connsiteY151" fmla="*/ 391323 h 438126"/>
                <a:gd name="connsiteX152" fmla="*/ 227511 w 438125"/>
                <a:gd name="connsiteY152" fmla="*/ 403193 h 438126"/>
                <a:gd name="connsiteX153" fmla="*/ 218723 w 438125"/>
                <a:gd name="connsiteY153" fmla="*/ 410470 h 438126"/>
                <a:gd name="connsiteX154" fmla="*/ 209936 w 438125"/>
                <a:gd name="connsiteY154" fmla="*/ 404088 h 438126"/>
                <a:gd name="connsiteX155" fmla="*/ 209936 w 438125"/>
                <a:gd name="connsiteY155" fmla="*/ 390737 h 438126"/>
                <a:gd name="connsiteX156" fmla="*/ 206853 w 438125"/>
                <a:gd name="connsiteY156" fmla="*/ 388610 h 438126"/>
                <a:gd name="connsiteX157" fmla="*/ 231827 w 438125"/>
                <a:gd name="connsiteY157" fmla="*/ 388918 h 438126"/>
                <a:gd name="connsiteX158" fmla="*/ 231550 w 438125"/>
                <a:gd name="connsiteY158" fmla="*/ 387685 h 438126"/>
                <a:gd name="connsiteX159" fmla="*/ 239751 w 438125"/>
                <a:gd name="connsiteY159" fmla="*/ 386482 h 438126"/>
                <a:gd name="connsiteX160" fmla="*/ 253101 w 438125"/>
                <a:gd name="connsiteY160" fmla="*/ 400449 h 438126"/>
                <a:gd name="connsiteX161" fmla="*/ 253101 w 438125"/>
                <a:gd name="connsiteY161" fmla="*/ 400449 h 438126"/>
                <a:gd name="connsiteX162" fmla="*/ 251282 w 438125"/>
                <a:gd name="connsiteY162" fmla="*/ 388610 h 438126"/>
                <a:gd name="connsiteX163" fmla="*/ 247336 w 438125"/>
                <a:gd name="connsiteY163" fmla="*/ 386482 h 438126"/>
                <a:gd name="connsiteX164" fmla="*/ 247027 w 438125"/>
                <a:gd name="connsiteY164" fmla="*/ 385249 h 438126"/>
                <a:gd name="connsiteX165" fmla="*/ 255537 w 438125"/>
                <a:gd name="connsiteY165" fmla="*/ 384047 h 438126"/>
                <a:gd name="connsiteX166" fmla="*/ 255845 w 438125"/>
                <a:gd name="connsiteY166" fmla="*/ 385249 h 438126"/>
                <a:gd name="connsiteX167" fmla="*/ 253101 w 438125"/>
                <a:gd name="connsiteY167" fmla="*/ 388332 h 438126"/>
                <a:gd name="connsiteX168" fmla="*/ 255845 w 438125"/>
                <a:gd name="connsiteY168" fmla="*/ 407479 h 438126"/>
                <a:gd name="connsiteX169" fmla="*/ 252762 w 438125"/>
                <a:gd name="connsiteY169" fmla="*/ 408065 h 438126"/>
                <a:gd name="connsiteX170" fmla="*/ 237346 w 438125"/>
                <a:gd name="connsiteY170" fmla="*/ 392279 h 438126"/>
                <a:gd name="connsiteX171" fmla="*/ 237346 w 438125"/>
                <a:gd name="connsiteY171" fmla="*/ 392279 h 438126"/>
                <a:gd name="connsiteX172" fmla="*/ 239473 w 438125"/>
                <a:gd name="connsiteY172" fmla="*/ 406554 h 438126"/>
                <a:gd name="connsiteX173" fmla="*/ 243728 w 438125"/>
                <a:gd name="connsiteY173" fmla="*/ 408065 h 438126"/>
                <a:gd name="connsiteX174" fmla="*/ 244037 w 438125"/>
                <a:gd name="connsiteY174" fmla="*/ 409298 h 438126"/>
                <a:gd name="connsiteX175" fmla="*/ 234787 w 438125"/>
                <a:gd name="connsiteY175" fmla="*/ 410501 h 438126"/>
                <a:gd name="connsiteX176" fmla="*/ 234479 w 438125"/>
                <a:gd name="connsiteY176" fmla="*/ 409298 h 438126"/>
                <a:gd name="connsiteX177" fmla="*/ 237562 w 438125"/>
                <a:gd name="connsiteY177" fmla="*/ 406554 h 438126"/>
                <a:gd name="connsiteX178" fmla="*/ 235126 w 438125"/>
                <a:gd name="connsiteY178" fmla="*/ 390768 h 438126"/>
                <a:gd name="connsiteX179" fmla="*/ 231704 w 438125"/>
                <a:gd name="connsiteY179" fmla="*/ 388918 h 438126"/>
                <a:gd name="connsiteX180" fmla="*/ 276472 w 438125"/>
                <a:gd name="connsiteY180" fmla="*/ 402299 h 438126"/>
                <a:gd name="connsiteX181" fmla="*/ 264632 w 438125"/>
                <a:gd name="connsiteY181" fmla="*/ 405660 h 438126"/>
                <a:gd name="connsiteX182" fmla="*/ 264324 w 438125"/>
                <a:gd name="connsiteY182" fmla="*/ 404427 h 438126"/>
                <a:gd name="connsiteX183" fmla="*/ 266760 w 438125"/>
                <a:gd name="connsiteY183" fmla="*/ 401343 h 438126"/>
                <a:gd name="connsiteX184" fmla="*/ 262505 w 438125"/>
                <a:gd name="connsiteY184" fmla="*/ 385927 h 438126"/>
                <a:gd name="connsiteX185" fmla="*/ 258836 w 438125"/>
                <a:gd name="connsiteY185" fmla="*/ 384725 h 438126"/>
                <a:gd name="connsiteX186" fmla="*/ 258559 w 438125"/>
                <a:gd name="connsiteY186" fmla="*/ 383492 h 438126"/>
                <a:gd name="connsiteX187" fmla="*/ 270398 w 438125"/>
                <a:gd name="connsiteY187" fmla="*/ 380162 h 438126"/>
                <a:gd name="connsiteX188" fmla="*/ 270706 w 438125"/>
                <a:gd name="connsiteY188" fmla="*/ 381364 h 438126"/>
                <a:gd name="connsiteX189" fmla="*/ 268271 w 438125"/>
                <a:gd name="connsiteY189" fmla="*/ 384447 h 438126"/>
                <a:gd name="connsiteX190" fmla="*/ 272526 w 438125"/>
                <a:gd name="connsiteY190" fmla="*/ 399864 h 438126"/>
                <a:gd name="connsiteX191" fmla="*/ 276164 w 438125"/>
                <a:gd name="connsiteY191" fmla="*/ 401097 h 438126"/>
                <a:gd name="connsiteX192" fmla="*/ 273142 w 438125"/>
                <a:gd name="connsiteY192" fmla="*/ 380439 h 438126"/>
                <a:gd name="connsiteX193" fmla="*/ 272526 w 438125"/>
                <a:gd name="connsiteY193" fmla="*/ 379206 h 438126"/>
                <a:gd name="connsiteX194" fmla="*/ 282854 w 438125"/>
                <a:gd name="connsiteY194" fmla="*/ 374951 h 438126"/>
                <a:gd name="connsiteX195" fmla="*/ 283471 w 438125"/>
                <a:gd name="connsiteY195" fmla="*/ 376184 h 438126"/>
                <a:gd name="connsiteX196" fmla="*/ 281035 w 438125"/>
                <a:gd name="connsiteY196" fmla="*/ 378589 h 438126"/>
                <a:gd name="connsiteX197" fmla="*/ 290285 w 438125"/>
                <a:gd name="connsiteY197" fmla="*/ 390151 h 438126"/>
                <a:gd name="connsiteX198" fmla="*/ 290285 w 438125"/>
                <a:gd name="connsiteY198" fmla="*/ 390151 h 438126"/>
                <a:gd name="connsiteX199" fmla="*/ 290285 w 438125"/>
                <a:gd name="connsiteY199" fmla="*/ 388024 h 438126"/>
                <a:gd name="connsiteX200" fmla="*/ 289699 w 438125"/>
                <a:gd name="connsiteY200" fmla="*/ 375876 h 438126"/>
                <a:gd name="connsiteX201" fmla="*/ 286338 w 438125"/>
                <a:gd name="connsiteY201" fmla="*/ 375259 h 438126"/>
                <a:gd name="connsiteX202" fmla="*/ 285722 w 438125"/>
                <a:gd name="connsiteY202" fmla="*/ 374057 h 438126"/>
                <a:gd name="connsiteX203" fmla="*/ 292721 w 438125"/>
                <a:gd name="connsiteY203" fmla="*/ 371313 h 438126"/>
                <a:gd name="connsiteX204" fmla="*/ 293337 w 438125"/>
                <a:gd name="connsiteY204" fmla="*/ 372515 h 438126"/>
                <a:gd name="connsiteX205" fmla="*/ 291518 w 438125"/>
                <a:gd name="connsiteY205" fmla="*/ 375876 h 438126"/>
                <a:gd name="connsiteX206" fmla="*/ 292104 w 438125"/>
                <a:gd name="connsiteY206" fmla="*/ 396842 h 438126"/>
                <a:gd name="connsiteX207" fmla="*/ 289699 w 438125"/>
                <a:gd name="connsiteY207" fmla="*/ 397736 h 438126"/>
                <a:gd name="connsiteX208" fmla="*/ 276626 w 438125"/>
                <a:gd name="connsiteY208" fmla="*/ 381950 h 438126"/>
                <a:gd name="connsiteX209" fmla="*/ 273401 w 438125"/>
                <a:gd name="connsiteY209" fmla="*/ 380308 h 438126"/>
                <a:gd name="connsiteX210" fmla="*/ 273142 w 438125"/>
                <a:gd name="connsiteY210" fmla="*/ 380408 h 438126"/>
                <a:gd name="connsiteX211" fmla="*/ 312022 w 438125"/>
                <a:gd name="connsiteY211" fmla="*/ 360367 h 438126"/>
                <a:gd name="connsiteX212" fmla="*/ 316276 w 438125"/>
                <a:gd name="connsiteY212" fmla="*/ 367366 h 438126"/>
                <a:gd name="connsiteX213" fmla="*/ 315074 w 438125"/>
                <a:gd name="connsiteY213" fmla="*/ 367983 h 438126"/>
                <a:gd name="connsiteX214" fmla="*/ 304714 w 438125"/>
                <a:gd name="connsiteY214" fmla="*/ 366133 h 438126"/>
                <a:gd name="connsiteX215" fmla="*/ 303512 w 438125"/>
                <a:gd name="connsiteY215" fmla="*/ 369494 h 438126"/>
                <a:gd name="connsiteX216" fmla="*/ 306842 w 438125"/>
                <a:gd name="connsiteY216" fmla="*/ 375259 h 438126"/>
                <a:gd name="connsiteX217" fmla="*/ 309810 w 438125"/>
                <a:gd name="connsiteY217" fmla="*/ 369677 h 438126"/>
                <a:gd name="connsiteX218" fmla="*/ 309586 w 438125"/>
                <a:gd name="connsiteY218" fmla="*/ 369093 h 438126"/>
                <a:gd name="connsiteX219" fmla="*/ 310819 w 438125"/>
                <a:gd name="connsiteY219" fmla="*/ 368476 h 438126"/>
                <a:gd name="connsiteX220" fmla="*/ 315351 w 438125"/>
                <a:gd name="connsiteY220" fmla="*/ 376678 h 438126"/>
                <a:gd name="connsiteX221" fmla="*/ 314149 w 438125"/>
                <a:gd name="connsiteY221" fmla="*/ 377294 h 438126"/>
                <a:gd name="connsiteX222" fmla="*/ 307458 w 438125"/>
                <a:gd name="connsiteY222" fmla="*/ 376369 h 438126"/>
                <a:gd name="connsiteX223" fmla="*/ 311405 w 438125"/>
                <a:gd name="connsiteY223" fmla="*/ 383060 h 438126"/>
                <a:gd name="connsiteX224" fmla="*/ 314766 w 438125"/>
                <a:gd name="connsiteY224" fmla="*/ 383368 h 438126"/>
                <a:gd name="connsiteX225" fmla="*/ 318404 w 438125"/>
                <a:gd name="connsiteY225" fmla="*/ 372731 h 438126"/>
                <a:gd name="connsiteX226" fmla="*/ 319606 w 438125"/>
                <a:gd name="connsiteY226" fmla="*/ 372145 h 438126"/>
                <a:gd name="connsiteX227" fmla="*/ 323861 w 438125"/>
                <a:gd name="connsiteY227" fmla="*/ 380038 h 438126"/>
                <a:gd name="connsiteX228" fmla="*/ 305362 w 438125"/>
                <a:gd name="connsiteY228" fmla="*/ 390675 h 438126"/>
                <a:gd name="connsiteX229" fmla="*/ 304745 w 438125"/>
                <a:gd name="connsiteY229" fmla="*/ 389442 h 438126"/>
                <a:gd name="connsiteX230" fmla="*/ 306595 w 438125"/>
                <a:gd name="connsiteY230" fmla="*/ 385804 h 438126"/>
                <a:gd name="connsiteX231" fmla="*/ 298671 w 438125"/>
                <a:gd name="connsiteY231" fmla="*/ 371837 h 438126"/>
                <a:gd name="connsiteX232" fmla="*/ 294725 w 438125"/>
                <a:gd name="connsiteY232" fmla="*/ 371529 h 438126"/>
                <a:gd name="connsiteX233" fmla="*/ 294139 w 438125"/>
                <a:gd name="connsiteY233" fmla="*/ 370295 h 438126"/>
                <a:gd name="connsiteX234" fmla="*/ 324354 w 438125"/>
                <a:gd name="connsiteY234" fmla="*/ 355527 h 438126"/>
                <a:gd name="connsiteX235" fmla="*/ 328918 w 438125"/>
                <a:gd name="connsiteY235" fmla="*/ 361292 h 438126"/>
                <a:gd name="connsiteX236" fmla="*/ 330737 w 438125"/>
                <a:gd name="connsiteY236" fmla="*/ 353985 h 438126"/>
                <a:gd name="connsiteX237" fmla="*/ 324971 w 438125"/>
                <a:gd name="connsiteY237" fmla="*/ 352783 h 438126"/>
                <a:gd name="connsiteX238" fmla="*/ 324354 w 438125"/>
                <a:gd name="connsiteY238" fmla="*/ 355527 h 438126"/>
                <a:gd name="connsiteX239" fmla="*/ 343316 w 438125"/>
                <a:gd name="connsiteY239" fmla="*/ 359134 h 438126"/>
                <a:gd name="connsiteX240" fmla="*/ 344241 w 438125"/>
                <a:gd name="connsiteY240" fmla="*/ 358209 h 438126"/>
                <a:gd name="connsiteX241" fmla="*/ 344651 w 438125"/>
                <a:gd name="connsiteY241" fmla="*/ 364649 h 438126"/>
                <a:gd name="connsiteX242" fmla="*/ 343624 w 438125"/>
                <a:gd name="connsiteY242" fmla="*/ 365516 h 438126"/>
                <a:gd name="connsiteX243" fmla="*/ 337259 w 438125"/>
                <a:gd name="connsiteY243" fmla="*/ 365607 h 438126"/>
                <a:gd name="connsiteX244" fmla="*/ 336317 w 438125"/>
                <a:gd name="connsiteY244" fmla="*/ 364283 h 438126"/>
                <a:gd name="connsiteX245" fmla="*/ 332987 w 438125"/>
                <a:gd name="connsiteY245" fmla="*/ 361570 h 438126"/>
                <a:gd name="connsiteX246" fmla="*/ 329658 w 438125"/>
                <a:gd name="connsiteY246" fmla="*/ 362464 h 438126"/>
                <a:gd name="connsiteX247" fmla="*/ 333882 w 438125"/>
                <a:gd name="connsiteY247" fmla="*/ 367952 h 438126"/>
                <a:gd name="connsiteX248" fmla="*/ 338136 w 438125"/>
                <a:gd name="connsiteY248" fmla="*/ 367952 h 438126"/>
                <a:gd name="connsiteX249" fmla="*/ 339061 w 438125"/>
                <a:gd name="connsiteY249" fmla="*/ 368846 h 438126"/>
                <a:gd name="connsiteX250" fmla="*/ 329812 w 438125"/>
                <a:gd name="connsiteY250" fmla="*/ 376431 h 438126"/>
                <a:gd name="connsiteX251" fmla="*/ 328887 w 438125"/>
                <a:gd name="connsiteY251" fmla="*/ 375537 h 438126"/>
                <a:gd name="connsiteX252" fmla="*/ 330089 w 438125"/>
                <a:gd name="connsiteY252" fmla="*/ 371590 h 438126"/>
                <a:gd name="connsiteX253" fmla="*/ 320069 w 438125"/>
                <a:gd name="connsiteY253" fmla="*/ 358826 h 438126"/>
                <a:gd name="connsiteX254" fmla="*/ 316122 w 438125"/>
                <a:gd name="connsiteY254" fmla="*/ 359134 h 438126"/>
                <a:gd name="connsiteX255" fmla="*/ 315228 w 438125"/>
                <a:gd name="connsiteY255" fmla="*/ 358209 h 438126"/>
                <a:gd name="connsiteX256" fmla="*/ 324478 w 438125"/>
                <a:gd name="connsiteY256" fmla="*/ 350933 h 438126"/>
                <a:gd name="connsiteX257" fmla="*/ 335115 w 438125"/>
                <a:gd name="connsiteY257" fmla="*/ 350316 h 438126"/>
                <a:gd name="connsiteX258" fmla="*/ 332032 w 438125"/>
                <a:gd name="connsiteY258" fmla="*/ 359720 h 438126"/>
                <a:gd name="connsiteX259" fmla="*/ 332032 w 438125"/>
                <a:gd name="connsiteY259" fmla="*/ 359720 h 438126"/>
                <a:gd name="connsiteX260" fmla="*/ 339955 w 438125"/>
                <a:gd name="connsiteY260" fmla="*/ 360028 h 438126"/>
                <a:gd name="connsiteX261" fmla="*/ 343902 w 438125"/>
                <a:gd name="connsiteY261" fmla="*/ 361570 h 438126"/>
                <a:gd name="connsiteX262" fmla="*/ 343316 w 438125"/>
                <a:gd name="connsiteY262" fmla="*/ 359134 h 438126"/>
                <a:gd name="connsiteX263" fmla="*/ 352134 w 438125"/>
                <a:gd name="connsiteY263" fmla="*/ 357901 h 438126"/>
                <a:gd name="connsiteX264" fmla="*/ 345752 w 438125"/>
                <a:gd name="connsiteY264" fmla="*/ 351734 h 438126"/>
                <a:gd name="connsiteX265" fmla="*/ 346646 w 438125"/>
                <a:gd name="connsiteY265" fmla="*/ 350840 h 438126"/>
                <a:gd name="connsiteX266" fmla="*/ 357283 w 438125"/>
                <a:gd name="connsiteY266" fmla="*/ 350840 h 438126"/>
                <a:gd name="connsiteX267" fmla="*/ 357591 w 438125"/>
                <a:gd name="connsiteY267" fmla="*/ 345044 h 438126"/>
                <a:gd name="connsiteX268" fmla="*/ 350901 w 438125"/>
                <a:gd name="connsiteY268" fmla="*/ 346277 h 438126"/>
                <a:gd name="connsiteX269" fmla="*/ 340880 w 438125"/>
                <a:gd name="connsiteY269" fmla="*/ 346894 h 438126"/>
                <a:gd name="connsiteX270" fmla="*/ 340880 w 438125"/>
                <a:gd name="connsiteY270" fmla="*/ 335948 h 438126"/>
                <a:gd name="connsiteX271" fmla="*/ 345135 w 438125"/>
                <a:gd name="connsiteY271" fmla="*/ 333513 h 438126"/>
                <a:gd name="connsiteX272" fmla="*/ 346369 w 438125"/>
                <a:gd name="connsiteY272" fmla="*/ 332896 h 438126"/>
                <a:gd name="connsiteX273" fmla="*/ 346369 w 438125"/>
                <a:gd name="connsiteY273" fmla="*/ 331077 h 438126"/>
                <a:gd name="connsiteX274" fmla="*/ 347263 w 438125"/>
                <a:gd name="connsiteY274" fmla="*/ 330183 h 438126"/>
                <a:gd name="connsiteX275" fmla="*/ 353028 w 438125"/>
                <a:gd name="connsiteY275" fmla="*/ 335640 h 438126"/>
                <a:gd name="connsiteX276" fmla="*/ 352134 w 438125"/>
                <a:gd name="connsiteY276" fmla="*/ 336565 h 438126"/>
                <a:gd name="connsiteX277" fmla="*/ 342700 w 438125"/>
                <a:gd name="connsiteY277" fmla="*/ 336565 h 438126"/>
                <a:gd name="connsiteX278" fmla="*/ 342391 w 438125"/>
                <a:gd name="connsiteY278" fmla="*/ 341714 h 438126"/>
                <a:gd name="connsiteX279" fmla="*/ 349082 w 438125"/>
                <a:gd name="connsiteY279" fmla="*/ 340820 h 438126"/>
                <a:gd name="connsiteX280" fmla="*/ 360027 w 438125"/>
                <a:gd name="connsiteY280" fmla="*/ 340203 h 438126"/>
                <a:gd name="connsiteX281" fmla="*/ 359719 w 438125"/>
                <a:gd name="connsiteY281" fmla="*/ 351149 h 438126"/>
                <a:gd name="connsiteX282" fmla="*/ 355156 w 438125"/>
                <a:gd name="connsiteY282" fmla="*/ 354478 h 438126"/>
                <a:gd name="connsiteX283" fmla="*/ 353953 w 438125"/>
                <a:gd name="connsiteY283" fmla="*/ 355095 h 438126"/>
                <a:gd name="connsiteX284" fmla="*/ 353953 w 438125"/>
                <a:gd name="connsiteY284" fmla="*/ 356914 h 438126"/>
                <a:gd name="connsiteX285" fmla="*/ 376122 w 438125"/>
                <a:gd name="connsiteY285" fmla="*/ 329967 h 438126"/>
                <a:gd name="connsiteX286" fmla="*/ 368537 w 438125"/>
                <a:gd name="connsiteY286" fmla="*/ 339679 h 438126"/>
                <a:gd name="connsiteX287" fmla="*/ 367612 w 438125"/>
                <a:gd name="connsiteY287" fmla="*/ 338785 h 438126"/>
                <a:gd name="connsiteX288" fmla="*/ 367920 w 438125"/>
                <a:gd name="connsiteY288" fmla="*/ 334807 h 438126"/>
                <a:gd name="connsiteX289" fmla="*/ 355032 w 438125"/>
                <a:gd name="connsiteY289" fmla="*/ 325219 h 438126"/>
                <a:gd name="connsiteX290" fmla="*/ 351394 w 438125"/>
                <a:gd name="connsiteY290" fmla="*/ 326452 h 438126"/>
                <a:gd name="connsiteX291" fmla="*/ 350469 w 438125"/>
                <a:gd name="connsiteY291" fmla="*/ 325527 h 438126"/>
                <a:gd name="connsiteX292" fmla="*/ 358085 w 438125"/>
                <a:gd name="connsiteY292" fmla="*/ 315815 h 438126"/>
                <a:gd name="connsiteX293" fmla="*/ 358979 w 438125"/>
                <a:gd name="connsiteY293" fmla="*/ 316709 h 438126"/>
                <a:gd name="connsiteX294" fmla="*/ 358701 w 438125"/>
                <a:gd name="connsiteY294" fmla="*/ 320655 h 438126"/>
                <a:gd name="connsiteX295" fmla="*/ 371435 w 438125"/>
                <a:gd name="connsiteY295" fmla="*/ 330398 h 438126"/>
                <a:gd name="connsiteX296" fmla="*/ 375104 w 438125"/>
                <a:gd name="connsiteY296" fmla="*/ 329165 h 438126"/>
                <a:gd name="connsiteX297" fmla="*/ 359719 w 438125"/>
                <a:gd name="connsiteY297" fmla="*/ 313564 h 438126"/>
                <a:gd name="connsiteX298" fmla="*/ 370664 w 438125"/>
                <a:gd name="connsiteY298" fmla="*/ 294726 h 438126"/>
                <a:gd name="connsiteX299" fmla="*/ 377663 w 438125"/>
                <a:gd name="connsiteY299" fmla="*/ 298672 h 438126"/>
                <a:gd name="connsiteX300" fmla="*/ 377047 w 438125"/>
                <a:gd name="connsiteY300" fmla="*/ 300183 h 438126"/>
                <a:gd name="connsiteX301" fmla="*/ 367797 w 438125"/>
                <a:gd name="connsiteY301" fmla="*/ 302619 h 438126"/>
                <a:gd name="connsiteX302" fmla="*/ 383213 w 438125"/>
                <a:gd name="connsiteY302" fmla="*/ 311868 h 438126"/>
                <a:gd name="connsiteX303" fmla="*/ 387159 w 438125"/>
                <a:gd name="connsiteY303" fmla="*/ 309772 h 438126"/>
                <a:gd name="connsiteX304" fmla="*/ 388362 w 438125"/>
                <a:gd name="connsiteY304" fmla="*/ 310357 h 438126"/>
                <a:gd name="connsiteX305" fmla="*/ 381671 w 438125"/>
                <a:gd name="connsiteY305" fmla="*/ 321611 h 438126"/>
                <a:gd name="connsiteX306" fmla="*/ 380469 w 438125"/>
                <a:gd name="connsiteY306" fmla="*/ 320995 h 438126"/>
                <a:gd name="connsiteX307" fmla="*/ 380469 w 438125"/>
                <a:gd name="connsiteY307" fmla="*/ 316431 h 438126"/>
                <a:gd name="connsiteX308" fmla="*/ 365053 w 438125"/>
                <a:gd name="connsiteY308" fmla="*/ 307336 h 438126"/>
                <a:gd name="connsiteX309" fmla="*/ 367489 w 438125"/>
                <a:gd name="connsiteY309" fmla="*/ 316431 h 438126"/>
                <a:gd name="connsiteX310" fmla="*/ 366594 w 438125"/>
                <a:gd name="connsiteY310" fmla="*/ 317665 h 438126"/>
                <a:gd name="connsiteX311" fmla="*/ 372792 w 438125"/>
                <a:gd name="connsiteY311" fmla="*/ 293801 h 438126"/>
                <a:gd name="connsiteX312" fmla="*/ 371558 w 438125"/>
                <a:gd name="connsiteY312" fmla="*/ 293184 h 438126"/>
                <a:gd name="connsiteX313" fmla="*/ 375813 w 438125"/>
                <a:gd name="connsiteY313" fmla="*/ 282855 h 438126"/>
                <a:gd name="connsiteX314" fmla="*/ 377047 w 438125"/>
                <a:gd name="connsiteY314" fmla="*/ 283472 h 438126"/>
                <a:gd name="connsiteX315" fmla="*/ 377047 w 438125"/>
                <a:gd name="connsiteY315" fmla="*/ 286216 h 438126"/>
                <a:gd name="connsiteX316" fmla="*/ 378557 w 438125"/>
                <a:gd name="connsiteY316" fmla="*/ 286524 h 438126"/>
                <a:gd name="connsiteX317" fmla="*/ 379174 w 438125"/>
                <a:gd name="connsiteY317" fmla="*/ 286524 h 438126"/>
                <a:gd name="connsiteX318" fmla="*/ 386759 w 438125"/>
                <a:gd name="connsiteY318" fmla="*/ 285908 h 438126"/>
                <a:gd name="connsiteX319" fmla="*/ 382196 w 438125"/>
                <a:gd name="connsiteY319" fmla="*/ 280419 h 438126"/>
                <a:gd name="connsiteX320" fmla="*/ 380685 w 438125"/>
                <a:gd name="connsiteY320" fmla="*/ 279217 h 438126"/>
                <a:gd name="connsiteX321" fmla="*/ 378249 w 438125"/>
                <a:gd name="connsiteY321" fmla="*/ 281344 h 438126"/>
                <a:gd name="connsiteX322" fmla="*/ 377047 w 438125"/>
                <a:gd name="connsiteY322" fmla="*/ 280728 h 438126"/>
                <a:gd name="connsiteX323" fmla="*/ 380376 w 438125"/>
                <a:gd name="connsiteY323" fmla="*/ 272835 h 438126"/>
                <a:gd name="connsiteX324" fmla="*/ 381610 w 438125"/>
                <a:gd name="connsiteY324" fmla="*/ 273451 h 438126"/>
                <a:gd name="connsiteX325" fmla="*/ 382504 w 438125"/>
                <a:gd name="connsiteY325" fmla="*/ 277706 h 438126"/>
                <a:gd name="connsiteX326" fmla="*/ 389811 w 438125"/>
                <a:gd name="connsiteY326" fmla="*/ 285908 h 438126"/>
                <a:gd name="connsiteX327" fmla="*/ 395268 w 438125"/>
                <a:gd name="connsiteY327" fmla="*/ 288343 h 438126"/>
                <a:gd name="connsiteX328" fmla="*/ 398907 w 438125"/>
                <a:gd name="connsiteY328" fmla="*/ 285908 h 438126"/>
                <a:gd name="connsiteX329" fmla="*/ 400140 w 438125"/>
                <a:gd name="connsiteY329" fmla="*/ 286524 h 438126"/>
                <a:gd name="connsiteX330" fmla="*/ 395114 w 438125"/>
                <a:gd name="connsiteY330" fmla="*/ 298364 h 438126"/>
                <a:gd name="connsiteX331" fmla="*/ 393912 w 438125"/>
                <a:gd name="connsiteY331" fmla="*/ 297747 h 438126"/>
                <a:gd name="connsiteX332" fmla="*/ 393295 w 438125"/>
                <a:gd name="connsiteY332" fmla="*/ 293492 h 438126"/>
                <a:gd name="connsiteX333" fmla="*/ 387529 w 438125"/>
                <a:gd name="connsiteY333" fmla="*/ 291056 h 438126"/>
                <a:gd name="connsiteX334" fmla="*/ 378095 w 438125"/>
                <a:gd name="connsiteY334" fmla="*/ 291673 h 438126"/>
                <a:gd name="connsiteX335" fmla="*/ 372792 w 438125"/>
                <a:gd name="connsiteY335" fmla="*/ 293801 h 438126"/>
                <a:gd name="connsiteX336" fmla="*/ 40544 w 438125"/>
                <a:gd name="connsiteY336" fmla="*/ 225445 h 438126"/>
                <a:gd name="connsiteX337" fmla="*/ 47233 w 438125"/>
                <a:gd name="connsiteY337" fmla="*/ 219129 h 438126"/>
                <a:gd name="connsiteX338" fmla="*/ 47235 w 438125"/>
                <a:gd name="connsiteY338" fmla="*/ 219063 h 438126"/>
                <a:gd name="connsiteX339" fmla="*/ 40860 w 438125"/>
                <a:gd name="connsiteY339" fmla="*/ 212071 h 438126"/>
                <a:gd name="connsiteX340" fmla="*/ 33868 w 438125"/>
                <a:gd name="connsiteY340" fmla="*/ 218447 h 438126"/>
                <a:gd name="connsiteX341" fmla="*/ 40243 w 438125"/>
                <a:gd name="connsiteY341" fmla="*/ 225438 h 438126"/>
                <a:gd name="connsiteX342" fmla="*/ 40544 w 438125"/>
                <a:gd name="connsiteY342" fmla="*/ 225445 h 438126"/>
                <a:gd name="connsiteX343" fmla="*/ 397550 w 438125"/>
                <a:gd name="connsiteY343" fmla="*/ 225445 h 438126"/>
                <a:gd name="connsiteX344" fmla="*/ 403932 w 438125"/>
                <a:gd name="connsiteY344" fmla="*/ 219503 h 438126"/>
                <a:gd name="connsiteX345" fmla="*/ 403932 w 438125"/>
                <a:gd name="connsiteY345" fmla="*/ 219063 h 438126"/>
                <a:gd name="connsiteX346" fmla="*/ 397615 w 438125"/>
                <a:gd name="connsiteY346" fmla="*/ 212374 h 438126"/>
                <a:gd name="connsiteX347" fmla="*/ 397550 w 438125"/>
                <a:gd name="connsiteY347" fmla="*/ 212373 h 438126"/>
                <a:gd name="connsiteX348" fmla="*/ 390859 w 438125"/>
                <a:gd name="connsiteY348" fmla="*/ 219063 h 438126"/>
                <a:gd name="connsiteX349" fmla="*/ 397396 w 438125"/>
                <a:gd name="connsiteY349" fmla="*/ 225445 h 438126"/>
                <a:gd name="connsiteX350" fmla="*/ 219063 w 438125"/>
                <a:gd name="connsiteY350" fmla="*/ 0 h 438126"/>
                <a:gd name="connsiteX351" fmla="*/ 438125 w 438125"/>
                <a:gd name="connsiteY351" fmla="*/ 219063 h 438126"/>
                <a:gd name="connsiteX352" fmla="*/ 219063 w 438125"/>
                <a:gd name="connsiteY352" fmla="*/ 438126 h 438126"/>
                <a:gd name="connsiteX353" fmla="*/ 0 w 438125"/>
                <a:gd name="connsiteY353" fmla="*/ 219063 h 438126"/>
                <a:gd name="connsiteX354" fmla="*/ 219063 w 438125"/>
                <a:gd name="connsiteY354" fmla="*/ 154 h 438126"/>
                <a:gd name="connsiteX355" fmla="*/ 219063 w 438125"/>
                <a:gd name="connsiteY355" fmla="*/ 5766 h 438126"/>
                <a:gd name="connsiteX356" fmla="*/ 6136 w 438125"/>
                <a:gd name="connsiteY356" fmla="*/ 218817 h 438126"/>
                <a:gd name="connsiteX357" fmla="*/ 219186 w 438125"/>
                <a:gd name="connsiteY357" fmla="*/ 431744 h 438126"/>
                <a:gd name="connsiteX358" fmla="*/ 432113 w 438125"/>
                <a:gd name="connsiteY358" fmla="*/ 218755 h 438126"/>
                <a:gd name="connsiteX359" fmla="*/ 219063 w 438125"/>
                <a:gd name="connsiteY359" fmla="*/ 5766 h 438126"/>
                <a:gd name="connsiteX360" fmla="*/ 219063 w 438125"/>
                <a:gd name="connsiteY360" fmla="*/ 69866 h 438126"/>
                <a:gd name="connsiteX361" fmla="*/ 368259 w 438125"/>
                <a:gd name="connsiteY361" fmla="*/ 219063 h 438126"/>
                <a:gd name="connsiteX362" fmla="*/ 219063 w 438125"/>
                <a:gd name="connsiteY362" fmla="*/ 368260 h 438126"/>
                <a:gd name="connsiteX363" fmla="*/ 69866 w 438125"/>
                <a:gd name="connsiteY363" fmla="*/ 219063 h 438126"/>
                <a:gd name="connsiteX364" fmla="*/ 219063 w 438125"/>
                <a:gd name="connsiteY364" fmla="*/ 69866 h 438126"/>
                <a:gd name="connsiteX365" fmla="*/ 219063 w 438125"/>
                <a:gd name="connsiteY365" fmla="*/ 73843 h 438126"/>
                <a:gd name="connsiteX366" fmla="*/ 73843 w 438125"/>
                <a:gd name="connsiteY366" fmla="*/ 219063 h 438126"/>
                <a:gd name="connsiteX367" fmla="*/ 219063 w 438125"/>
                <a:gd name="connsiteY367" fmla="*/ 364283 h 438126"/>
                <a:gd name="connsiteX368" fmla="*/ 364282 w 438125"/>
                <a:gd name="connsiteY368" fmla="*/ 219063 h 438126"/>
                <a:gd name="connsiteX369" fmla="*/ 219063 w 438125"/>
                <a:gd name="connsiteY369" fmla="*/ 73843 h 438126"/>
                <a:gd name="connsiteX370" fmla="*/ 344241 w 438125"/>
                <a:gd name="connsiteY370" fmla="*/ 207224 h 438126"/>
                <a:gd name="connsiteX371" fmla="*/ 332371 w 438125"/>
                <a:gd name="connsiteY371" fmla="*/ 207224 h 438126"/>
                <a:gd name="connsiteX372" fmla="*/ 332371 w 438125"/>
                <a:gd name="connsiteY372" fmla="*/ 219371 h 438126"/>
                <a:gd name="connsiteX373" fmla="*/ 344241 w 438125"/>
                <a:gd name="connsiteY373" fmla="*/ 219371 h 438126"/>
                <a:gd name="connsiteX374" fmla="*/ 344241 w 438125"/>
                <a:gd name="connsiteY374" fmla="*/ 207224 h 438126"/>
                <a:gd name="connsiteX375" fmla="*/ 217521 w 438125"/>
                <a:gd name="connsiteY375" fmla="*/ 116669 h 438126"/>
                <a:gd name="connsiteX376" fmla="*/ 218754 w 438125"/>
                <a:gd name="connsiteY376" fmla="*/ 116669 h 438126"/>
                <a:gd name="connsiteX377" fmla="*/ 218754 w 438125"/>
                <a:gd name="connsiteY377" fmla="*/ 113925 h 438126"/>
                <a:gd name="connsiteX378" fmla="*/ 219957 w 438125"/>
                <a:gd name="connsiteY378" fmla="*/ 113925 h 438126"/>
                <a:gd name="connsiteX379" fmla="*/ 219957 w 438125"/>
                <a:gd name="connsiteY379" fmla="*/ 116669 h 438126"/>
                <a:gd name="connsiteX380" fmla="*/ 221190 w 438125"/>
                <a:gd name="connsiteY380" fmla="*/ 116669 h 438126"/>
                <a:gd name="connsiteX381" fmla="*/ 221190 w 438125"/>
                <a:gd name="connsiteY381" fmla="*/ 119752 h 438126"/>
                <a:gd name="connsiteX382" fmla="*/ 219957 w 438125"/>
                <a:gd name="connsiteY382" fmla="*/ 119752 h 438126"/>
                <a:gd name="connsiteX383" fmla="*/ 219957 w 438125"/>
                <a:gd name="connsiteY383" fmla="*/ 125919 h 438126"/>
                <a:gd name="connsiteX384" fmla="*/ 220882 w 438125"/>
                <a:gd name="connsiteY384" fmla="*/ 128324 h 438126"/>
                <a:gd name="connsiteX385" fmla="*/ 220882 w 438125"/>
                <a:gd name="connsiteY385" fmla="*/ 136556 h 438126"/>
                <a:gd name="connsiteX386" fmla="*/ 223287 w 438125"/>
                <a:gd name="connsiteY386" fmla="*/ 139639 h 438126"/>
                <a:gd name="connsiteX387" fmla="*/ 223287 w 438125"/>
                <a:gd name="connsiteY387" fmla="*/ 153020 h 438126"/>
                <a:gd name="connsiteX388" fmla="*/ 226647 w 438125"/>
                <a:gd name="connsiteY388" fmla="*/ 153020 h 438126"/>
                <a:gd name="connsiteX389" fmla="*/ 226647 w 438125"/>
                <a:gd name="connsiteY389" fmla="*/ 178241 h 438126"/>
                <a:gd name="connsiteX390" fmla="*/ 230285 w 438125"/>
                <a:gd name="connsiteY390" fmla="*/ 178241 h 438126"/>
                <a:gd name="connsiteX391" fmla="*/ 230285 w 438125"/>
                <a:gd name="connsiteY391" fmla="*/ 175158 h 438126"/>
                <a:gd name="connsiteX392" fmla="*/ 234232 w 438125"/>
                <a:gd name="connsiteY392" fmla="*/ 175158 h 438126"/>
                <a:gd name="connsiteX393" fmla="*/ 234232 w 438125"/>
                <a:gd name="connsiteY393" fmla="*/ 189557 h 438126"/>
                <a:gd name="connsiteX394" fmla="*/ 288620 w 438125"/>
                <a:gd name="connsiteY394" fmla="*/ 189557 h 438126"/>
                <a:gd name="connsiteX395" fmla="*/ 288620 w 438125"/>
                <a:gd name="connsiteY395" fmla="*/ 181078 h 438126"/>
                <a:gd name="connsiteX396" fmla="*/ 291703 w 438125"/>
                <a:gd name="connsiteY396" fmla="*/ 181078 h 438126"/>
                <a:gd name="connsiteX397" fmla="*/ 291703 w 438125"/>
                <a:gd name="connsiteY397" fmla="*/ 183390 h 438126"/>
                <a:gd name="connsiteX398" fmla="*/ 301724 w 438125"/>
                <a:gd name="connsiteY398" fmla="*/ 183390 h 438126"/>
                <a:gd name="connsiteX399" fmla="*/ 301724 w 438125"/>
                <a:gd name="connsiteY399" fmla="*/ 180646 h 438126"/>
                <a:gd name="connsiteX400" fmla="*/ 304807 w 438125"/>
                <a:gd name="connsiteY400" fmla="*/ 180646 h 438126"/>
                <a:gd name="connsiteX401" fmla="*/ 304807 w 438125"/>
                <a:gd name="connsiteY401" fmla="*/ 189156 h 438126"/>
                <a:gd name="connsiteX402" fmla="*/ 347664 w 438125"/>
                <a:gd name="connsiteY402" fmla="*/ 189156 h 438126"/>
                <a:gd name="connsiteX403" fmla="*/ 347664 w 438125"/>
                <a:gd name="connsiteY403" fmla="*/ 246720 h 438126"/>
                <a:gd name="connsiteX404" fmla="*/ 90832 w 438125"/>
                <a:gd name="connsiteY404" fmla="*/ 246720 h 438126"/>
                <a:gd name="connsiteX405" fmla="*/ 90832 w 438125"/>
                <a:gd name="connsiteY405" fmla="*/ 189279 h 438126"/>
                <a:gd name="connsiteX406" fmla="*/ 133657 w 438125"/>
                <a:gd name="connsiteY406" fmla="*/ 189279 h 438126"/>
                <a:gd name="connsiteX407" fmla="*/ 133657 w 438125"/>
                <a:gd name="connsiteY407" fmla="*/ 180770 h 438126"/>
                <a:gd name="connsiteX408" fmla="*/ 136741 w 438125"/>
                <a:gd name="connsiteY408" fmla="*/ 180770 h 438126"/>
                <a:gd name="connsiteX409" fmla="*/ 136741 w 438125"/>
                <a:gd name="connsiteY409" fmla="*/ 183390 h 438126"/>
                <a:gd name="connsiteX410" fmla="*/ 146761 w 438125"/>
                <a:gd name="connsiteY410" fmla="*/ 183390 h 438126"/>
                <a:gd name="connsiteX411" fmla="*/ 146761 w 438125"/>
                <a:gd name="connsiteY411" fmla="*/ 180954 h 438126"/>
                <a:gd name="connsiteX412" fmla="*/ 149844 w 438125"/>
                <a:gd name="connsiteY412" fmla="*/ 180954 h 438126"/>
                <a:gd name="connsiteX413" fmla="*/ 149844 w 438125"/>
                <a:gd name="connsiteY413" fmla="*/ 189557 h 438126"/>
                <a:gd name="connsiteX414" fmla="*/ 204171 w 438125"/>
                <a:gd name="connsiteY414" fmla="*/ 189557 h 438126"/>
                <a:gd name="connsiteX415" fmla="*/ 204171 w 438125"/>
                <a:gd name="connsiteY415" fmla="*/ 175004 h 438126"/>
                <a:gd name="connsiteX416" fmla="*/ 208117 w 438125"/>
                <a:gd name="connsiteY416" fmla="*/ 175004 h 438126"/>
                <a:gd name="connsiteX417" fmla="*/ 208117 w 438125"/>
                <a:gd name="connsiteY417" fmla="*/ 178087 h 438126"/>
                <a:gd name="connsiteX418" fmla="*/ 211755 w 438125"/>
                <a:gd name="connsiteY418" fmla="*/ 178087 h 438126"/>
                <a:gd name="connsiteX419" fmla="*/ 211755 w 438125"/>
                <a:gd name="connsiteY419" fmla="*/ 152835 h 438126"/>
                <a:gd name="connsiteX420" fmla="*/ 215085 w 438125"/>
                <a:gd name="connsiteY420" fmla="*/ 152835 h 438126"/>
                <a:gd name="connsiteX421" fmla="*/ 215085 w 438125"/>
                <a:gd name="connsiteY421" fmla="*/ 139454 h 438126"/>
                <a:gd name="connsiteX422" fmla="*/ 217521 w 438125"/>
                <a:gd name="connsiteY422" fmla="*/ 136371 h 438126"/>
                <a:gd name="connsiteX423" fmla="*/ 217521 w 438125"/>
                <a:gd name="connsiteY423" fmla="*/ 128201 h 438126"/>
                <a:gd name="connsiteX424" fmla="*/ 218446 w 438125"/>
                <a:gd name="connsiteY424" fmla="*/ 125796 h 438126"/>
                <a:gd name="connsiteX425" fmla="*/ 218446 w 438125"/>
                <a:gd name="connsiteY425" fmla="*/ 119629 h 438126"/>
                <a:gd name="connsiteX426" fmla="*/ 217213 w 438125"/>
                <a:gd name="connsiteY426" fmla="*/ 119629 h 438126"/>
                <a:gd name="connsiteX427" fmla="*/ 217213 w 438125"/>
                <a:gd name="connsiteY427" fmla="*/ 116546 h 438126"/>
                <a:gd name="connsiteX428" fmla="*/ 344241 w 438125"/>
                <a:gd name="connsiteY428" fmla="*/ 220389 h 438126"/>
                <a:gd name="connsiteX429" fmla="*/ 328825 w 438125"/>
                <a:gd name="connsiteY429" fmla="*/ 220389 h 438126"/>
                <a:gd name="connsiteX430" fmla="*/ 328825 w 438125"/>
                <a:gd name="connsiteY430" fmla="*/ 230132 h 438126"/>
                <a:gd name="connsiteX431" fmla="*/ 344241 w 438125"/>
                <a:gd name="connsiteY431" fmla="*/ 230132 h 438126"/>
                <a:gd name="connsiteX432" fmla="*/ 344241 w 438125"/>
                <a:gd name="connsiteY432" fmla="*/ 220389 h 438126"/>
                <a:gd name="connsiteX433" fmla="*/ 344241 w 438125"/>
                <a:gd name="connsiteY433" fmla="*/ 231026 h 438126"/>
                <a:gd name="connsiteX434" fmla="*/ 325988 w 438125"/>
                <a:gd name="connsiteY434" fmla="*/ 231026 h 438126"/>
                <a:gd name="connsiteX435" fmla="*/ 325988 w 438125"/>
                <a:gd name="connsiteY435" fmla="*/ 238888 h 438126"/>
                <a:gd name="connsiteX436" fmla="*/ 332155 w 438125"/>
                <a:gd name="connsiteY436" fmla="*/ 238888 h 438126"/>
                <a:gd name="connsiteX437" fmla="*/ 332155 w 438125"/>
                <a:gd name="connsiteY437" fmla="*/ 233030 h 438126"/>
                <a:gd name="connsiteX438" fmla="*/ 335516 w 438125"/>
                <a:gd name="connsiteY438" fmla="*/ 233030 h 438126"/>
                <a:gd name="connsiteX439" fmla="*/ 335516 w 438125"/>
                <a:gd name="connsiteY439" fmla="*/ 238888 h 438126"/>
                <a:gd name="connsiteX440" fmla="*/ 338229 w 438125"/>
                <a:gd name="connsiteY440" fmla="*/ 238888 h 438126"/>
                <a:gd name="connsiteX441" fmla="*/ 338229 w 438125"/>
                <a:gd name="connsiteY441" fmla="*/ 243451 h 438126"/>
                <a:gd name="connsiteX442" fmla="*/ 344395 w 438125"/>
                <a:gd name="connsiteY442" fmla="*/ 243451 h 438126"/>
                <a:gd name="connsiteX443" fmla="*/ 344395 w 438125"/>
                <a:gd name="connsiteY443" fmla="*/ 231119 h 438126"/>
                <a:gd name="connsiteX444" fmla="*/ 302001 w 438125"/>
                <a:gd name="connsiteY444" fmla="*/ 207347 h 438126"/>
                <a:gd name="connsiteX445" fmla="*/ 302001 w 438125"/>
                <a:gd name="connsiteY445" fmla="*/ 219495 h 438126"/>
                <a:gd name="connsiteX446" fmla="*/ 315351 w 438125"/>
                <a:gd name="connsiteY446" fmla="*/ 219495 h 438126"/>
                <a:gd name="connsiteX447" fmla="*/ 315351 w 438125"/>
                <a:gd name="connsiteY447" fmla="*/ 207224 h 438126"/>
                <a:gd name="connsiteX448" fmla="*/ 302001 w 438125"/>
                <a:gd name="connsiteY448" fmla="*/ 220389 h 438126"/>
                <a:gd name="connsiteX449" fmla="*/ 302001 w 438125"/>
                <a:gd name="connsiteY449" fmla="*/ 230132 h 438126"/>
                <a:gd name="connsiteX450" fmla="*/ 319915 w 438125"/>
                <a:gd name="connsiteY450" fmla="*/ 230132 h 438126"/>
                <a:gd name="connsiteX451" fmla="*/ 319915 w 438125"/>
                <a:gd name="connsiteY451" fmla="*/ 220389 h 438126"/>
                <a:gd name="connsiteX452" fmla="*/ 302001 w 438125"/>
                <a:gd name="connsiteY452" fmla="*/ 231026 h 438126"/>
                <a:gd name="connsiteX453" fmla="*/ 302001 w 438125"/>
                <a:gd name="connsiteY453" fmla="*/ 243359 h 438126"/>
                <a:gd name="connsiteX454" fmla="*/ 310202 w 438125"/>
                <a:gd name="connsiteY454" fmla="*/ 243359 h 438126"/>
                <a:gd name="connsiteX455" fmla="*/ 310202 w 438125"/>
                <a:gd name="connsiteY455" fmla="*/ 238888 h 438126"/>
                <a:gd name="connsiteX456" fmla="*/ 312330 w 438125"/>
                <a:gd name="connsiteY456" fmla="*/ 238888 h 438126"/>
                <a:gd name="connsiteX457" fmla="*/ 312330 w 438125"/>
                <a:gd name="connsiteY457" fmla="*/ 233030 h 438126"/>
                <a:gd name="connsiteX458" fmla="*/ 315968 w 438125"/>
                <a:gd name="connsiteY458" fmla="*/ 233030 h 438126"/>
                <a:gd name="connsiteX459" fmla="*/ 315968 w 438125"/>
                <a:gd name="connsiteY459" fmla="*/ 238888 h 438126"/>
                <a:gd name="connsiteX460" fmla="*/ 322967 w 438125"/>
                <a:gd name="connsiteY460" fmla="*/ 238888 h 438126"/>
                <a:gd name="connsiteX461" fmla="*/ 322967 w 438125"/>
                <a:gd name="connsiteY461" fmla="*/ 230903 h 438126"/>
                <a:gd name="connsiteX462" fmla="*/ 302001 w 438125"/>
                <a:gd name="connsiteY462" fmla="*/ 195785 h 438126"/>
                <a:gd name="connsiteX463" fmla="*/ 302001 w 438125"/>
                <a:gd name="connsiteY463" fmla="*/ 206114 h 438126"/>
                <a:gd name="connsiteX464" fmla="*/ 315351 w 438125"/>
                <a:gd name="connsiteY464" fmla="*/ 206114 h 438126"/>
                <a:gd name="connsiteX465" fmla="*/ 315351 w 438125"/>
                <a:gd name="connsiteY465" fmla="*/ 195723 h 438126"/>
                <a:gd name="connsiteX466" fmla="*/ 329750 w 438125"/>
                <a:gd name="connsiteY466" fmla="*/ 196093 h 438126"/>
                <a:gd name="connsiteX467" fmla="*/ 318496 w 438125"/>
                <a:gd name="connsiteY467" fmla="*/ 196093 h 438126"/>
                <a:gd name="connsiteX468" fmla="*/ 318496 w 438125"/>
                <a:gd name="connsiteY468" fmla="*/ 218262 h 438126"/>
                <a:gd name="connsiteX469" fmla="*/ 322134 w 438125"/>
                <a:gd name="connsiteY469" fmla="*/ 218262 h 438126"/>
                <a:gd name="connsiteX470" fmla="*/ 322134 w 438125"/>
                <a:gd name="connsiteY470" fmla="*/ 227696 h 438126"/>
                <a:gd name="connsiteX471" fmla="*/ 327006 w 438125"/>
                <a:gd name="connsiteY471" fmla="*/ 227696 h 438126"/>
                <a:gd name="connsiteX472" fmla="*/ 327006 w 438125"/>
                <a:gd name="connsiteY472" fmla="*/ 218138 h 438126"/>
                <a:gd name="connsiteX473" fmla="*/ 329750 w 438125"/>
                <a:gd name="connsiteY473" fmla="*/ 218138 h 438126"/>
                <a:gd name="connsiteX474" fmla="*/ 329750 w 438125"/>
                <a:gd name="connsiteY474" fmla="*/ 195970 h 438126"/>
                <a:gd name="connsiteX475" fmla="*/ 301785 w 438125"/>
                <a:gd name="connsiteY475" fmla="*/ 186843 h 438126"/>
                <a:gd name="connsiteX476" fmla="*/ 291765 w 438125"/>
                <a:gd name="connsiteY476" fmla="*/ 186843 h 438126"/>
                <a:gd name="connsiteX477" fmla="*/ 291765 w 438125"/>
                <a:gd name="connsiteY477" fmla="*/ 190173 h 438126"/>
                <a:gd name="connsiteX478" fmla="*/ 301785 w 438125"/>
                <a:gd name="connsiteY478" fmla="*/ 190173 h 438126"/>
                <a:gd name="connsiteX479" fmla="*/ 301785 w 438125"/>
                <a:gd name="connsiteY479" fmla="*/ 186473 h 438126"/>
                <a:gd name="connsiteX480" fmla="*/ 299041 w 438125"/>
                <a:gd name="connsiteY480" fmla="*/ 194428 h 438126"/>
                <a:gd name="connsiteX481" fmla="*/ 291148 w 438125"/>
                <a:gd name="connsiteY481" fmla="*/ 194428 h 438126"/>
                <a:gd name="connsiteX482" fmla="*/ 291148 w 438125"/>
                <a:gd name="connsiteY482" fmla="*/ 243667 h 438126"/>
                <a:gd name="connsiteX483" fmla="*/ 299041 w 438125"/>
                <a:gd name="connsiteY483" fmla="*/ 243667 h 438126"/>
                <a:gd name="connsiteX484" fmla="*/ 299041 w 438125"/>
                <a:gd name="connsiteY484" fmla="*/ 194151 h 438126"/>
                <a:gd name="connsiteX485" fmla="*/ 233030 w 438125"/>
                <a:gd name="connsiteY485" fmla="*/ 205374 h 438126"/>
                <a:gd name="connsiteX486" fmla="*/ 229391 w 438125"/>
                <a:gd name="connsiteY486" fmla="*/ 205374 h 438126"/>
                <a:gd name="connsiteX487" fmla="*/ 229391 w 438125"/>
                <a:gd name="connsiteY487" fmla="*/ 211139 h 438126"/>
                <a:gd name="connsiteX488" fmla="*/ 233030 w 438125"/>
                <a:gd name="connsiteY488" fmla="*/ 211139 h 438126"/>
                <a:gd name="connsiteX489" fmla="*/ 233030 w 438125"/>
                <a:gd name="connsiteY489" fmla="*/ 205374 h 438126"/>
                <a:gd name="connsiteX490" fmla="*/ 287726 w 438125"/>
                <a:gd name="connsiteY490" fmla="*/ 205374 h 438126"/>
                <a:gd name="connsiteX491" fmla="*/ 284365 w 438125"/>
                <a:gd name="connsiteY491" fmla="*/ 205374 h 438126"/>
                <a:gd name="connsiteX492" fmla="*/ 284365 w 438125"/>
                <a:gd name="connsiteY492" fmla="*/ 212373 h 438126"/>
                <a:gd name="connsiteX493" fmla="*/ 280110 w 438125"/>
                <a:gd name="connsiteY493" fmla="*/ 212373 h 438126"/>
                <a:gd name="connsiteX494" fmla="*/ 280110 w 438125"/>
                <a:gd name="connsiteY494" fmla="*/ 205374 h 438126"/>
                <a:gd name="connsiteX495" fmla="*/ 276472 w 438125"/>
                <a:gd name="connsiteY495" fmla="*/ 205374 h 438126"/>
                <a:gd name="connsiteX496" fmla="*/ 276472 w 438125"/>
                <a:gd name="connsiteY496" fmla="*/ 212373 h 438126"/>
                <a:gd name="connsiteX497" fmla="*/ 272217 w 438125"/>
                <a:gd name="connsiteY497" fmla="*/ 212373 h 438126"/>
                <a:gd name="connsiteX498" fmla="*/ 272217 w 438125"/>
                <a:gd name="connsiteY498" fmla="*/ 205374 h 438126"/>
                <a:gd name="connsiteX499" fmla="*/ 268702 w 438125"/>
                <a:gd name="connsiteY499" fmla="*/ 205374 h 438126"/>
                <a:gd name="connsiteX500" fmla="*/ 268702 w 438125"/>
                <a:gd name="connsiteY500" fmla="*/ 212373 h 438126"/>
                <a:gd name="connsiteX501" fmla="*/ 264448 w 438125"/>
                <a:gd name="connsiteY501" fmla="*/ 212373 h 438126"/>
                <a:gd name="connsiteX502" fmla="*/ 264448 w 438125"/>
                <a:gd name="connsiteY502" fmla="*/ 205374 h 438126"/>
                <a:gd name="connsiteX503" fmla="*/ 260686 w 438125"/>
                <a:gd name="connsiteY503" fmla="*/ 205374 h 438126"/>
                <a:gd name="connsiteX504" fmla="*/ 260686 w 438125"/>
                <a:gd name="connsiteY504" fmla="*/ 212373 h 438126"/>
                <a:gd name="connsiteX505" fmla="*/ 256369 w 438125"/>
                <a:gd name="connsiteY505" fmla="*/ 212373 h 438126"/>
                <a:gd name="connsiteX506" fmla="*/ 256369 w 438125"/>
                <a:gd name="connsiteY506" fmla="*/ 205374 h 438126"/>
                <a:gd name="connsiteX507" fmla="*/ 252762 w 438125"/>
                <a:gd name="connsiteY507" fmla="*/ 205374 h 438126"/>
                <a:gd name="connsiteX508" fmla="*/ 252762 w 438125"/>
                <a:gd name="connsiteY508" fmla="*/ 212373 h 438126"/>
                <a:gd name="connsiteX509" fmla="*/ 248507 w 438125"/>
                <a:gd name="connsiteY509" fmla="*/ 212373 h 438126"/>
                <a:gd name="connsiteX510" fmla="*/ 248507 w 438125"/>
                <a:gd name="connsiteY510" fmla="*/ 205374 h 438126"/>
                <a:gd name="connsiteX511" fmla="*/ 244869 w 438125"/>
                <a:gd name="connsiteY511" fmla="*/ 205374 h 438126"/>
                <a:gd name="connsiteX512" fmla="*/ 244869 w 438125"/>
                <a:gd name="connsiteY512" fmla="*/ 212373 h 438126"/>
                <a:gd name="connsiteX513" fmla="*/ 240614 w 438125"/>
                <a:gd name="connsiteY513" fmla="*/ 212373 h 438126"/>
                <a:gd name="connsiteX514" fmla="*/ 240614 w 438125"/>
                <a:gd name="connsiteY514" fmla="*/ 205374 h 438126"/>
                <a:gd name="connsiteX515" fmla="*/ 236976 w 438125"/>
                <a:gd name="connsiteY515" fmla="*/ 205374 h 438126"/>
                <a:gd name="connsiteX516" fmla="*/ 236976 w 438125"/>
                <a:gd name="connsiteY516" fmla="*/ 211139 h 438126"/>
                <a:gd name="connsiteX517" fmla="*/ 238178 w 438125"/>
                <a:gd name="connsiteY517" fmla="*/ 211139 h 438126"/>
                <a:gd name="connsiteX518" fmla="*/ 238178 w 438125"/>
                <a:gd name="connsiteY518" fmla="*/ 214223 h 438126"/>
                <a:gd name="connsiteX519" fmla="*/ 287726 w 438125"/>
                <a:gd name="connsiteY519" fmla="*/ 214223 h 438126"/>
                <a:gd name="connsiteX520" fmla="*/ 287726 w 438125"/>
                <a:gd name="connsiteY520" fmla="*/ 205374 h 438126"/>
                <a:gd name="connsiteX521" fmla="*/ 281559 w 438125"/>
                <a:gd name="connsiteY521" fmla="*/ 215425 h 438126"/>
                <a:gd name="connsiteX522" fmla="*/ 275393 w 438125"/>
                <a:gd name="connsiteY522" fmla="*/ 215425 h 438126"/>
                <a:gd name="connsiteX523" fmla="*/ 275393 w 438125"/>
                <a:gd name="connsiteY523" fmla="*/ 226340 h 438126"/>
                <a:gd name="connsiteX524" fmla="*/ 281559 w 438125"/>
                <a:gd name="connsiteY524" fmla="*/ 226340 h 438126"/>
                <a:gd name="connsiteX525" fmla="*/ 281559 w 438125"/>
                <a:gd name="connsiteY525" fmla="*/ 215425 h 438126"/>
                <a:gd name="connsiteX526" fmla="*/ 274252 w 438125"/>
                <a:gd name="connsiteY526" fmla="*/ 215425 h 438126"/>
                <a:gd name="connsiteX527" fmla="*/ 268086 w 438125"/>
                <a:gd name="connsiteY527" fmla="*/ 215425 h 438126"/>
                <a:gd name="connsiteX528" fmla="*/ 268086 w 438125"/>
                <a:gd name="connsiteY528" fmla="*/ 226340 h 438126"/>
                <a:gd name="connsiteX529" fmla="*/ 274252 w 438125"/>
                <a:gd name="connsiteY529" fmla="*/ 226340 h 438126"/>
                <a:gd name="connsiteX530" fmla="*/ 274252 w 438125"/>
                <a:gd name="connsiteY530" fmla="*/ 215425 h 438126"/>
                <a:gd name="connsiteX531" fmla="*/ 267253 w 438125"/>
                <a:gd name="connsiteY531" fmla="*/ 215425 h 438126"/>
                <a:gd name="connsiteX532" fmla="*/ 261087 w 438125"/>
                <a:gd name="connsiteY532" fmla="*/ 215425 h 438126"/>
                <a:gd name="connsiteX533" fmla="*/ 261087 w 438125"/>
                <a:gd name="connsiteY533" fmla="*/ 226340 h 438126"/>
                <a:gd name="connsiteX534" fmla="*/ 267253 w 438125"/>
                <a:gd name="connsiteY534" fmla="*/ 226340 h 438126"/>
                <a:gd name="connsiteX535" fmla="*/ 267253 w 438125"/>
                <a:gd name="connsiteY535" fmla="*/ 215425 h 438126"/>
                <a:gd name="connsiteX536" fmla="*/ 287633 w 438125"/>
                <a:gd name="connsiteY536" fmla="*/ 215425 h 438126"/>
                <a:gd name="connsiteX537" fmla="*/ 282453 w 438125"/>
                <a:gd name="connsiteY537" fmla="*/ 215425 h 438126"/>
                <a:gd name="connsiteX538" fmla="*/ 282453 w 438125"/>
                <a:gd name="connsiteY538" fmla="*/ 226340 h 438126"/>
                <a:gd name="connsiteX539" fmla="*/ 287633 w 438125"/>
                <a:gd name="connsiteY539" fmla="*/ 226340 h 438126"/>
                <a:gd name="connsiteX540" fmla="*/ 287633 w 438125"/>
                <a:gd name="connsiteY540" fmla="*/ 215425 h 438126"/>
                <a:gd name="connsiteX541" fmla="*/ 287633 w 438125"/>
                <a:gd name="connsiteY541" fmla="*/ 227265 h 438126"/>
                <a:gd name="connsiteX542" fmla="*/ 242125 w 438125"/>
                <a:gd name="connsiteY542" fmla="*/ 227265 h 438126"/>
                <a:gd name="connsiteX543" fmla="*/ 242125 w 438125"/>
                <a:gd name="connsiteY543" fmla="*/ 243359 h 438126"/>
                <a:gd name="connsiteX544" fmla="*/ 259144 w 438125"/>
                <a:gd name="connsiteY544" fmla="*/ 243359 h 438126"/>
                <a:gd name="connsiteX545" fmla="*/ 259144 w 438125"/>
                <a:gd name="connsiteY545" fmla="*/ 229639 h 438126"/>
                <a:gd name="connsiteX546" fmla="*/ 262228 w 438125"/>
                <a:gd name="connsiteY546" fmla="*/ 229639 h 438126"/>
                <a:gd name="connsiteX547" fmla="*/ 262228 w 438125"/>
                <a:gd name="connsiteY547" fmla="*/ 243297 h 438126"/>
                <a:gd name="connsiteX548" fmla="*/ 266174 w 438125"/>
                <a:gd name="connsiteY548" fmla="*/ 243297 h 438126"/>
                <a:gd name="connsiteX549" fmla="*/ 266174 w 438125"/>
                <a:gd name="connsiteY549" fmla="*/ 229639 h 438126"/>
                <a:gd name="connsiteX550" fmla="*/ 269257 w 438125"/>
                <a:gd name="connsiteY550" fmla="*/ 229639 h 438126"/>
                <a:gd name="connsiteX551" fmla="*/ 269257 w 438125"/>
                <a:gd name="connsiteY551" fmla="*/ 243297 h 438126"/>
                <a:gd name="connsiteX552" fmla="*/ 273204 w 438125"/>
                <a:gd name="connsiteY552" fmla="*/ 243297 h 438126"/>
                <a:gd name="connsiteX553" fmla="*/ 273204 w 438125"/>
                <a:gd name="connsiteY553" fmla="*/ 229639 h 438126"/>
                <a:gd name="connsiteX554" fmla="*/ 276287 w 438125"/>
                <a:gd name="connsiteY554" fmla="*/ 229639 h 438126"/>
                <a:gd name="connsiteX555" fmla="*/ 276287 w 438125"/>
                <a:gd name="connsiteY555" fmla="*/ 243297 h 438126"/>
                <a:gd name="connsiteX556" fmla="*/ 280234 w 438125"/>
                <a:gd name="connsiteY556" fmla="*/ 243297 h 438126"/>
                <a:gd name="connsiteX557" fmla="*/ 280234 w 438125"/>
                <a:gd name="connsiteY557" fmla="*/ 229639 h 438126"/>
                <a:gd name="connsiteX558" fmla="*/ 283317 w 438125"/>
                <a:gd name="connsiteY558" fmla="*/ 229639 h 438126"/>
                <a:gd name="connsiteX559" fmla="*/ 283317 w 438125"/>
                <a:gd name="connsiteY559" fmla="*/ 243297 h 438126"/>
                <a:gd name="connsiteX560" fmla="*/ 287572 w 438125"/>
                <a:gd name="connsiteY560" fmla="*/ 243297 h 438126"/>
                <a:gd name="connsiteX561" fmla="*/ 287572 w 438125"/>
                <a:gd name="connsiteY561" fmla="*/ 227265 h 438126"/>
                <a:gd name="connsiteX562" fmla="*/ 344241 w 438125"/>
                <a:gd name="connsiteY562" fmla="*/ 195723 h 438126"/>
                <a:gd name="connsiteX563" fmla="*/ 332371 w 438125"/>
                <a:gd name="connsiteY563" fmla="*/ 195723 h 438126"/>
                <a:gd name="connsiteX564" fmla="*/ 332371 w 438125"/>
                <a:gd name="connsiteY564" fmla="*/ 206052 h 438126"/>
                <a:gd name="connsiteX565" fmla="*/ 344241 w 438125"/>
                <a:gd name="connsiteY565" fmla="*/ 206052 h 438126"/>
                <a:gd name="connsiteX566" fmla="*/ 344241 w 438125"/>
                <a:gd name="connsiteY566" fmla="*/ 195723 h 438126"/>
                <a:gd name="connsiteX567" fmla="*/ 221190 w 438125"/>
                <a:gd name="connsiteY567" fmla="*/ 211139 h 438126"/>
                <a:gd name="connsiteX568" fmla="*/ 225136 w 438125"/>
                <a:gd name="connsiteY568" fmla="*/ 211139 h 438126"/>
                <a:gd name="connsiteX569" fmla="*/ 225136 w 438125"/>
                <a:gd name="connsiteY569" fmla="*/ 205374 h 438126"/>
                <a:gd name="connsiteX570" fmla="*/ 221190 w 438125"/>
                <a:gd name="connsiteY570" fmla="*/ 205374 h 438126"/>
                <a:gd name="connsiteX571" fmla="*/ 221190 w 438125"/>
                <a:gd name="connsiteY571" fmla="*/ 211139 h 438126"/>
                <a:gd name="connsiteX572" fmla="*/ 93884 w 438125"/>
                <a:gd name="connsiteY572" fmla="*/ 207224 h 438126"/>
                <a:gd name="connsiteX573" fmla="*/ 93884 w 438125"/>
                <a:gd name="connsiteY573" fmla="*/ 219371 h 438126"/>
                <a:gd name="connsiteX574" fmla="*/ 105724 w 438125"/>
                <a:gd name="connsiteY574" fmla="*/ 219371 h 438126"/>
                <a:gd name="connsiteX575" fmla="*/ 105724 w 438125"/>
                <a:gd name="connsiteY575" fmla="*/ 207224 h 438126"/>
                <a:gd name="connsiteX576" fmla="*/ 93884 w 438125"/>
                <a:gd name="connsiteY576" fmla="*/ 220266 h 438126"/>
                <a:gd name="connsiteX577" fmla="*/ 93884 w 438125"/>
                <a:gd name="connsiteY577" fmla="*/ 230009 h 438126"/>
                <a:gd name="connsiteX578" fmla="*/ 109300 w 438125"/>
                <a:gd name="connsiteY578" fmla="*/ 230009 h 438126"/>
                <a:gd name="connsiteX579" fmla="*/ 109300 w 438125"/>
                <a:gd name="connsiteY579" fmla="*/ 220389 h 438126"/>
                <a:gd name="connsiteX580" fmla="*/ 93884 w 438125"/>
                <a:gd name="connsiteY580" fmla="*/ 230903 h 438126"/>
                <a:gd name="connsiteX581" fmla="*/ 93884 w 438125"/>
                <a:gd name="connsiteY581" fmla="*/ 243236 h 438126"/>
                <a:gd name="connsiteX582" fmla="*/ 100050 w 438125"/>
                <a:gd name="connsiteY582" fmla="*/ 243236 h 438126"/>
                <a:gd name="connsiteX583" fmla="*/ 100050 w 438125"/>
                <a:gd name="connsiteY583" fmla="*/ 238888 h 438126"/>
                <a:gd name="connsiteX584" fmla="*/ 102764 w 438125"/>
                <a:gd name="connsiteY584" fmla="*/ 238888 h 438126"/>
                <a:gd name="connsiteX585" fmla="*/ 102764 w 438125"/>
                <a:gd name="connsiteY585" fmla="*/ 233030 h 438126"/>
                <a:gd name="connsiteX586" fmla="*/ 106124 w 438125"/>
                <a:gd name="connsiteY586" fmla="*/ 233030 h 438126"/>
                <a:gd name="connsiteX587" fmla="*/ 106124 w 438125"/>
                <a:gd name="connsiteY587" fmla="*/ 238888 h 438126"/>
                <a:gd name="connsiteX588" fmla="*/ 112291 w 438125"/>
                <a:gd name="connsiteY588" fmla="*/ 238888 h 438126"/>
                <a:gd name="connsiteX589" fmla="*/ 112291 w 438125"/>
                <a:gd name="connsiteY589" fmla="*/ 230903 h 438126"/>
                <a:gd name="connsiteX590" fmla="*/ 136402 w 438125"/>
                <a:gd name="connsiteY590" fmla="*/ 207224 h 438126"/>
                <a:gd name="connsiteX591" fmla="*/ 123051 w 438125"/>
                <a:gd name="connsiteY591" fmla="*/ 207224 h 438126"/>
                <a:gd name="connsiteX592" fmla="*/ 123051 w 438125"/>
                <a:gd name="connsiteY592" fmla="*/ 219371 h 438126"/>
                <a:gd name="connsiteX593" fmla="*/ 136402 w 438125"/>
                <a:gd name="connsiteY593" fmla="*/ 219371 h 438126"/>
                <a:gd name="connsiteX594" fmla="*/ 136402 w 438125"/>
                <a:gd name="connsiteY594" fmla="*/ 207224 h 438126"/>
                <a:gd name="connsiteX595" fmla="*/ 136402 w 438125"/>
                <a:gd name="connsiteY595" fmla="*/ 220266 h 438126"/>
                <a:gd name="connsiteX596" fmla="*/ 118488 w 438125"/>
                <a:gd name="connsiteY596" fmla="*/ 220266 h 438126"/>
                <a:gd name="connsiteX597" fmla="*/ 118488 w 438125"/>
                <a:gd name="connsiteY597" fmla="*/ 230009 h 438126"/>
                <a:gd name="connsiteX598" fmla="*/ 136402 w 438125"/>
                <a:gd name="connsiteY598" fmla="*/ 230009 h 438126"/>
                <a:gd name="connsiteX599" fmla="*/ 136402 w 438125"/>
                <a:gd name="connsiteY599" fmla="*/ 220389 h 438126"/>
                <a:gd name="connsiteX600" fmla="*/ 136402 w 438125"/>
                <a:gd name="connsiteY600" fmla="*/ 230903 h 438126"/>
                <a:gd name="connsiteX601" fmla="*/ 115436 w 438125"/>
                <a:gd name="connsiteY601" fmla="*/ 230903 h 438126"/>
                <a:gd name="connsiteX602" fmla="*/ 115436 w 438125"/>
                <a:gd name="connsiteY602" fmla="*/ 238888 h 438126"/>
                <a:gd name="connsiteX603" fmla="*/ 122435 w 438125"/>
                <a:gd name="connsiteY603" fmla="*/ 238888 h 438126"/>
                <a:gd name="connsiteX604" fmla="*/ 122435 w 438125"/>
                <a:gd name="connsiteY604" fmla="*/ 233030 h 438126"/>
                <a:gd name="connsiteX605" fmla="*/ 126073 w 438125"/>
                <a:gd name="connsiteY605" fmla="*/ 233030 h 438126"/>
                <a:gd name="connsiteX606" fmla="*/ 126073 w 438125"/>
                <a:gd name="connsiteY606" fmla="*/ 238888 h 438126"/>
                <a:gd name="connsiteX607" fmla="*/ 128200 w 438125"/>
                <a:gd name="connsiteY607" fmla="*/ 238888 h 438126"/>
                <a:gd name="connsiteX608" fmla="*/ 128200 w 438125"/>
                <a:gd name="connsiteY608" fmla="*/ 243451 h 438126"/>
                <a:gd name="connsiteX609" fmla="*/ 136402 w 438125"/>
                <a:gd name="connsiteY609" fmla="*/ 243451 h 438126"/>
                <a:gd name="connsiteX610" fmla="*/ 136402 w 438125"/>
                <a:gd name="connsiteY610" fmla="*/ 231119 h 438126"/>
                <a:gd name="connsiteX611" fmla="*/ 136402 w 438125"/>
                <a:gd name="connsiteY611" fmla="*/ 195661 h 438126"/>
                <a:gd name="connsiteX612" fmla="*/ 123051 w 438125"/>
                <a:gd name="connsiteY612" fmla="*/ 195661 h 438126"/>
                <a:gd name="connsiteX613" fmla="*/ 123051 w 438125"/>
                <a:gd name="connsiteY613" fmla="*/ 205990 h 438126"/>
                <a:gd name="connsiteX614" fmla="*/ 136402 w 438125"/>
                <a:gd name="connsiteY614" fmla="*/ 205990 h 438126"/>
                <a:gd name="connsiteX615" fmla="*/ 136402 w 438125"/>
                <a:gd name="connsiteY615" fmla="*/ 195723 h 438126"/>
                <a:gd name="connsiteX616" fmla="*/ 108653 w 438125"/>
                <a:gd name="connsiteY616" fmla="*/ 195970 h 438126"/>
                <a:gd name="connsiteX617" fmla="*/ 108653 w 438125"/>
                <a:gd name="connsiteY617" fmla="*/ 218138 h 438126"/>
                <a:gd name="connsiteX618" fmla="*/ 111458 w 438125"/>
                <a:gd name="connsiteY618" fmla="*/ 218138 h 438126"/>
                <a:gd name="connsiteX619" fmla="*/ 111458 w 438125"/>
                <a:gd name="connsiteY619" fmla="*/ 227573 h 438126"/>
                <a:gd name="connsiteX620" fmla="*/ 116330 w 438125"/>
                <a:gd name="connsiteY620" fmla="*/ 227573 h 438126"/>
                <a:gd name="connsiteX621" fmla="*/ 116330 w 438125"/>
                <a:gd name="connsiteY621" fmla="*/ 218138 h 438126"/>
                <a:gd name="connsiteX622" fmla="*/ 119968 w 438125"/>
                <a:gd name="connsiteY622" fmla="*/ 218138 h 438126"/>
                <a:gd name="connsiteX623" fmla="*/ 119968 w 438125"/>
                <a:gd name="connsiteY623" fmla="*/ 195970 h 438126"/>
                <a:gd name="connsiteX624" fmla="*/ 136617 w 438125"/>
                <a:gd name="connsiteY624" fmla="*/ 186720 h 438126"/>
                <a:gd name="connsiteX625" fmla="*/ 136617 w 438125"/>
                <a:gd name="connsiteY625" fmla="*/ 190050 h 438126"/>
                <a:gd name="connsiteX626" fmla="*/ 146638 w 438125"/>
                <a:gd name="connsiteY626" fmla="*/ 190050 h 438126"/>
                <a:gd name="connsiteX627" fmla="*/ 146638 w 438125"/>
                <a:gd name="connsiteY627" fmla="*/ 186473 h 438126"/>
                <a:gd name="connsiteX628" fmla="*/ 139361 w 438125"/>
                <a:gd name="connsiteY628" fmla="*/ 194305 h 438126"/>
                <a:gd name="connsiteX629" fmla="*/ 139361 w 438125"/>
                <a:gd name="connsiteY629" fmla="*/ 243667 h 438126"/>
                <a:gd name="connsiteX630" fmla="*/ 147254 w 438125"/>
                <a:gd name="connsiteY630" fmla="*/ 243667 h 438126"/>
                <a:gd name="connsiteX631" fmla="*/ 147254 w 438125"/>
                <a:gd name="connsiteY631" fmla="*/ 194151 h 438126"/>
                <a:gd name="connsiteX632" fmla="*/ 205281 w 438125"/>
                <a:gd name="connsiteY632" fmla="*/ 205528 h 438126"/>
                <a:gd name="connsiteX633" fmla="*/ 205281 w 438125"/>
                <a:gd name="connsiteY633" fmla="*/ 211139 h 438126"/>
                <a:gd name="connsiteX634" fmla="*/ 208919 w 438125"/>
                <a:gd name="connsiteY634" fmla="*/ 211139 h 438126"/>
                <a:gd name="connsiteX635" fmla="*/ 208919 w 438125"/>
                <a:gd name="connsiteY635" fmla="*/ 205374 h 438126"/>
                <a:gd name="connsiteX636" fmla="*/ 150276 w 438125"/>
                <a:gd name="connsiteY636" fmla="*/ 205528 h 438126"/>
                <a:gd name="connsiteX637" fmla="*/ 150276 w 438125"/>
                <a:gd name="connsiteY637" fmla="*/ 214223 h 438126"/>
                <a:gd name="connsiteX638" fmla="*/ 199916 w 438125"/>
                <a:gd name="connsiteY638" fmla="*/ 214223 h 438126"/>
                <a:gd name="connsiteX639" fmla="*/ 199916 w 438125"/>
                <a:gd name="connsiteY639" fmla="*/ 211139 h 438126"/>
                <a:gd name="connsiteX640" fmla="*/ 201118 w 438125"/>
                <a:gd name="connsiteY640" fmla="*/ 211139 h 438126"/>
                <a:gd name="connsiteX641" fmla="*/ 201118 w 438125"/>
                <a:gd name="connsiteY641" fmla="*/ 205374 h 438126"/>
                <a:gd name="connsiteX642" fmla="*/ 197480 w 438125"/>
                <a:gd name="connsiteY642" fmla="*/ 205374 h 438126"/>
                <a:gd name="connsiteX643" fmla="*/ 197480 w 438125"/>
                <a:gd name="connsiteY643" fmla="*/ 212373 h 438126"/>
                <a:gd name="connsiteX644" fmla="*/ 193225 w 438125"/>
                <a:gd name="connsiteY644" fmla="*/ 212373 h 438126"/>
                <a:gd name="connsiteX645" fmla="*/ 193225 w 438125"/>
                <a:gd name="connsiteY645" fmla="*/ 205374 h 438126"/>
                <a:gd name="connsiteX646" fmla="*/ 189587 w 438125"/>
                <a:gd name="connsiteY646" fmla="*/ 205374 h 438126"/>
                <a:gd name="connsiteX647" fmla="*/ 189587 w 438125"/>
                <a:gd name="connsiteY647" fmla="*/ 212373 h 438126"/>
                <a:gd name="connsiteX648" fmla="*/ 185455 w 438125"/>
                <a:gd name="connsiteY648" fmla="*/ 212373 h 438126"/>
                <a:gd name="connsiteX649" fmla="*/ 185455 w 438125"/>
                <a:gd name="connsiteY649" fmla="*/ 205374 h 438126"/>
                <a:gd name="connsiteX650" fmla="*/ 181663 w 438125"/>
                <a:gd name="connsiteY650" fmla="*/ 205374 h 438126"/>
                <a:gd name="connsiteX651" fmla="*/ 181663 w 438125"/>
                <a:gd name="connsiteY651" fmla="*/ 212373 h 438126"/>
                <a:gd name="connsiteX652" fmla="*/ 177408 w 438125"/>
                <a:gd name="connsiteY652" fmla="*/ 212373 h 438126"/>
                <a:gd name="connsiteX653" fmla="*/ 177408 w 438125"/>
                <a:gd name="connsiteY653" fmla="*/ 205374 h 438126"/>
                <a:gd name="connsiteX654" fmla="*/ 173770 w 438125"/>
                <a:gd name="connsiteY654" fmla="*/ 205374 h 438126"/>
                <a:gd name="connsiteX655" fmla="*/ 173770 w 438125"/>
                <a:gd name="connsiteY655" fmla="*/ 212373 h 438126"/>
                <a:gd name="connsiteX656" fmla="*/ 169515 w 438125"/>
                <a:gd name="connsiteY656" fmla="*/ 212373 h 438126"/>
                <a:gd name="connsiteX657" fmla="*/ 169515 w 438125"/>
                <a:gd name="connsiteY657" fmla="*/ 205374 h 438126"/>
                <a:gd name="connsiteX658" fmla="*/ 165877 w 438125"/>
                <a:gd name="connsiteY658" fmla="*/ 205374 h 438126"/>
                <a:gd name="connsiteX659" fmla="*/ 165877 w 438125"/>
                <a:gd name="connsiteY659" fmla="*/ 212373 h 438126"/>
                <a:gd name="connsiteX660" fmla="*/ 161622 w 438125"/>
                <a:gd name="connsiteY660" fmla="*/ 212373 h 438126"/>
                <a:gd name="connsiteX661" fmla="*/ 161622 w 438125"/>
                <a:gd name="connsiteY661" fmla="*/ 205374 h 438126"/>
                <a:gd name="connsiteX662" fmla="*/ 157984 w 438125"/>
                <a:gd name="connsiteY662" fmla="*/ 205374 h 438126"/>
                <a:gd name="connsiteX663" fmla="*/ 157984 w 438125"/>
                <a:gd name="connsiteY663" fmla="*/ 212373 h 438126"/>
                <a:gd name="connsiteX664" fmla="*/ 153729 w 438125"/>
                <a:gd name="connsiteY664" fmla="*/ 212373 h 438126"/>
                <a:gd name="connsiteX665" fmla="*/ 153729 w 438125"/>
                <a:gd name="connsiteY665" fmla="*/ 205374 h 438126"/>
                <a:gd name="connsiteX666" fmla="*/ 156658 w 438125"/>
                <a:gd name="connsiteY666" fmla="*/ 215579 h 438126"/>
                <a:gd name="connsiteX667" fmla="*/ 156658 w 438125"/>
                <a:gd name="connsiteY667" fmla="*/ 226494 h 438126"/>
                <a:gd name="connsiteX668" fmla="*/ 162825 w 438125"/>
                <a:gd name="connsiteY668" fmla="*/ 226494 h 438126"/>
                <a:gd name="connsiteX669" fmla="*/ 162825 w 438125"/>
                <a:gd name="connsiteY669" fmla="*/ 215425 h 438126"/>
                <a:gd name="connsiteX670" fmla="*/ 163657 w 438125"/>
                <a:gd name="connsiteY670" fmla="*/ 215579 h 438126"/>
                <a:gd name="connsiteX671" fmla="*/ 163657 w 438125"/>
                <a:gd name="connsiteY671" fmla="*/ 226494 h 438126"/>
                <a:gd name="connsiteX672" fmla="*/ 169824 w 438125"/>
                <a:gd name="connsiteY672" fmla="*/ 226494 h 438126"/>
                <a:gd name="connsiteX673" fmla="*/ 169824 w 438125"/>
                <a:gd name="connsiteY673" fmla="*/ 215425 h 438126"/>
                <a:gd name="connsiteX674" fmla="*/ 170656 w 438125"/>
                <a:gd name="connsiteY674" fmla="*/ 215579 h 438126"/>
                <a:gd name="connsiteX675" fmla="*/ 170656 w 438125"/>
                <a:gd name="connsiteY675" fmla="*/ 226494 h 438126"/>
                <a:gd name="connsiteX676" fmla="*/ 176822 w 438125"/>
                <a:gd name="connsiteY676" fmla="*/ 226494 h 438126"/>
                <a:gd name="connsiteX677" fmla="*/ 176822 w 438125"/>
                <a:gd name="connsiteY677" fmla="*/ 215425 h 438126"/>
                <a:gd name="connsiteX678" fmla="*/ 150276 w 438125"/>
                <a:gd name="connsiteY678" fmla="*/ 215579 h 438126"/>
                <a:gd name="connsiteX679" fmla="*/ 150276 w 438125"/>
                <a:gd name="connsiteY679" fmla="*/ 226494 h 438126"/>
                <a:gd name="connsiteX680" fmla="*/ 155548 w 438125"/>
                <a:gd name="connsiteY680" fmla="*/ 226494 h 438126"/>
                <a:gd name="connsiteX681" fmla="*/ 155548 w 438125"/>
                <a:gd name="connsiteY681" fmla="*/ 215425 h 438126"/>
                <a:gd name="connsiteX682" fmla="*/ 150276 w 438125"/>
                <a:gd name="connsiteY682" fmla="*/ 227419 h 438126"/>
                <a:gd name="connsiteX683" fmla="*/ 150276 w 438125"/>
                <a:gd name="connsiteY683" fmla="*/ 243513 h 438126"/>
                <a:gd name="connsiteX684" fmla="*/ 154623 w 438125"/>
                <a:gd name="connsiteY684" fmla="*/ 243513 h 438126"/>
                <a:gd name="connsiteX685" fmla="*/ 154623 w 438125"/>
                <a:gd name="connsiteY685" fmla="*/ 229639 h 438126"/>
                <a:gd name="connsiteX686" fmla="*/ 157707 w 438125"/>
                <a:gd name="connsiteY686" fmla="*/ 229639 h 438126"/>
                <a:gd name="connsiteX687" fmla="*/ 157707 w 438125"/>
                <a:gd name="connsiteY687" fmla="*/ 243297 h 438126"/>
                <a:gd name="connsiteX688" fmla="*/ 161653 w 438125"/>
                <a:gd name="connsiteY688" fmla="*/ 243297 h 438126"/>
                <a:gd name="connsiteX689" fmla="*/ 161653 w 438125"/>
                <a:gd name="connsiteY689" fmla="*/ 229639 h 438126"/>
                <a:gd name="connsiteX690" fmla="*/ 164736 w 438125"/>
                <a:gd name="connsiteY690" fmla="*/ 229639 h 438126"/>
                <a:gd name="connsiteX691" fmla="*/ 164736 w 438125"/>
                <a:gd name="connsiteY691" fmla="*/ 243297 h 438126"/>
                <a:gd name="connsiteX692" fmla="*/ 168683 w 438125"/>
                <a:gd name="connsiteY692" fmla="*/ 243297 h 438126"/>
                <a:gd name="connsiteX693" fmla="*/ 168683 w 438125"/>
                <a:gd name="connsiteY693" fmla="*/ 229639 h 438126"/>
                <a:gd name="connsiteX694" fmla="*/ 171766 w 438125"/>
                <a:gd name="connsiteY694" fmla="*/ 229639 h 438126"/>
                <a:gd name="connsiteX695" fmla="*/ 171766 w 438125"/>
                <a:gd name="connsiteY695" fmla="*/ 243297 h 438126"/>
                <a:gd name="connsiteX696" fmla="*/ 175589 w 438125"/>
                <a:gd name="connsiteY696" fmla="*/ 243297 h 438126"/>
                <a:gd name="connsiteX697" fmla="*/ 175589 w 438125"/>
                <a:gd name="connsiteY697" fmla="*/ 229639 h 438126"/>
                <a:gd name="connsiteX698" fmla="*/ 178672 w 438125"/>
                <a:gd name="connsiteY698" fmla="*/ 229639 h 438126"/>
                <a:gd name="connsiteX699" fmla="*/ 178672 w 438125"/>
                <a:gd name="connsiteY699" fmla="*/ 243297 h 438126"/>
                <a:gd name="connsiteX700" fmla="*/ 195692 w 438125"/>
                <a:gd name="connsiteY700" fmla="*/ 243297 h 438126"/>
                <a:gd name="connsiteX701" fmla="*/ 195692 w 438125"/>
                <a:gd name="connsiteY701" fmla="*/ 227265 h 438126"/>
                <a:gd name="connsiteX702" fmla="*/ 93884 w 438125"/>
                <a:gd name="connsiteY702" fmla="*/ 195723 h 438126"/>
                <a:gd name="connsiteX703" fmla="*/ 93884 w 438125"/>
                <a:gd name="connsiteY703" fmla="*/ 206052 h 438126"/>
                <a:gd name="connsiteX704" fmla="*/ 105724 w 438125"/>
                <a:gd name="connsiteY704" fmla="*/ 206052 h 438126"/>
                <a:gd name="connsiteX705" fmla="*/ 105724 w 438125"/>
                <a:gd name="connsiteY705" fmla="*/ 195723 h 438126"/>
                <a:gd name="connsiteX706" fmla="*/ 217213 w 438125"/>
                <a:gd name="connsiteY706" fmla="*/ 211139 h 438126"/>
                <a:gd name="connsiteX707" fmla="*/ 217213 w 438125"/>
                <a:gd name="connsiteY707" fmla="*/ 205374 h 438126"/>
                <a:gd name="connsiteX708" fmla="*/ 213204 w 438125"/>
                <a:gd name="connsiteY708" fmla="*/ 205374 h 438126"/>
                <a:gd name="connsiteX709" fmla="*/ 213204 w 438125"/>
                <a:gd name="connsiteY709" fmla="*/ 211139 h 438126"/>
                <a:gd name="connsiteX710" fmla="*/ 221467 w 438125"/>
                <a:gd name="connsiteY710" fmla="*/ 152805 h 438126"/>
                <a:gd name="connsiteX711" fmla="*/ 221467 w 438125"/>
                <a:gd name="connsiteY711" fmla="*/ 141273 h 438126"/>
                <a:gd name="connsiteX712" fmla="*/ 219063 w 438125"/>
                <a:gd name="connsiteY712" fmla="*/ 139763 h 438126"/>
                <a:gd name="connsiteX713" fmla="*/ 216627 w 438125"/>
                <a:gd name="connsiteY713" fmla="*/ 141273 h 438126"/>
                <a:gd name="connsiteX714" fmla="*/ 216627 w 438125"/>
                <a:gd name="connsiteY714" fmla="*/ 152835 h 438126"/>
                <a:gd name="connsiteX715" fmla="*/ 223595 w 438125"/>
                <a:gd name="connsiteY715" fmla="*/ 178025 h 438126"/>
                <a:gd name="connsiteX716" fmla="*/ 223595 w 438125"/>
                <a:gd name="connsiteY716" fmla="*/ 156443 h 438126"/>
                <a:gd name="connsiteX717" fmla="*/ 214808 w 438125"/>
                <a:gd name="connsiteY717" fmla="*/ 156443 h 438126"/>
                <a:gd name="connsiteX718" fmla="*/ 214808 w 438125"/>
                <a:gd name="connsiteY718" fmla="*/ 178025 h 438126"/>
                <a:gd name="connsiteX719" fmla="*/ 230285 w 438125"/>
                <a:gd name="connsiteY719" fmla="*/ 189557 h 438126"/>
                <a:gd name="connsiteX720" fmla="*/ 230285 w 438125"/>
                <a:gd name="connsiteY720" fmla="*/ 182003 h 438126"/>
                <a:gd name="connsiteX721" fmla="*/ 207809 w 438125"/>
                <a:gd name="connsiteY721" fmla="*/ 182003 h 438126"/>
                <a:gd name="connsiteX722" fmla="*/ 207809 w 438125"/>
                <a:gd name="connsiteY722" fmla="*/ 189557 h 438126"/>
                <a:gd name="connsiteX723" fmla="*/ 219063 w 438125"/>
                <a:gd name="connsiteY723" fmla="*/ 194767 h 438126"/>
                <a:gd name="connsiteX724" fmla="*/ 221190 w 438125"/>
                <a:gd name="connsiteY724" fmla="*/ 196770 h 438126"/>
                <a:gd name="connsiteX725" fmla="*/ 221190 w 438125"/>
                <a:gd name="connsiteY725" fmla="*/ 196895 h 438126"/>
                <a:gd name="connsiteX726" fmla="*/ 221190 w 438125"/>
                <a:gd name="connsiteY726" fmla="*/ 197481 h 438126"/>
                <a:gd name="connsiteX727" fmla="*/ 225136 w 438125"/>
                <a:gd name="connsiteY727" fmla="*/ 197481 h 438126"/>
                <a:gd name="connsiteX728" fmla="*/ 225136 w 438125"/>
                <a:gd name="connsiteY728" fmla="*/ 196895 h 438126"/>
                <a:gd name="connsiteX729" fmla="*/ 227139 w 438125"/>
                <a:gd name="connsiteY729" fmla="*/ 194767 h 438126"/>
                <a:gd name="connsiteX730" fmla="*/ 227264 w 438125"/>
                <a:gd name="connsiteY730" fmla="*/ 194767 h 438126"/>
                <a:gd name="connsiteX731" fmla="*/ 227264 w 438125"/>
                <a:gd name="connsiteY731" fmla="*/ 194767 h 438126"/>
                <a:gd name="connsiteX732" fmla="*/ 229391 w 438125"/>
                <a:gd name="connsiteY732" fmla="*/ 196770 h 438126"/>
                <a:gd name="connsiteX733" fmla="*/ 229391 w 438125"/>
                <a:gd name="connsiteY733" fmla="*/ 196895 h 438126"/>
                <a:gd name="connsiteX734" fmla="*/ 229391 w 438125"/>
                <a:gd name="connsiteY734" fmla="*/ 197481 h 438126"/>
                <a:gd name="connsiteX735" fmla="*/ 233338 w 438125"/>
                <a:gd name="connsiteY735" fmla="*/ 197481 h 438126"/>
                <a:gd name="connsiteX736" fmla="*/ 233338 w 438125"/>
                <a:gd name="connsiteY736" fmla="*/ 196895 h 438126"/>
                <a:gd name="connsiteX737" fmla="*/ 235340 w 438125"/>
                <a:gd name="connsiteY737" fmla="*/ 194767 h 438126"/>
                <a:gd name="connsiteX738" fmla="*/ 235465 w 438125"/>
                <a:gd name="connsiteY738" fmla="*/ 194767 h 438126"/>
                <a:gd name="connsiteX739" fmla="*/ 235465 w 438125"/>
                <a:gd name="connsiteY739" fmla="*/ 194767 h 438126"/>
                <a:gd name="connsiteX740" fmla="*/ 237593 w 438125"/>
                <a:gd name="connsiteY740" fmla="*/ 196770 h 438126"/>
                <a:gd name="connsiteX741" fmla="*/ 237593 w 438125"/>
                <a:gd name="connsiteY741" fmla="*/ 196895 h 438126"/>
                <a:gd name="connsiteX742" fmla="*/ 237593 w 438125"/>
                <a:gd name="connsiteY742" fmla="*/ 197481 h 438126"/>
                <a:gd name="connsiteX743" fmla="*/ 241539 w 438125"/>
                <a:gd name="connsiteY743" fmla="*/ 197481 h 438126"/>
                <a:gd name="connsiteX744" fmla="*/ 241539 w 438125"/>
                <a:gd name="connsiteY744" fmla="*/ 196895 h 438126"/>
                <a:gd name="connsiteX745" fmla="*/ 243541 w 438125"/>
                <a:gd name="connsiteY745" fmla="*/ 194767 h 438126"/>
                <a:gd name="connsiteX746" fmla="*/ 243667 w 438125"/>
                <a:gd name="connsiteY746" fmla="*/ 194767 h 438126"/>
                <a:gd name="connsiteX747" fmla="*/ 243667 w 438125"/>
                <a:gd name="connsiteY747" fmla="*/ 194767 h 438126"/>
                <a:gd name="connsiteX748" fmla="*/ 245794 w 438125"/>
                <a:gd name="connsiteY748" fmla="*/ 196770 h 438126"/>
                <a:gd name="connsiteX749" fmla="*/ 245794 w 438125"/>
                <a:gd name="connsiteY749" fmla="*/ 196895 h 438126"/>
                <a:gd name="connsiteX750" fmla="*/ 245794 w 438125"/>
                <a:gd name="connsiteY750" fmla="*/ 197481 h 438126"/>
                <a:gd name="connsiteX751" fmla="*/ 249741 w 438125"/>
                <a:gd name="connsiteY751" fmla="*/ 197481 h 438126"/>
                <a:gd name="connsiteX752" fmla="*/ 249741 w 438125"/>
                <a:gd name="connsiteY752" fmla="*/ 196895 h 438126"/>
                <a:gd name="connsiteX753" fmla="*/ 251743 w 438125"/>
                <a:gd name="connsiteY753" fmla="*/ 194767 h 438126"/>
                <a:gd name="connsiteX754" fmla="*/ 251868 w 438125"/>
                <a:gd name="connsiteY754" fmla="*/ 194767 h 438126"/>
                <a:gd name="connsiteX755" fmla="*/ 251868 w 438125"/>
                <a:gd name="connsiteY755" fmla="*/ 194767 h 438126"/>
                <a:gd name="connsiteX756" fmla="*/ 253995 w 438125"/>
                <a:gd name="connsiteY756" fmla="*/ 196770 h 438126"/>
                <a:gd name="connsiteX757" fmla="*/ 253995 w 438125"/>
                <a:gd name="connsiteY757" fmla="*/ 196895 h 438126"/>
                <a:gd name="connsiteX758" fmla="*/ 253995 w 438125"/>
                <a:gd name="connsiteY758" fmla="*/ 197481 h 438126"/>
                <a:gd name="connsiteX759" fmla="*/ 257942 w 438125"/>
                <a:gd name="connsiteY759" fmla="*/ 197481 h 438126"/>
                <a:gd name="connsiteX760" fmla="*/ 257942 w 438125"/>
                <a:gd name="connsiteY760" fmla="*/ 196895 h 438126"/>
                <a:gd name="connsiteX761" fmla="*/ 259944 w 438125"/>
                <a:gd name="connsiteY761" fmla="*/ 194767 h 438126"/>
                <a:gd name="connsiteX762" fmla="*/ 260069 w 438125"/>
                <a:gd name="connsiteY762" fmla="*/ 194767 h 438126"/>
                <a:gd name="connsiteX763" fmla="*/ 260069 w 438125"/>
                <a:gd name="connsiteY763" fmla="*/ 194767 h 438126"/>
                <a:gd name="connsiteX764" fmla="*/ 262197 w 438125"/>
                <a:gd name="connsiteY764" fmla="*/ 196770 h 438126"/>
                <a:gd name="connsiteX765" fmla="*/ 262197 w 438125"/>
                <a:gd name="connsiteY765" fmla="*/ 196895 h 438126"/>
                <a:gd name="connsiteX766" fmla="*/ 262197 w 438125"/>
                <a:gd name="connsiteY766" fmla="*/ 197481 h 438126"/>
                <a:gd name="connsiteX767" fmla="*/ 266143 w 438125"/>
                <a:gd name="connsiteY767" fmla="*/ 197481 h 438126"/>
                <a:gd name="connsiteX768" fmla="*/ 266143 w 438125"/>
                <a:gd name="connsiteY768" fmla="*/ 196895 h 438126"/>
                <a:gd name="connsiteX769" fmla="*/ 268145 w 438125"/>
                <a:gd name="connsiteY769" fmla="*/ 194767 h 438126"/>
                <a:gd name="connsiteX770" fmla="*/ 268271 w 438125"/>
                <a:gd name="connsiteY770" fmla="*/ 194767 h 438126"/>
                <a:gd name="connsiteX771" fmla="*/ 268271 w 438125"/>
                <a:gd name="connsiteY771" fmla="*/ 194767 h 438126"/>
                <a:gd name="connsiteX772" fmla="*/ 270398 w 438125"/>
                <a:gd name="connsiteY772" fmla="*/ 196770 h 438126"/>
                <a:gd name="connsiteX773" fmla="*/ 270398 w 438125"/>
                <a:gd name="connsiteY773" fmla="*/ 196895 h 438126"/>
                <a:gd name="connsiteX774" fmla="*/ 270398 w 438125"/>
                <a:gd name="connsiteY774" fmla="*/ 197481 h 438126"/>
                <a:gd name="connsiteX775" fmla="*/ 274345 w 438125"/>
                <a:gd name="connsiteY775" fmla="*/ 197481 h 438126"/>
                <a:gd name="connsiteX776" fmla="*/ 274345 w 438125"/>
                <a:gd name="connsiteY776" fmla="*/ 196895 h 438126"/>
                <a:gd name="connsiteX777" fmla="*/ 276347 w 438125"/>
                <a:gd name="connsiteY777" fmla="*/ 194767 h 438126"/>
                <a:gd name="connsiteX778" fmla="*/ 276472 w 438125"/>
                <a:gd name="connsiteY778" fmla="*/ 194767 h 438126"/>
                <a:gd name="connsiteX779" fmla="*/ 276472 w 438125"/>
                <a:gd name="connsiteY779" fmla="*/ 194767 h 438126"/>
                <a:gd name="connsiteX780" fmla="*/ 278599 w 438125"/>
                <a:gd name="connsiteY780" fmla="*/ 196770 h 438126"/>
                <a:gd name="connsiteX781" fmla="*/ 278599 w 438125"/>
                <a:gd name="connsiteY781" fmla="*/ 196895 h 438126"/>
                <a:gd name="connsiteX782" fmla="*/ 278599 w 438125"/>
                <a:gd name="connsiteY782" fmla="*/ 197481 h 438126"/>
                <a:gd name="connsiteX783" fmla="*/ 282546 w 438125"/>
                <a:gd name="connsiteY783" fmla="*/ 197481 h 438126"/>
                <a:gd name="connsiteX784" fmla="*/ 282546 w 438125"/>
                <a:gd name="connsiteY784" fmla="*/ 196895 h 438126"/>
                <a:gd name="connsiteX785" fmla="*/ 284548 w 438125"/>
                <a:gd name="connsiteY785" fmla="*/ 194767 h 438126"/>
                <a:gd name="connsiteX786" fmla="*/ 284673 w 438125"/>
                <a:gd name="connsiteY786" fmla="*/ 194767 h 438126"/>
                <a:gd name="connsiteX787" fmla="*/ 284673 w 438125"/>
                <a:gd name="connsiteY787" fmla="*/ 194767 h 438126"/>
                <a:gd name="connsiteX788" fmla="*/ 286801 w 438125"/>
                <a:gd name="connsiteY788" fmla="*/ 196770 h 438126"/>
                <a:gd name="connsiteX789" fmla="*/ 286801 w 438125"/>
                <a:gd name="connsiteY789" fmla="*/ 196895 h 438126"/>
                <a:gd name="connsiteX790" fmla="*/ 286801 w 438125"/>
                <a:gd name="connsiteY790" fmla="*/ 197481 h 438126"/>
                <a:gd name="connsiteX791" fmla="*/ 290285 w 438125"/>
                <a:gd name="connsiteY791" fmla="*/ 197481 h 438126"/>
                <a:gd name="connsiteX792" fmla="*/ 290285 w 438125"/>
                <a:gd name="connsiteY792" fmla="*/ 192640 h 438126"/>
                <a:gd name="connsiteX793" fmla="*/ 152804 w 438125"/>
                <a:gd name="connsiteY793" fmla="*/ 192640 h 438126"/>
                <a:gd name="connsiteX794" fmla="*/ 152804 w 438125"/>
                <a:gd name="connsiteY794" fmla="*/ 197481 h 438126"/>
                <a:gd name="connsiteX795" fmla="*/ 156165 w 438125"/>
                <a:gd name="connsiteY795" fmla="*/ 197481 h 438126"/>
                <a:gd name="connsiteX796" fmla="*/ 156165 w 438125"/>
                <a:gd name="connsiteY796" fmla="*/ 196895 h 438126"/>
                <a:gd name="connsiteX797" fmla="*/ 158167 w 438125"/>
                <a:gd name="connsiteY797" fmla="*/ 194767 h 438126"/>
                <a:gd name="connsiteX798" fmla="*/ 158292 w 438125"/>
                <a:gd name="connsiteY798" fmla="*/ 194767 h 438126"/>
                <a:gd name="connsiteX799" fmla="*/ 158292 w 438125"/>
                <a:gd name="connsiteY799" fmla="*/ 194767 h 438126"/>
                <a:gd name="connsiteX800" fmla="*/ 160420 w 438125"/>
                <a:gd name="connsiteY800" fmla="*/ 196770 h 438126"/>
                <a:gd name="connsiteX801" fmla="*/ 160420 w 438125"/>
                <a:gd name="connsiteY801" fmla="*/ 196895 h 438126"/>
                <a:gd name="connsiteX802" fmla="*/ 160420 w 438125"/>
                <a:gd name="connsiteY802" fmla="*/ 197481 h 438126"/>
                <a:gd name="connsiteX803" fmla="*/ 164366 w 438125"/>
                <a:gd name="connsiteY803" fmla="*/ 197481 h 438126"/>
                <a:gd name="connsiteX804" fmla="*/ 164366 w 438125"/>
                <a:gd name="connsiteY804" fmla="*/ 196895 h 438126"/>
                <a:gd name="connsiteX805" fmla="*/ 166368 w 438125"/>
                <a:gd name="connsiteY805" fmla="*/ 194767 h 438126"/>
                <a:gd name="connsiteX806" fmla="*/ 166494 w 438125"/>
                <a:gd name="connsiteY806" fmla="*/ 194767 h 438126"/>
                <a:gd name="connsiteX807" fmla="*/ 166494 w 438125"/>
                <a:gd name="connsiteY807" fmla="*/ 194767 h 438126"/>
                <a:gd name="connsiteX808" fmla="*/ 168621 w 438125"/>
                <a:gd name="connsiteY808" fmla="*/ 196770 h 438126"/>
                <a:gd name="connsiteX809" fmla="*/ 168621 w 438125"/>
                <a:gd name="connsiteY809" fmla="*/ 196895 h 438126"/>
                <a:gd name="connsiteX810" fmla="*/ 168621 w 438125"/>
                <a:gd name="connsiteY810" fmla="*/ 197481 h 438126"/>
                <a:gd name="connsiteX811" fmla="*/ 172568 w 438125"/>
                <a:gd name="connsiteY811" fmla="*/ 197481 h 438126"/>
                <a:gd name="connsiteX812" fmla="*/ 172568 w 438125"/>
                <a:gd name="connsiteY812" fmla="*/ 196895 h 438126"/>
                <a:gd name="connsiteX813" fmla="*/ 174570 w 438125"/>
                <a:gd name="connsiteY813" fmla="*/ 194767 h 438126"/>
                <a:gd name="connsiteX814" fmla="*/ 174695 w 438125"/>
                <a:gd name="connsiteY814" fmla="*/ 194767 h 438126"/>
                <a:gd name="connsiteX815" fmla="*/ 174695 w 438125"/>
                <a:gd name="connsiteY815" fmla="*/ 194767 h 438126"/>
                <a:gd name="connsiteX816" fmla="*/ 176822 w 438125"/>
                <a:gd name="connsiteY816" fmla="*/ 196770 h 438126"/>
                <a:gd name="connsiteX817" fmla="*/ 176822 w 438125"/>
                <a:gd name="connsiteY817" fmla="*/ 196895 h 438126"/>
                <a:gd name="connsiteX818" fmla="*/ 176822 w 438125"/>
                <a:gd name="connsiteY818" fmla="*/ 197481 h 438126"/>
                <a:gd name="connsiteX819" fmla="*/ 180769 w 438125"/>
                <a:gd name="connsiteY819" fmla="*/ 197481 h 438126"/>
                <a:gd name="connsiteX820" fmla="*/ 180769 w 438125"/>
                <a:gd name="connsiteY820" fmla="*/ 196895 h 438126"/>
                <a:gd name="connsiteX821" fmla="*/ 182771 w 438125"/>
                <a:gd name="connsiteY821" fmla="*/ 194767 h 438126"/>
                <a:gd name="connsiteX822" fmla="*/ 182896 w 438125"/>
                <a:gd name="connsiteY822" fmla="*/ 194767 h 438126"/>
                <a:gd name="connsiteX823" fmla="*/ 182896 w 438125"/>
                <a:gd name="connsiteY823" fmla="*/ 194767 h 438126"/>
                <a:gd name="connsiteX824" fmla="*/ 185024 w 438125"/>
                <a:gd name="connsiteY824" fmla="*/ 196770 h 438126"/>
                <a:gd name="connsiteX825" fmla="*/ 185024 w 438125"/>
                <a:gd name="connsiteY825" fmla="*/ 196895 h 438126"/>
                <a:gd name="connsiteX826" fmla="*/ 185024 w 438125"/>
                <a:gd name="connsiteY826" fmla="*/ 197481 h 438126"/>
                <a:gd name="connsiteX827" fmla="*/ 188970 w 438125"/>
                <a:gd name="connsiteY827" fmla="*/ 197481 h 438126"/>
                <a:gd name="connsiteX828" fmla="*/ 188970 w 438125"/>
                <a:gd name="connsiteY828" fmla="*/ 196895 h 438126"/>
                <a:gd name="connsiteX829" fmla="*/ 190973 w 438125"/>
                <a:gd name="connsiteY829" fmla="*/ 194767 h 438126"/>
                <a:gd name="connsiteX830" fmla="*/ 191098 w 438125"/>
                <a:gd name="connsiteY830" fmla="*/ 194767 h 438126"/>
                <a:gd name="connsiteX831" fmla="*/ 191098 w 438125"/>
                <a:gd name="connsiteY831" fmla="*/ 194767 h 438126"/>
                <a:gd name="connsiteX832" fmla="*/ 193225 w 438125"/>
                <a:gd name="connsiteY832" fmla="*/ 196770 h 438126"/>
                <a:gd name="connsiteX833" fmla="*/ 193225 w 438125"/>
                <a:gd name="connsiteY833" fmla="*/ 196895 h 438126"/>
                <a:gd name="connsiteX834" fmla="*/ 193225 w 438125"/>
                <a:gd name="connsiteY834" fmla="*/ 197481 h 438126"/>
                <a:gd name="connsiteX835" fmla="*/ 197172 w 438125"/>
                <a:gd name="connsiteY835" fmla="*/ 197481 h 438126"/>
                <a:gd name="connsiteX836" fmla="*/ 197172 w 438125"/>
                <a:gd name="connsiteY836" fmla="*/ 196895 h 438126"/>
                <a:gd name="connsiteX837" fmla="*/ 199174 w 438125"/>
                <a:gd name="connsiteY837" fmla="*/ 194767 h 438126"/>
                <a:gd name="connsiteX838" fmla="*/ 199299 w 438125"/>
                <a:gd name="connsiteY838" fmla="*/ 194767 h 438126"/>
                <a:gd name="connsiteX839" fmla="*/ 199299 w 438125"/>
                <a:gd name="connsiteY839" fmla="*/ 194767 h 438126"/>
                <a:gd name="connsiteX840" fmla="*/ 201427 w 438125"/>
                <a:gd name="connsiteY840" fmla="*/ 196770 h 438126"/>
                <a:gd name="connsiteX841" fmla="*/ 201427 w 438125"/>
                <a:gd name="connsiteY841" fmla="*/ 196895 h 438126"/>
                <a:gd name="connsiteX842" fmla="*/ 201427 w 438125"/>
                <a:gd name="connsiteY842" fmla="*/ 197481 h 438126"/>
                <a:gd name="connsiteX843" fmla="*/ 205373 w 438125"/>
                <a:gd name="connsiteY843" fmla="*/ 197481 h 438126"/>
                <a:gd name="connsiteX844" fmla="*/ 205373 w 438125"/>
                <a:gd name="connsiteY844" fmla="*/ 196895 h 438126"/>
                <a:gd name="connsiteX845" fmla="*/ 207375 w 438125"/>
                <a:gd name="connsiteY845" fmla="*/ 194767 h 438126"/>
                <a:gd name="connsiteX846" fmla="*/ 207500 w 438125"/>
                <a:gd name="connsiteY846" fmla="*/ 194767 h 438126"/>
                <a:gd name="connsiteX847" fmla="*/ 207500 w 438125"/>
                <a:gd name="connsiteY847" fmla="*/ 194767 h 438126"/>
                <a:gd name="connsiteX848" fmla="*/ 209628 w 438125"/>
                <a:gd name="connsiteY848" fmla="*/ 196770 h 438126"/>
                <a:gd name="connsiteX849" fmla="*/ 209628 w 438125"/>
                <a:gd name="connsiteY849" fmla="*/ 196895 h 438126"/>
                <a:gd name="connsiteX850" fmla="*/ 209628 w 438125"/>
                <a:gd name="connsiteY850" fmla="*/ 197481 h 438126"/>
                <a:gd name="connsiteX851" fmla="*/ 213574 w 438125"/>
                <a:gd name="connsiteY851" fmla="*/ 197481 h 438126"/>
                <a:gd name="connsiteX852" fmla="*/ 213574 w 438125"/>
                <a:gd name="connsiteY852" fmla="*/ 196895 h 438126"/>
                <a:gd name="connsiteX853" fmla="*/ 215577 w 438125"/>
                <a:gd name="connsiteY853" fmla="*/ 194767 h 438126"/>
                <a:gd name="connsiteX854" fmla="*/ 215702 w 438125"/>
                <a:gd name="connsiteY854" fmla="*/ 194767 h 438126"/>
                <a:gd name="connsiteX855" fmla="*/ 215702 w 438125"/>
                <a:gd name="connsiteY855" fmla="*/ 194767 h 438126"/>
                <a:gd name="connsiteX856" fmla="*/ 217829 w 438125"/>
                <a:gd name="connsiteY856" fmla="*/ 196770 h 438126"/>
                <a:gd name="connsiteX857" fmla="*/ 217829 w 438125"/>
                <a:gd name="connsiteY857" fmla="*/ 196895 h 438126"/>
                <a:gd name="connsiteX858" fmla="*/ 217829 w 438125"/>
                <a:gd name="connsiteY858" fmla="*/ 197481 h 438126"/>
                <a:gd name="connsiteX859" fmla="*/ 221776 w 438125"/>
                <a:gd name="connsiteY859" fmla="*/ 197481 h 438126"/>
                <a:gd name="connsiteX860" fmla="*/ 221776 w 438125"/>
                <a:gd name="connsiteY860" fmla="*/ 196895 h 438126"/>
                <a:gd name="connsiteX861" fmla="*/ 219063 w 438125"/>
                <a:gd name="connsiteY861" fmla="*/ 194767 h 438126"/>
                <a:gd name="connsiteX862" fmla="*/ 287726 w 438125"/>
                <a:gd name="connsiteY862" fmla="*/ 204017 h 438126"/>
                <a:gd name="connsiteX863" fmla="*/ 287726 w 438125"/>
                <a:gd name="connsiteY863" fmla="*/ 198406 h 438126"/>
                <a:gd name="connsiteX864" fmla="*/ 284365 w 438125"/>
                <a:gd name="connsiteY864" fmla="*/ 198406 h 438126"/>
                <a:gd name="connsiteX865" fmla="*/ 284365 w 438125"/>
                <a:gd name="connsiteY865" fmla="*/ 202660 h 438126"/>
                <a:gd name="connsiteX866" fmla="*/ 280419 w 438125"/>
                <a:gd name="connsiteY866" fmla="*/ 202660 h 438126"/>
                <a:gd name="connsiteX867" fmla="*/ 280419 w 438125"/>
                <a:gd name="connsiteY867" fmla="*/ 198406 h 438126"/>
                <a:gd name="connsiteX868" fmla="*/ 276472 w 438125"/>
                <a:gd name="connsiteY868" fmla="*/ 198406 h 438126"/>
                <a:gd name="connsiteX869" fmla="*/ 276472 w 438125"/>
                <a:gd name="connsiteY869" fmla="*/ 202660 h 438126"/>
                <a:gd name="connsiteX870" fmla="*/ 272526 w 438125"/>
                <a:gd name="connsiteY870" fmla="*/ 202660 h 438126"/>
                <a:gd name="connsiteX871" fmla="*/ 272526 w 438125"/>
                <a:gd name="connsiteY871" fmla="*/ 198406 h 438126"/>
                <a:gd name="connsiteX872" fmla="*/ 268702 w 438125"/>
                <a:gd name="connsiteY872" fmla="*/ 198406 h 438126"/>
                <a:gd name="connsiteX873" fmla="*/ 268702 w 438125"/>
                <a:gd name="connsiteY873" fmla="*/ 202660 h 438126"/>
                <a:gd name="connsiteX874" fmla="*/ 264756 w 438125"/>
                <a:gd name="connsiteY874" fmla="*/ 202660 h 438126"/>
                <a:gd name="connsiteX875" fmla="*/ 264756 w 438125"/>
                <a:gd name="connsiteY875" fmla="*/ 198406 h 438126"/>
                <a:gd name="connsiteX876" fmla="*/ 260686 w 438125"/>
                <a:gd name="connsiteY876" fmla="*/ 198406 h 438126"/>
                <a:gd name="connsiteX877" fmla="*/ 260686 w 438125"/>
                <a:gd name="connsiteY877" fmla="*/ 202660 h 438126"/>
                <a:gd name="connsiteX878" fmla="*/ 256709 w 438125"/>
                <a:gd name="connsiteY878" fmla="*/ 202660 h 438126"/>
                <a:gd name="connsiteX879" fmla="*/ 256709 w 438125"/>
                <a:gd name="connsiteY879" fmla="*/ 198406 h 438126"/>
                <a:gd name="connsiteX880" fmla="*/ 252762 w 438125"/>
                <a:gd name="connsiteY880" fmla="*/ 198406 h 438126"/>
                <a:gd name="connsiteX881" fmla="*/ 252762 w 438125"/>
                <a:gd name="connsiteY881" fmla="*/ 202660 h 438126"/>
                <a:gd name="connsiteX882" fmla="*/ 248816 w 438125"/>
                <a:gd name="connsiteY882" fmla="*/ 202660 h 438126"/>
                <a:gd name="connsiteX883" fmla="*/ 248816 w 438125"/>
                <a:gd name="connsiteY883" fmla="*/ 198406 h 438126"/>
                <a:gd name="connsiteX884" fmla="*/ 244869 w 438125"/>
                <a:gd name="connsiteY884" fmla="*/ 198406 h 438126"/>
                <a:gd name="connsiteX885" fmla="*/ 244869 w 438125"/>
                <a:gd name="connsiteY885" fmla="*/ 202660 h 438126"/>
                <a:gd name="connsiteX886" fmla="*/ 240953 w 438125"/>
                <a:gd name="connsiteY886" fmla="*/ 202660 h 438126"/>
                <a:gd name="connsiteX887" fmla="*/ 240953 w 438125"/>
                <a:gd name="connsiteY887" fmla="*/ 198406 h 438126"/>
                <a:gd name="connsiteX888" fmla="*/ 236976 w 438125"/>
                <a:gd name="connsiteY888" fmla="*/ 198406 h 438126"/>
                <a:gd name="connsiteX889" fmla="*/ 236976 w 438125"/>
                <a:gd name="connsiteY889" fmla="*/ 202660 h 438126"/>
                <a:gd name="connsiteX890" fmla="*/ 233030 w 438125"/>
                <a:gd name="connsiteY890" fmla="*/ 202660 h 438126"/>
                <a:gd name="connsiteX891" fmla="*/ 233030 w 438125"/>
                <a:gd name="connsiteY891" fmla="*/ 198406 h 438126"/>
                <a:gd name="connsiteX892" fmla="*/ 229083 w 438125"/>
                <a:gd name="connsiteY892" fmla="*/ 198406 h 438126"/>
                <a:gd name="connsiteX893" fmla="*/ 229083 w 438125"/>
                <a:gd name="connsiteY893" fmla="*/ 202660 h 438126"/>
                <a:gd name="connsiteX894" fmla="*/ 225136 w 438125"/>
                <a:gd name="connsiteY894" fmla="*/ 202660 h 438126"/>
                <a:gd name="connsiteX895" fmla="*/ 225136 w 438125"/>
                <a:gd name="connsiteY895" fmla="*/ 198406 h 438126"/>
                <a:gd name="connsiteX896" fmla="*/ 221190 w 438125"/>
                <a:gd name="connsiteY896" fmla="*/ 198406 h 438126"/>
                <a:gd name="connsiteX897" fmla="*/ 221190 w 438125"/>
                <a:gd name="connsiteY897" fmla="*/ 202660 h 438126"/>
                <a:gd name="connsiteX898" fmla="*/ 217213 w 438125"/>
                <a:gd name="connsiteY898" fmla="*/ 202660 h 438126"/>
                <a:gd name="connsiteX899" fmla="*/ 217213 w 438125"/>
                <a:gd name="connsiteY899" fmla="*/ 198406 h 438126"/>
                <a:gd name="connsiteX900" fmla="*/ 213204 w 438125"/>
                <a:gd name="connsiteY900" fmla="*/ 198406 h 438126"/>
                <a:gd name="connsiteX901" fmla="*/ 213204 w 438125"/>
                <a:gd name="connsiteY901" fmla="*/ 202660 h 438126"/>
                <a:gd name="connsiteX902" fmla="*/ 209320 w 438125"/>
                <a:gd name="connsiteY902" fmla="*/ 202660 h 438126"/>
                <a:gd name="connsiteX903" fmla="*/ 209320 w 438125"/>
                <a:gd name="connsiteY903" fmla="*/ 198406 h 438126"/>
                <a:gd name="connsiteX904" fmla="*/ 205373 w 438125"/>
                <a:gd name="connsiteY904" fmla="*/ 198406 h 438126"/>
                <a:gd name="connsiteX905" fmla="*/ 205373 w 438125"/>
                <a:gd name="connsiteY905" fmla="*/ 202660 h 438126"/>
                <a:gd name="connsiteX906" fmla="*/ 201427 w 438125"/>
                <a:gd name="connsiteY906" fmla="*/ 202660 h 438126"/>
                <a:gd name="connsiteX907" fmla="*/ 201427 w 438125"/>
                <a:gd name="connsiteY907" fmla="*/ 198406 h 438126"/>
                <a:gd name="connsiteX908" fmla="*/ 197480 w 438125"/>
                <a:gd name="connsiteY908" fmla="*/ 198406 h 438126"/>
                <a:gd name="connsiteX909" fmla="*/ 197480 w 438125"/>
                <a:gd name="connsiteY909" fmla="*/ 202660 h 438126"/>
                <a:gd name="connsiteX910" fmla="*/ 193534 w 438125"/>
                <a:gd name="connsiteY910" fmla="*/ 202660 h 438126"/>
                <a:gd name="connsiteX911" fmla="*/ 193534 w 438125"/>
                <a:gd name="connsiteY911" fmla="*/ 198406 h 438126"/>
                <a:gd name="connsiteX912" fmla="*/ 189587 w 438125"/>
                <a:gd name="connsiteY912" fmla="*/ 198406 h 438126"/>
                <a:gd name="connsiteX913" fmla="*/ 189587 w 438125"/>
                <a:gd name="connsiteY913" fmla="*/ 202660 h 438126"/>
                <a:gd name="connsiteX914" fmla="*/ 185640 w 438125"/>
                <a:gd name="connsiteY914" fmla="*/ 202660 h 438126"/>
                <a:gd name="connsiteX915" fmla="*/ 185640 w 438125"/>
                <a:gd name="connsiteY915" fmla="*/ 198406 h 438126"/>
                <a:gd name="connsiteX916" fmla="*/ 181663 w 438125"/>
                <a:gd name="connsiteY916" fmla="*/ 198406 h 438126"/>
                <a:gd name="connsiteX917" fmla="*/ 181663 w 438125"/>
                <a:gd name="connsiteY917" fmla="*/ 202660 h 438126"/>
                <a:gd name="connsiteX918" fmla="*/ 177717 w 438125"/>
                <a:gd name="connsiteY918" fmla="*/ 202660 h 438126"/>
                <a:gd name="connsiteX919" fmla="*/ 177717 w 438125"/>
                <a:gd name="connsiteY919" fmla="*/ 198406 h 438126"/>
                <a:gd name="connsiteX920" fmla="*/ 173770 w 438125"/>
                <a:gd name="connsiteY920" fmla="*/ 198406 h 438126"/>
                <a:gd name="connsiteX921" fmla="*/ 173770 w 438125"/>
                <a:gd name="connsiteY921" fmla="*/ 202660 h 438126"/>
                <a:gd name="connsiteX922" fmla="*/ 169824 w 438125"/>
                <a:gd name="connsiteY922" fmla="*/ 202660 h 438126"/>
                <a:gd name="connsiteX923" fmla="*/ 169824 w 438125"/>
                <a:gd name="connsiteY923" fmla="*/ 198406 h 438126"/>
                <a:gd name="connsiteX924" fmla="*/ 165877 w 438125"/>
                <a:gd name="connsiteY924" fmla="*/ 198406 h 438126"/>
                <a:gd name="connsiteX925" fmla="*/ 165877 w 438125"/>
                <a:gd name="connsiteY925" fmla="*/ 202660 h 438126"/>
                <a:gd name="connsiteX926" fmla="*/ 161931 w 438125"/>
                <a:gd name="connsiteY926" fmla="*/ 202660 h 438126"/>
                <a:gd name="connsiteX927" fmla="*/ 161931 w 438125"/>
                <a:gd name="connsiteY927" fmla="*/ 198406 h 438126"/>
                <a:gd name="connsiteX928" fmla="*/ 157984 w 438125"/>
                <a:gd name="connsiteY928" fmla="*/ 198406 h 438126"/>
                <a:gd name="connsiteX929" fmla="*/ 157984 w 438125"/>
                <a:gd name="connsiteY929" fmla="*/ 202660 h 438126"/>
                <a:gd name="connsiteX930" fmla="*/ 154038 w 438125"/>
                <a:gd name="connsiteY930" fmla="*/ 202660 h 438126"/>
                <a:gd name="connsiteX931" fmla="*/ 154038 w 438125"/>
                <a:gd name="connsiteY931" fmla="*/ 198406 h 438126"/>
                <a:gd name="connsiteX932" fmla="*/ 150677 w 438125"/>
                <a:gd name="connsiteY932" fmla="*/ 198406 h 438126"/>
                <a:gd name="connsiteX933" fmla="*/ 150677 w 438125"/>
                <a:gd name="connsiteY933" fmla="*/ 204171 h 438126"/>
                <a:gd name="connsiteX934" fmla="*/ 232721 w 438125"/>
                <a:gd name="connsiteY934" fmla="*/ 214808 h 438126"/>
                <a:gd name="connsiteX935" fmla="*/ 242433 w 438125"/>
                <a:gd name="connsiteY935" fmla="*/ 221807 h 438126"/>
                <a:gd name="connsiteX936" fmla="*/ 242433 w 438125"/>
                <a:gd name="connsiteY936" fmla="*/ 226340 h 438126"/>
                <a:gd name="connsiteX937" fmla="*/ 260378 w 438125"/>
                <a:gd name="connsiteY937" fmla="*/ 226340 h 438126"/>
                <a:gd name="connsiteX938" fmla="*/ 260378 w 438125"/>
                <a:gd name="connsiteY938" fmla="*/ 215425 h 438126"/>
                <a:gd name="connsiteX939" fmla="*/ 237284 w 438125"/>
                <a:gd name="connsiteY939" fmla="*/ 215425 h 438126"/>
                <a:gd name="connsiteX940" fmla="*/ 237284 w 438125"/>
                <a:gd name="connsiteY940" fmla="*/ 212064 h 438126"/>
                <a:gd name="connsiteX941" fmla="*/ 201427 w 438125"/>
                <a:gd name="connsiteY941" fmla="*/ 212064 h 438126"/>
                <a:gd name="connsiteX942" fmla="*/ 201427 w 438125"/>
                <a:gd name="connsiteY942" fmla="*/ 215425 h 438126"/>
                <a:gd name="connsiteX943" fmla="*/ 178333 w 438125"/>
                <a:gd name="connsiteY943" fmla="*/ 215425 h 438126"/>
                <a:gd name="connsiteX944" fmla="*/ 178333 w 438125"/>
                <a:gd name="connsiteY944" fmla="*/ 226340 h 438126"/>
                <a:gd name="connsiteX945" fmla="*/ 196247 w 438125"/>
                <a:gd name="connsiteY945" fmla="*/ 226340 h 438126"/>
                <a:gd name="connsiteX946" fmla="*/ 196247 w 438125"/>
                <a:gd name="connsiteY946" fmla="*/ 221807 h 438126"/>
                <a:gd name="connsiteX947" fmla="*/ 205990 w 438125"/>
                <a:gd name="connsiteY947" fmla="*/ 214808 h 438126"/>
                <a:gd name="connsiteX948" fmla="*/ 223287 w 438125"/>
                <a:gd name="connsiteY948" fmla="*/ 220574 h 438126"/>
                <a:gd name="connsiteX949" fmla="*/ 229977 w 438125"/>
                <a:gd name="connsiteY949" fmla="*/ 227881 h 438126"/>
                <a:gd name="connsiteX950" fmla="*/ 229977 w 438125"/>
                <a:gd name="connsiteY950" fmla="*/ 243667 h 438126"/>
                <a:gd name="connsiteX951" fmla="*/ 233338 w 438125"/>
                <a:gd name="connsiteY951" fmla="*/ 243667 h 438126"/>
                <a:gd name="connsiteX952" fmla="*/ 233338 w 438125"/>
                <a:gd name="connsiteY952" fmla="*/ 221807 h 438126"/>
                <a:gd name="connsiteX953" fmla="*/ 230594 w 438125"/>
                <a:gd name="connsiteY953" fmla="*/ 219063 h 438126"/>
                <a:gd name="connsiteX954" fmla="*/ 207192 w 438125"/>
                <a:gd name="connsiteY954" fmla="*/ 219063 h 438126"/>
                <a:gd name="connsiteX955" fmla="*/ 204479 w 438125"/>
                <a:gd name="connsiteY955" fmla="*/ 221807 h 438126"/>
                <a:gd name="connsiteX956" fmla="*/ 204479 w 438125"/>
                <a:gd name="connsiteY956" fmla="*/ 243667 h 438126"/>
                <a:gd name="connsiteX957" fmla="*/ 207809 w 438125"/>
                <a:gd name="connsiteY957" fmla="*/ 243667 h 438126"/>
                <a:gd name="connsiteX958" fmla="*/ 207809 w 438125"/>
                <a:gd name="connsiteY958" fmla="*/ 227881 h 438126"/>
                <a:gd name="connsiteX959" fmla="*/ 214499 w 438125"/>
                <a:gd name="connsiteY959" fmla="*/ 220574 h 438126"/>
                <a:gd name="connsiteX960" fmla="*/ 225136 w 438125"/>
                <a:gd name="connsiteY960" fmla="*/ 227881 h 438126"/>
                <a:gd name="connsiteX961" fmla="*/ 225136 w 438125"/>
                <a:gd name="connsiteY961" fmla="*/ 243667 h 438126"/>
                <a:gd name="connsiteX962" fmla="*/ 227541 w 438125"/>
                <a:gd name="connsiteY962" fmla="*/ 243667 h 438126"/>
                <a:gd name="connsiteX963" fmla="*/ 227541 w 438125"/>
                <a:gd name="connsiteY963" fmla="*/ 226555 h 438126"/>
                <a:gd name="connsiteX964" fmla="*/ 223595 w 438125"/>
                <a:gd name="connsiteY964" fmla="*/ 222609 h 438126"/>
                <a:gd name="connsiteX965" fmla="*/ 214808 w 438125"/>
                <a:gd name="connsiteY965" fmla="*/ 222609 h 438126"/>
                <a:gd name="connsiteX966" fmla="*/ 210830 w 438125"/>
                <a:gd name="connsiteY966" fmla="*/ 226555 h 438126"/>
                <a:gd name="connsiteX967" fmla="*/ 210830 w 438125"/>
                <a:gd name="connsiteY967" fmla="*/ 243575 h 438126"/>
                <a:gd name="connsiteX968" fmla="*/ 213204 w 438125"/>
                <a:gd name="connsiteY968" fmla="*/ 243575 h 438126"/>
                <a:gd name="connsiteX969" fmla="*/ 213204 w 438125"/>
                <a:gd name="connsiteY969" fmla="*/ 227881 h 438126"/>
                <a:gd name="connsiteX970" fmla="*/ 223009 w 438125"/>
                <a:gd name="connsiteY970" fmla="*/ 243667 h 438126"/>
                <a:gd name="connsiteX971" fmla="*/ 223009 w 438125"/>
                <a:gd name="connsiteY971" fmla="*/ 232444 h 438126"/>
                <a:gd name="connsiteX972" fmla="*/ 221776 w 438125"/>
                <a:gd name="connsiteY972" fmla="*/ 231828 h 438126"/>
                <a:gd name="connsiteX973" fmla="*/ 216935 w 438125"/>
                <a:gd name="connsiteY973" fmla="*/ 231828 h 438126"/>
                <a:gd name="connsiteX974" fmla="*/ 215702 w 438125"/>
                <a:gd name="connsiteY974" fmla="*/ 232444 h 438126"/>
                <a:gd name="connsiteX975" fmla="*/ 215702 w 438125"/>
                <a:gd name="connsiteY975" fmla="*/ 243667 h 438126"/>
                <a:gd name="connsiteX976" fmla="*/ 201427 w 438125"/>
                <a:gd name="connsiteY976" fmla="*/ 254304 h 438126"/>
                <a:gd name="connsiteX977" fmla="*/ 236976 w 438125"/>
                <a:gd name="connsiteY977" fmla="*/ 254304 h 438126"/>
                <a:gd name="connsiteX978" fmla="*/ 236976 w 438125"/>
                <a:gd name="connsiteY978" fmla="*/ 257388 h 438126"/>
                <a:gd name="connsiteX979" fmla="*/ 201427 w 438125"/>
                <a:gd name="connsiteY979" fmla="*/ 257388 h 438126"/>
                <a:gd name="connsiteX980" fmla="*/ 201427 w 438125"/>
                <a:gd name="connsiteY980" fmla="*/ 254304 h 438126"/>
                <a:gd name="connsiteX981" fmla="*/ 195661 w 438125"/>
                <a:gd name="connsiteY981" fmla="*/ 259176 h 438126"/>
                <a:gd name="connsiteX982" fmla="*/ 243050 w 438125"/>
                <a:gd name="connsiteY982" fmla="*/ 259176 h 438126"/>
                <a:gd name="connsiteX983" fmla="*/ 243050 w 438125"/>
                <a:gd name="connsiteY983" fmla="*/ 262259 h 438126"/>
                <a:gd name="connsiteX984" fmla="*/ 195661 w 438125"/>
                <a:gd name="connsiteY984" fmla="*/ 262259 h 438126"/>
                <a:gd name="connsiteX985" fmla="*/ 195661 w 438125"/>
                <a:gd name="connsiteY985" fmla="*/ 259176 h 438126"/>
                <a:gd name="connsiteX986" fmla="*/ 207809 w 438125"/>
                <a:gd name="connsiteY986" fmla="*/ 249741 h 438126"/>
                <a:gd name="connsiteX987" fmla="*/ 230594 w 438125"/>
                <a:gd name="connsiteY987" fmla="*/ 249741 h 438126"/>
                <a:gd name="connsiteX988" fmla="*/ 230594 w 438125"/>
                <a:gd name="connsiteY988" fmla="*/ 252824 h 438126"/>
                <a:gd name="connsiteX989" fmla="*/ 207809 w 438125"/>
                <a:gd name="connsiteY989" fmla="*/ 252824 h 438126"/>
                <a:gd name="connsiteX990" fmla="*/ 179536 w 438125"/>
                <a:gd name="connsiteY990" fmla="*/ 301694 h 438126"/>
                <a:gd name="connsiteX991" fmla="*/ 179536 w 438125"/>
                <a:gd name="connsiteY991" fmla="*/ 296853 h 438126"/>
                <a:gd name="connsiteX992" fmla="*/ 185918 w 438125"/>
                <a:gd name="connsiteY992" fmla="*/ 293184 h 438126"/>
                <a:gd name="connsiteX993" fmla="*/ 191098 w 438125"/>
                <a:gd name="connsiteY993" fmla="*/ 293184 h 438126"/>
                <a:gd name="connsiteX994" fmla="*/ 191098 w 438125"/>
                <a:gd name="connsiteY994" fmla="*/ 317511 h 438126"/>
                <a:gd name="connsiteX995" fmla="*/ 185640 w 438125"/>
                <a:gd name="connsiteY995" fmla="*/ 317511 h 438126"/>
                <a:gd name="connsiteX996" fmla="*/ 185640 w 438125"/>
                <a:gd name="connsiteY996" fmla="*/ 298364 h 438126"/>
                <a:gd name="connsiteX997" fmla="*/ 179474 w 438125"/>
                <a:gd name="connsiteY997" fmla="*/ 301694 h 438126"/>
                <a:gd name="connsiteX998" fmla="*/ 198374 w 438125"/>
                <a:gd name="connsiteY998" fmla="*/ 311714 h 438126"/>
                <a:gd name="connsiteX999" fmla="*/ 204171 w 438125"/>
                <a:gd name="connsiteY999" fmla="*/ 311714 h 438126"/>
                <a:gd name="connsiteX1000" fmla="*/ 206884 w 438125"/>
                <a:gd name="connsiteY1000" fmla="*/ 314797 h 438126"/>
                <a:gd name="connsiteX1001" fmla="*/ 210830 w 438125"/>
                <a:gd name="connsiteY1001" fmla="*/ 306904 h 438126"/>
                <a:gd name="connsiteX1002" fmla="*/ 208703 w 438125"/>
                <a:gd name="connsiteY1002" fmla="*/ 308107 h 438126"/>
                <a:gd name="connsiteX1003" fmla="*/ 205990 w 438125"/>
                <a:gd name="connsiteY1003" fmla="*/ 308415 h 438126"/>
                <a:gd name="connsiteX1004" fmla="*/ 198381 w 438125"/>
                <a:gd name="connsiteY1004" fmla="*/ 301423 h 438126"/>
                <a:gd name="connsiteX1005" fmla="*/ 198374 w 438125"/>
                <a:gd name="connsiteY1005" fmla="*/ 301139 h 438126"/>
                <a:gd name="connsiteX1006" fmla="*/ 207624 w 438125"/>
                <a:gd name="connsiteY1006" fmla="*/ 292937 h 438126"/>
                <a:gd name="connsiteX1007" fmla="*/ 217058 w 438125"/>
                <a:gd name="connsiteY1007" fmla="*/ 303852 h 438126"/>
                <a:gd name="connsiteX1008" fmla="*/ 207624 w 438125"/>
                <a:gd name="connsiteY1008" fmla="*/ 318436 h 438126"/>
                <a:gd name="connsiteX1009" fmla="*/ 198374 w 438125"/>
                <a:gd name="connsiteY1009" fmla="*/ 311745 h 438126"/>
                <a:gd name="connsiteX1010" fmla="*/ 203554 w 438125"/>
                <a:gd name="connsiteY1010" fmla="*/ 300799 h 438126"/>
                <a:gd name="connsiteX1011" fmla="*/ 207192 w 438125"/>
                <a:gd name="connsiteY1011" fmla="*/ 305054 h 438126"/>
                <a:gd name="connsiteX1012" fmla="*/ 210553 w 438125"/>
                <a:gd name="connsiteY1012" fmla="*/ 300799 h 438126"/>
                <a:gd name="connsiteX1013" fmla="*/ 207192 w 438125"/>
                <a:gd name="connsiteY1013" fmla="*/ 296236 h 438126"/>
                <a:gd name="connsiteX1014" fmla="*/ 203554 w 438125"/>
                <a:gd name="connsiteY1014" fmla="*/ 300799 h 438126"/>
                <a:gd name="connsiteX1015" fmla="*/ 232105 w 438125"/>
                <a:gd name="connsiteY1015" fmla="*/ 305640 h 438126"/>
                <a:gd name="connsiteX1016" fmla="*/ 228775 w 438125"/>
                <a:gd name="connsiteY1016" fmla="*/ 296390 h 438126"/>
                <a:gd name="connsiteX1017" fmla="*/ 225414 w 438125"/>
                <a:gd name="connsiteY1017" fmla="*/ 305640 h 438126"/>
                <a:gd name="connsiteX1018" fmla="*/ 228775 w 438125"/>
                <a:gd name="connsiteY1018" fmla="*/ 314890 h 438126"/>
                <a:gd name="connsiteX1019" fmla="*/ 232105 w 438125"/>
                <a:gd name="connsiteY1019" fmla="*/ 305640 h 438126"/>
                <a:gd name="connsiteX1020" fmla="*/ 237901 w 438125"/>
                <a:gd name="connsiteY1020" fmla="*/ 305640 h 438126"/>
                <a:gd name="connsiteX1021" fmla="*/ 228651 w 438125"/>
                <a:gd name="connsiteY1021" fmla="*/ 318405 h 438126"/>
                <a:gd name="connsiteX1022" fmla="*/ 219833 w 438125"/>
                <a:gd name="connsiteY1022" fmla="*/ 305640 h 438126"/>
                <a:gd name="connsiteX1023" fmla="*/ 228651 w 438125"/>
                <a:gd name="connsiteY1023" fmla="*/ 292906 h 438126"/>
                <a:gd name="connsiteX1024" fmla="*/ 237901 w 438125"/>
                <a:gd name="connsiteY1024" fmla="*/ 305640 h 438126"/>
                <a:gd name="connsiteX1025" fmla="*/ 240984 w 438125"/>
                <a:gd name="connsiteY1025" fmla="*/ 311807 h 438126"/>
                <a:gd name="connsiteX1026" fmla="*/ 246750 w 438125"/>
                <a:gd name="connsiteY1026" fmla="*/ 311807 h 438126"/>
                <a:gd name="connsiteX1027" fmla="*/ 249494 w 438125"/>
                <a:gd name="connsiteY1027" fmla="*/ 314890 h 438126"/>
                <a:gd name="connsiteX1028" fmla="*/ 253440 w 438125"/>
                <a:gd name="connsiteY1028" fmla="*/ 306997 h 438126"/>
                <a:gd name="connsiteX1029" fmla="*/ 251313 w 438125"/>
                <a:gd name="connsiteY1029" fmla="*/ 308199 h 438126"/>
                <a:gd name="connsiteX1030" fmla="*/ 248569 w 438125"/>
                <a:gd name="connsiteY1030" fmla="*/ 308508 h 438126"/>
                <a:gd name="connsiteX1031" fmla="*/ 240960 w 438125"/>
                <a:gd name="connsiteY1031" fmla="*/ 301579 h 438126"/>
                <a:gd name="connsiteX1032" fmla="*/ 240953 w 438125"/>
                <a:gd name="connsiteY1032" fmla="*/ 301108 h 438126"/>
                <a:gd name="connsiteX1033" fmla="*/ 250203 w 438125"/>
                <a:gd name="connsiteY1033" fmla="*/ 292906 h 438126"/>
                <a:gd name="connsiteX1034" fmla="*/ 259453 w 438125"/>
                <a:gd name="connsiteY1034" fmla="*/ 303821 h 438126"/>
                <a:gd name="connsiteX1035" fmla="*/ 250203 w 438125"/>
                <a:gd name="connsiteY1035" fmla="*/ 318405 h 438126"/>
                <a:gd name="connsiteX1036" fmla="*/ 240953 w 438125"/>
                <a:gd name="connsiteY1036" fmla="*/ 311714 h 438126"/>
                <a:gd name="connsiteX1037" fmla="*/ 246164 w 438125"/>
                <a:gd name="connsiteY1037" fmla="*/ 300892 h 438126"/>
                <a:gd name="connsiteX1038" fmla="*/ 249802 w 438125"/>
                <a:gd name="connsiteY1038" fmla="*/ 305147 h 438126"/>
                <a:gd name="connsiteX1039" fmla="*/ 253132 w 438125"/>
                <a:gd name="connsiteY1039" fmla="*/ 300892 h 438126"/>
                <a:gd name="connsiteX1040" fmla="*/ 249802 w 438125"/>
                <a:gd name="connsiteY1040" fmla="*/ 296329 h 438126"/>
                <a:gd name="connsiteX1041" fmla="*/ 246102 w 438125"/>
                <a:gd name="connsiteY1041" fmla="*/ 300799 h 438126"/>
                <a:gd name="connsiteX1042" fmla="*/ 140718 w 438125"/>
                <a:gd name="connsiteY1042" fmla="*/ 54234 h 438126"/>
                <a:gd name="connsiteX1043" fmla="*/ 141951 w 438125"/>
                <a:gd name="connsiteY1043" fmla="*/ 53617 h 438126"/>
                <a:gd name="connsiteX1044" fmla="*/ 142537 w 438125"/>
                <a:gd name="connsiteY1044" fmla="*/ 53309 h 438126"/>
                <a:gd name="connsiteX1045" fmla="*/ 143770 w 438125"/>
                <a:gd name="connsiteY1045" fmla="*/ 53617 h 438126"/>
                <a:gd name="connsiteX1046" fmla="*/ 145589 w 438125"/>
                <a:gd name="connsiteY1046" fmla="*/ 53926 h 438126"/>
                <a:gd name="connsiteX1047" fmla="*/ 146484 w 438125"/>
                <a:gd name="connsiteY1047" fmla="*/ 53309 h 438126"/>
                <a:gd name="connsiteX1048" fmla="*/ 146792 w 438125"/>
                <a:gd name="connsiteY1048" fmla="*/ 52415 h 438126"/>
                <a:gd name="connsiteX1049" fmla="*/ 147100 w 438125"/>
                <a:gd name="connsiteY1049" fmla="*/ 51182 h 438126"/>
                <a:gd name="connsiteX1050" fmla="*/ 147100 w 438125"/>
                <a:gd name="connsiteY1050" fmla="*/ 49979 h 438126"/>
                <a:gd name="connsiteX1051" fmla="*/ 148025 w 438125"/>
                <a:gd name="connsiteY1051" fmla="*/ 48160 h 438126"/>
                <a:gd name="connsiteX1052" fmla="*/ 151972 w 438125"/>
                <a:gd name="connsiteY1052" fmla="*/ 46927 h 438126"/>
                <a:gd name="connsiteX1053" fmla="*/ 152866 w 438125"/>
                <a:gd name="connsiteY1053" fmla="*/ 47543 h 438126"/>
                <a:gd name="connsiteX1054" fmla="*/ 153791 w 438125"/>
                <a:gd name="connsiteY1054" fmla="*/ 49671 h 438126"/>
                <a:gd name="connsiteX1055" fmla="*/ 154407 w 438125"/>
                <a:gd name="connsiteY1055" fmla="*/ 49979 h 438126"/>
                <a:gd name="connsiteX1056" fmla="*/ 155610 w 438125"/>
                <a:gd name="connsiteY1056" fmla="*/ 49054 h 438126"/>
                <a:gd name="connsiteX1057" fmla="*/ 156812 w 438125"/>
                <a:gd name="connsiteY1057" fmla="*/ 46649 h 438126"/>
                <a:gd name="connsiteX1058" fmla="*/ 157121 w 438125"/>
                <a:gd name="connsiteY1058" fmla="*/ 44830 h 438126"/>
                <a:gd name="connsiteX1059" fmla="*/ 157429 w 438125"/>
                <a:gd name="connsiteY1059" fmla="*/ 42980 h 438126"/>
                <a:gd name="connsiteX1060" fmla="*/ 158940 w 438125"/>
                <a:gd name="connsiteY1060" fmla="*/ 41778 h 438126"/>
                <a:gd name="connsiteX1061" fmla="*/ 160759 w 438125"/>
                <a:gd name="connsiteY1061" fmla="*/ 41469 h 438126"/>
                <a:gd name="connsiteX1062" fmla="*/ 161684 w 438125"/>
                <a:gd name="connsiteY1062" fmla="*/ 41469 h 438126"/>
                <a:gd name="connsiteX1063" fmla="*/ 162301 w 438125"/>
                <a:gd name="connsiteY1063" fmla="*/ 42086 h 438126"/>
                <a:gd name="connsiteX1064" fmla="*/ 162609 w 438125"/>
                <a:gd name="connsiteY1064" fmla="*/ 43288 h 438126"/>
                <a:gd name="connsiteX1065" fmla="*/ 165014 w 438125"/>
                <a:gd name="connsiteY1065" fmla="*/ 43597 h 438126"/>
                <a:gd name="connsiteX1066" fmla="*/ 165630 w 438125"/>
                <a:gd name="connsiteY1066" fmla="*/ 43288 h 438126"/>
                <a:gd name="connsiteX1067" fmla="*/ 166247 w 438125"/>
                <a:gd name="connsiteY1067" fmla="*/ 41778 h 438126"/>
                <a:gd name="connsiteX1068" fmla="*/ 166555 w 438125"/>
                <a:gd name="connsiteY1068" fmla="*/ 39650 h 438126"/>
                <a:gd name="connsiteX1069" fmla="*/ 167141 w 438125"/>
                <a:gd name="connsiteY1069" fmla="*/ 36567 h 438126"/>
                <a:gd name="connsiteX1070" fmla="*/ 168066 w 438125"/>
                <a:gd name="connsiteY1070" fmla="*/ 35056 h 438126"/>
                <a:gd name="connsiteX1071" fmla="*/ 169577 w 438125"/>
                <a:gd name="connsiteY1071" fmla="*/ 33545 h 438126"/>
                <a:gd name="connsiteX1072" fmla="*/ 173523 w 438125"/>
                <a:gd name="connsiteY1072" fmla="*/ 33854 h 438126"/>
                <a:gd name="connsiteX1073" fmla="*/ 175065 w 438125"/>
                <a:gd name="connsiteY1073" fmla="*/ 34440 h 438126"/>
                <a:gd name="connsiteX1074" fmla="*/ 175373 w 438125"/>
                <a:gd name="connsiteY1074" fmla="*/ 35056 h 438126"/>
                <a:gd name="connsiteX1075" fmla="*/ 174757 w 438125"/>
                <a:gd name="connsiteY1075" fmla="*/ 38417 h 438126"/>
                <a:gd name="connsiteX1076" fmla="*/ 174757 w 438125"/>
                <a:gd name="connsiteY1076" fmla="*/ 39311 h 438126"/>
                <a:gd name="connsiteX1077" fmla="*/ 175065 w 438125"/>
                <a:gd name="connsiteY1077" fmla="*/ 40544 h 438126"/>
                <a:gd name="connsiteX1078" fmla="*/ 175651 w 438125"/>
                <a:gd name="connsiteY1078" fmla="*/ 42055 h 438126"/>
                <a:gd name="connsiteX1079" fmla="*/ 175651 w 438125"/>
                <a:gd name="connsiteY1079" fmla="*/ 42672 h 438126"/>
                <a:gd name="connsiteX1080" fmla="*/ 176267 w 438125"/>
                <a:gd name="connsiteY1080" fmla="*/ 44183 h 438126"/>
                <a:gd name="connsiteX1081" fmla="*/ 177192 w 438125"/>
                <a:gd name="connsiteY1081" fmla="*/ 45693 h 438126"/>
                <a:gd name="connsiteX1082" fmla="*/ 177778 w 438125"/>
                <a:gd name="connsiteY1082" fmla="*/ 46310 h 438126"/>
                <a:gd name="connsiteX1083" fmla="*/ 178087 w 438125"/>
                <a:gd name="connsiteY1083" fmla="*/ 47204 h 438126"/>
                <a:gd name="connsiteX1084" fmla="*/ 178087 w 438125"/>
                <a:gd name="connsiteY1084" fmla="*/ 48746 h 438126"/>
                <a:gd name="connsiteX1085" fmla="*/ 178395 w 438125"/>
                <a:gd name="connsiteY1085" fmla="*/ 49640 h 438126"/>
                <a:gd name="connsiteX1086" fmla="*/ 179320 w 438125"/>
                <a:gd name="connsiteY1086" fmla="*/ 49948 h 438126"/>
                <a:gd name="connsiteX1087" fmla="*/ 181447 w 438125"/>
                <a:gd name="connsiteY1087" fmla="*/ 53586 h 438126"/>
                <a:gd name="connsiteX1088" fmla="*/ 180214 w 438125"/>
                <a:gd name="connsiteY1088" fmla="*/ 55714 h 438126"/>
                <a:gd name="connsiteX1089" fmla="*/ 179012 w 438125"/>
                <a:gd name="connsiteY1089" fmla="*/ 58458 h 438126"/>
                <a:gd name="connsiteX1090" fmla="*/ 176884 w 438125"/>
                <a:gd name="connsiteY1090" fmla="*/ 58766 h 438126"/>
                <a:gd name="connsiteX1091" fmla="*/ 175959 w 438125"/>
                <a:gd name="connsiteY1091" fmla="*/ 57841 h 438126"/>
                <a:gd name="connsiteX1092" fmla="*/ 174757 w 438125"/>
                <a:gd name="connsiteY1092" fmla="*/ 57533 h 438126"/>
                <a:gd name="connsiteX1093" fmla="*/ 173832 w 438125"/>
                <a:gd name="connsiteY1093" fmla="*/ 57841 h 438126"/>
                <a:gd name="connsiteX1094" fmla="*/ 173832 w 438125"/>
                <a:gd name="connsiteY1094" fmla="*/ 56978 h 438126"/>
                <a:gd name="connsiteX1095" fmla="*/ 173832 w 438125"/>
                <a:gd name="connsiteY1095" fmla="*/ 55159 h 438126"/>
                <a:gd name="connsiteX1096" fmla="*/ 172568 w 438125"/>
                <a:gd name="connsiteY1096" fmla="*/ 50812 h 438126"/>
                <a:gd name="connsiteX1097" fmla="*/ 171951 w 438125"/>
                <a:gd name="connsiteY1097" fmla="*/ 48376 h 438126"/>
                <a:gd name="connsiteX1098" fmla="*/ 170749 w 438125"/>
                <a:gd name="connsiteY1098" fmla="*/ 45015 h 438126"/>
                <a:gd name="connsiteX1099" fmla="*/ 170749 w 438125"/>
                <a:gd name="connsiteY1099" fmla="*/ 42888 h 438126"/>
                <a:gd name="connsiteX1100" fmla="*/ 170132 w 438125"/>
                <a:gd name="connsiteY1100" fmla="*/ 40174 h 438126"/>
                <a:gd name="connsiteX1101" fmla="*/ 168929 w 438125"/>
                <a:gd name="connsiteY1101" fmla="*/ 39249 h 438126"/>
                <a:gd name="connsiteX1102" fmla="*/ 168313 w 438125"/>
                <a:gd name="connsiteY1102" fmla="*/ 40483 h 438126"/>
                <a:gd name="connsiteX1103" fmla="*/ 168004 w 438125"/>
                <a:gd name="connsiteY1103" fmla="*/ 44121 h 438126"/>
                <a:gd name="connsiteX1104" fmla="*/ 168621 w 438125"/>
                <a:gd name="connsiteY1104" fmla="*/ 45015 h 438126"/>
                <a:gd name="connsiteX1105" fmla="*/ 169824 w 438125"/>
                <a:gd name="connsiteY1105" fmla="*/ 45632 h 438126"/>
                <a:gd name="connsiteX1106" fmla="*/ 170440 w 438125"/>
                <a:gd name="connsiteY1106" fmla="*/ 47451 h 438126"/>
                <a:gd name="connsiteX1107" fmla="*/ 170132 w 438125"/>
                <a:gd name="connsiteY1107" fmla="*/ 49270 h 438126"/>
                <a:gd name="connsiteX1108" fmla="*/ 168621 w 438125"/>
                <a:gd name="connsiteY1108" fmla="*/ 49270 h 438126"/>
                <a:gd name="connsiteX1109" fmla="*/ 167080 w 438125"/>
                <a:gd name="connsiteY1109" fmla="*/ 48962 h 438126"/>
                <a:gd name="connsiteX1110" fmla="*/ 165877 w 438125"/>
                <a:gd name="connsiteY1110" fmla="*/ 47759 h 438126"/>
                <a:gd name="connsiteX1111" fmla="*/ 165569 w 438125"/>
                <a:gd name="connsiteY1111" fmla="*/ 46248 h 438126"/>
                <a:gd name="connsiteX1112" fmla="*/ 164952 w 438125"/>
                <a:gd name="connsiteY1112" fmla="*/ 44738 h 438126"/>
                <a:gd name="connsiteX1113" fmla="*/ 164386 w 438125"/>
                <a:gd name="connsiteY1113" fmla="*/ 44718 h 438126"/>
                <a:gd name="connsiteX1114" fmla="*/ 164366 w 438125"/>
                <a:gd name="connsiteY1114" fmla="*/ 44738 h 438126"/>
                <a:gd name="connsiteX1115" fmla="*/ 164058 w 438125"/>
                <a:gd name="connsiteY1115" fmla="*/ 46248 h 438126"/>
                <a:gd name="connsiteX1116" fmla="*/ 164366 w 438125"/>
                <a:gd name="connsiteY1116" fmla="*/ 48684 h 438126"/>
                <a:gd name="connsiteX1117" fmla="*/ 164675 w 438125"/>
                <a:gd name="connsiteY1117" fmla="*/ 50812 h 438126"/>
                <a:gd name="connsiteX1118" fmla="*/ 165569 w 438125"/>
                <a:gd name="connsiteY1118" fmla="*/ 53525 h 438126"/>
                <a:gd name="connsiteX1119" fmla="*/ 167080 w 438125"/>
                <a:gd name="connsiteY1119" fmla="*/ 57471 h 438126"/>
                <a:gd name="connsiteX1120" fmla="*/ 166494 w 438125"/>
                <a:gd name="connsiteY1120" fmla="*/ 60215 h 438126"/>
                <a:gd name="connsiteX1121" fmla="*/ 164366 w 438125"/>
                <a:gd name="connsiteY1121" fmla="*/ 61449 h 438126"/>
                <a:gd name="connsiteX1122" fmla="*/ 162825 w 438125"/>
                <a:gd name="connsiteY1122" fmla="*/ 59907 h 438126"/>
                <a:gd name="connsiteX1123" fmla="*/ 161622 w 438125"/>
                <a:gd name="connsiteY1123" fmla="*/ 56824 h 438126"/>
                <a:gd name="connsiteX1124" fmla="*/ 161314 w 438125"/>
                <a:gd name="connsiteY1124" fmla="*/ 54080 h 438126"/>
                <a:gd name="connsiteX1125" fmla="*/ 161314 w 438125"/>
                <a:gd name="connsiteY1125" fmla="*/ 51336 h 438126"/>
                <a:gd name="connsiteX1126" fmla="*/ 161622 w 438125"/>
                <a:gd name="connsiteY1126" fmla="*/ 49208 h 438126"/>
                <a:gd name="connsiteX1127" fmla="*/ 161006 w 438125"/>
                <a:gd name="connsiteY1127" fmla="*/ 47697 h 438126"/>
                <a:gd name="connsiteX1128" fmla="*/ 160420 w 438125"/>
                <a:gd name="connsiteY1128" fmla="*/ 49208 h 438126"/>
                <a:gd name="connsiteX1129" fmla="*/ 160111 w 438125"/>
                <a:gd name="connsiteY1129" fmla="*/ 51644 h 438126"/>
                <a:gd name="connsiteX1130" fmla="*/ 158601 w 438125"/>
                <a:gd name="connsiteY1130" fmla="*/ 53155 h 438126"/>
                <a:gd name="connsiteX1131" fmla="*/ 157367 w 438125"/>
                <a:gd name="connsiteY1131" fmla="*/ 53463 h 438126"/>
                <a:gd name="connsiteX1132" fmla="*/ 157367 w 438125"/>
                <a:gd name="connsiteY1132" fmla="*/ 55282 h 438126"/>
                <a:gd name="connsiteX1133" fmla="*/ 158878 w 438125"/>
                <a:gd name="connsiteY1133" fmla="*/ 60770 h 438126"/>
                <a:gd name="connsiteX1134" fmla="*/ 157367 w 438125"/>
                <a:gd name="connsiteY1134" fmla="*/ 66937 h 438126"/>
                <a:gd name="connsiteX1135" fmla="*/ 155548 w 438125"/>
                <a:gd name="connsiteY1135" fmla="*/ 68448 h 438126"/>
                <a:gd name="connsiteX1136" fmla="*/ 154417 w 438125"/>
                <a:gd name="connsiteY1136" fmla="*/ 68519 h 438126"/>
                <a:gd name="connsiteX1137" fmla="*/ 154346 w 438125"/>
                <a:gd name="connsiteY1137" fmla="*/ 68448 h 438126"/>
                <a:gd name="connsiteX1138" fmla="*/ 152218 w 438125"/>
                <a:gd name="connsiteY1138" fmla="*/ 67553 h 438126"/>
                <a:gd name="connsiteX1139" fmla="*/ 151293 w 438125"/>
                <a:gd name="connsiteY1139" fmla="*/ 66320 h 438126"/>
                <a:gd name="connsiteX1140" fmla="*/ 151293 w 438125"/>
                <a:gd name="connsiteY1140" fmla="*/ 65118 h 438126"/>
                <a:gd name="connsiteX1141" fmla="*/ 152496 w 438125"/>
                <a:gd name="connsiteY1141" fmla="*/ 63884 h 438126"/>
                <a:gd name="connsiteX1142" fmla="*/ 153729 w 438125"/>
                <a:gd name="connsiteY1142" fmla="*/ 59044 h 438126"/>
                <a:gd name="connsiteX1143" fmla="*/ 153113 w 438125"/>
                <a:gd name="connsiteY1143" fmla="*/ 53864 h 438126"/>
                <a:gd name="connsiteX1144" fmla="*/ 151293 w 438125"/>
                <a:gd name="connsiteY1144" fmla="*/ 52045 h 438126"/>
                <a:gd name="connsiteX1145" fmla="*/ 150091 w 438125"/>
                <a:gd name="connsiteY1145" fmla="*/ 52661 h 438126"/>
                <a:gd name="connsiteX1146" fmla="*/ 149783 w 438125"/>
                <a:gd name="connsiteY1146" fmla="*/ 53247 h 438126"/>
                <a:gd name="connsiteX1147" fmla="*/ 149783 w 438125"/>
                <a:gd name="connsiteY1147" fmla="*/ 53247 h 438126"/>
                <a:gd name="connsiteX1148" fmla="*/ 149474 w 438125"/>
                <a:gd name="connsiteY1148" fmla="*/ 54172 h 438126"/>
                <a:gd name="connsiteX1149" fmla="*/ 149474 w 438125"/>
                <a:gd name="connsiteY1149" fmla="*/ 55375 h 438126"/>
                <a:gd name="connsiteX1150" fmla="*/ 150091 w 438125"/>
                <a:gd name="connsiteY1150" fmla="*/ 57502 h 438126"/>
                <a:gd name="connsiteX1151" fmla="*/ 150677 w 438125"/>
                <a:gd name="connsiteY1151" fmla="*/ 59044 h 438126"/>
                <a:gd name="connsiteX1152" fmla="*/ 150368 w 438125"/>
                <a:gd name="connsiteY1152" fmla="*/ 59630 h 438126"/>
                <a:gd name="connsiteX1153" fmla="*/ 147285 w 438125"/>
                <a:gd name="connsiteY1153" fmla="*/ 61480 h 438126"/>
                <a:gd name="connsiteX1154" fmla="*/ 145775 w 438125"/>
                <a:gd name="connsiteY1154" fmla="*/ 60863 h 438126"/>
                <a:gd name="connsiteX1155" fmla="*/ 144541 w 438125"/>
                <a:gd name="connsiteY1155" fmla="*/ 59352 h 438126"/>
                <a:gd name="connsiteX1156" fmla="*/ 144541 w 438125"/>
                <a:gd name="connsiteY1156" fmla="*/ 56916 h 438126"/>
                <a:gd name="connsiteX1157" fmla="*/ 144233 w 438125"/>
                <a:gd name="connsiteY1157" fmla="*/ 55375 h 438126"/>
                <a:gd name="connsiteX1158" fmla="*/ 143647 w 438125"/>
                <a:gd name="connsiteY1158" fmla="*/ 54789 h 438126"/>
                <a:gd name="connsiteX1159" fmla="*/ 140656 w 438125"/>
                <a:gd name="connsiteY1159" fmla="*/ 54080 h 438126"/>
                <a:gd name="connsiteX1160" fmla="*/ 377417 w 438125"/>
                <a:gd name="connsiteY1160" fmla="*/ 113494 h 438126"/>
                <a:gd name="connsiteX1161" fmla="*/ 377417 w 438125"/>
                <a:gd name="connsiteY1161" fmla="*/ 111952 h 438126"/>
                <a:gd name="connsiteX1162" fmla="*/ 378619 w 438125"/>
                <a:gd name="connsiteY1162" fmla="*/ 111366 h 438126"/>
                <a:gd name="connsiteX1163" fmla="*/ 380746 w 438125"/>
                <a:gd name="connsiteY1163" fmla="*/ 109824 h 438126"/>
                <a:gd name="connsiteX1164" fmla="*/ 380746 w 438125"/>
                <a:gd name="connsiteY1164" fmla="*/ 108622 h 438126"/>
                <a:gd name="connsiteX1165" fmla="*/ 378311 w 438125"/>
                <a:gd name="connsiteY1165" fmla="*/ 105878 h 438126"/>
                <a:gd name="connsiteX1166" fmla="*/ 377725 w 438125"/>
                <a:gd name="connsiteY1166" fmla="*/ 105878 h 438126"/>
                <a:gd name="connsiteX1167" fmla="*/ 377417 w 438125"/>
                <a:gd name="connsiteY1167" fmla="*/ 105878 h 438126"/>
                <a:gd name="connsiteX1168" fmla="*/ 377417 w 438125"/>
                <a:gd name="connsiteY1168" fmla="*/ 102795 h 438126"/>
                <a:gd name="connsiteX1169" fmla="*/ 377725 w 438125"/>
                <a:gd name="connsiteY1169" fmla="*/ 101561 h 438126"/>
                <a:gd name="connsiteX1170" fmla="*/ 377417 w 438125"/>
                <a:gd name="connsiteY1170" fmla="*/ 101253 h 438126"/>
                <a:gd name="connsiteX1171" fmla="*/ 377417 w 438125"/>
                <a:gd name="connsiteY1171" fmla="*/ 96012 h 438126"/>
                <a:gd name="connsiteX1172" fmla="*/ 378002 w 438125"/>
                <a:gd name="connsiteY1172" fmla="*/ 96628 h 438126"/>
                <a:gd name="connsiteX1173" fmla="*/ 379544 w 438125"/>
                <a:gd name="connsiteY1173" fmla="*/ 96906 h 438126"/>
                <a:gd name="connsiteX1174" fmla="*/ 381055 w 438125"/>
                <a:gd name="connsiteY1174" fmla="*/ 96628 h 438126"/>
                <a:gd name="connsiteX1175" fmla="*/ 382257 w 438125"/>
                <a:gd name="connsiteY1175" fmla="*/ 96012 h 438126"/>
                <a:gd name="connsiteX1176" fmla="*/ 383799 w 438125"/>
                <a:gd name="connsiteY1176" fmla="*/ 94778 h 438126"/>
                <a:gd name="connsiteX1177" fmla="*/ 384076 w 438125"/>
                <a:gd name="connsiteY1177" fmla="*/ 94501 h 438126"/>
                <a:gd name="connsiteX1178" fmla="*/ 384693 w 438125"/>
                <a:gd name="connsiteY1178" fmla="*/ 94778 h 438126"/>
                <a:gd name="connsiteX1179" fmla="*/ 384693 w 438125"/>
                <a:gd name="connsiteY1179" fmla="*/ 95703 h 438126"/>
                <a:gd name="connsiteX1180" fmla="*/ 385001 w 438125"/>
                <a:gd name="connsiteY1180" fmla="*/ 97522 h 438126"/>
                <a:gd name="connsiteX1181" fmla="*/ 385001 w 438125"/>
                <a:gd name="connsiteY1181" fmla="*/ 98756 h 438126"/>
                <a:gd name="connsiteX1182" fmla="*/ 384385 w 438125"/>
                <a:gd name="connsiteY1182" fmla="*/ 99650 h 438126"/>
                <a:gd name="connsiteX1183" fmla="*/ 382874 w 438125"/>
                <a:gd name="connsiteY1183" fmla="*/ 100883 h 438126"/>
                <a:gd name="connsiteX1184" fmla="*/ 381949 w 438125"/>
                <a:gd name="connsiteY1184" fmla="*/ 101777 h 438126"/>
                <a:gd name="connsiteX1185" fmla="*/ 381949 w 438125"/>
                <a:gd name="connsiteY1185" fmla="*/ 102086 h 438126"/>
                <a:gd name="connsiteX1186" fmla="*/ 381949 w 438125"/>
                <a:gd name="connsiteY1186" fmla="*/ 102086 h 438126"/>
                <a:gd name="connsiteX1187" fmla="*/ 382565 w 438125"/>
                <a:gd name="connsiteY1187" fmla="*/ 103011 h 438126"/>
                <a:gd name="connsiteX1188" fmla="*/ 381949 w 438125"/>
                <a:gd name="connsiteY1188" fmla="*/ 104521 h 438126"/>
                <a:gd name="connsiteX1189" fmla="*/ 382257 w 438125"/>
                <a:gd name="connsiteY1189" fmla="*/ 106957 h 438126"/>
                <a:gd name="connsiteX1190" fmla="*/ 384693 w 438125"/>
                <a:gd name="connsiteY1190" fmla="*/ 107851 h 438126"/>
                <a:gd name="connsiteX1191" fmla="*/ 385926 w 438125"/>
                <a:gd name="connsiteY1191" fmla="*/ 108160 h 438126"/>
                <a:gd name="connsiteX1192" fmla="*/ 386820 w 438125"/>
                <a:gd name="connsiteY1192" fmla="*/ 108468 h 438126"/>
                <a:gd name="connsiteX1193" fmla="*/ 387129 w 438125"/>
                <a:gd name="connsiteY1193" fmla="*/ 110595 h 438126"/>
                <a:gd name="connsiteX1194" fmla="*/ 386204 w 438125"/>
                <a:gd name="connsiteY1194" fmla="*/ 112414 h 438126"/>
                <a:gd name="connsiteX1195" fmla="*/ 384076 w 438125"/>
                <a:gd name="connsiteY1195" fmla="*/ 112414 h 438126"/>
                <a:gd name="connsiteX1196" fmla="*/ 378311 w 438125"/>
                <a:gd name="connsiteY1196" fmla="*/ 113031 h 438126"/>
                <a:gd name="connsiteX1197" fmla="*/ 376677 w 438125"/>
                <a:gd name="connsiteY1197" fmla="*/ 113401 h 438126"/>
                <a:gd name="connsiteX1198" fmla="*/ 357653 w 438125"/>
                <a:gd name="connsiteY1198" fmla="*/ 124254 h 438126"/>
                <a:gd name="connsiteX1199" fmla="*/ 358270 w 438125"/>
                <a:gd name="connsiteY1199" fmla="*/ 123976 h 438126"/>
                <a:gd name="connsiteX1200" fmla="*/ 360089 w 438125"/>
                <a:gd name="connsiteY1200" fmla="*/ 124254 h 438126"/>
                <a:gd name="connsiteX1201" fmla="*/ 361600 w 438125"/>
                <a:gd name="connsiteY1201" fmla="*/ 123976 h 438126"/>
                <a:gd name="connsiteX1202" fmla="*/ 362216 w 438125"/>
                <a:gd name="connsiteY1202" fmla="*/ 123052 h 438126"/>
                <a:gd name="connsiteX1203" fmla="*/ 361908 w 438125"/>
                <a:gd name="connsiteY1203" fmla="*/ 122127 h 438126"/>
                <a:gd name="connsiteX1204" fmla="*/ 362833 w 438125"/>
                <a:gd name="connsiteY1204" fmla="*/ 120307 h 438126"/>
                <a:gd name="connsiteX1205" fmla="*/ 361908 w 438125"/>
                <a:gd name="connsiteY1205" fmla="*/ 118797 h 438126"/>
                <a:gd name="connsiteX1206" fmla="*/ 359472 w 438125"/>
                <a:gd name="connsiteY1206" fmla="*/ 117286 h 438126"/>
                <a:gd name="connsiteX1207" fmla="*/ 357345 w 438125"/>
                <a:gd name="connsiteY1207" fmla="*/ 116361 h 438126"/>
                <a:gd name="connsiteX1208" fmla="*/ 357345 w 438125"/>
                <a:gd name="connsiteY1208" fmla="*/ 124254 h 438126"/>
                <a:gd name="connsiteX1209" fmla="*/ 377417 w 438125"/>
                <a:gd name="connsiteY1209" fmla="*/ 96320 h 438126"/>
                <a:gd name="connsiteX1210" fmla="*/ 377417 w 438125"/>
                <a:gd name="connsiteY1210" fmla="*/ 101469 h 438126"/>
                <a:gd name="connsiteX1211" fmla="*/ 376492 w 438125"/>
                <a:gd name="connsiteY1211" fmla="*/ 101161 h 438126"/>
                <a:gd name="connsiteX1212" fmla="*/ 374364 w 438125"/>
                <a:gd name="connsiteY1212" fmla="*/ 100575 h 438126"/>
                <a:gd name="connsiteX1213" fmla="*/ 372853 w 438125"/>
                <a:gd name="connsiteY1213" fmla="*/ 100266 h 438126"/>
                <a:gd name="connsiteX1214" fmla="*/ 371034 w 438125"/>
                <a:gd name="connsiteY1214" fmla="*/ 99958 h 438126"/>
                <a:gd name="connsiteX1215" fmla="*/ 374364 w 438125"/>
                <a:gd name="connsiteY1215" fmla="*/ 99342 h 438126"/>
                <a:gd name="connsiteX1216" fmla="*/ 376492 w 438125"/>
                <a:gd name="connsiteY1216" fmla="*/ 98139 h 438126"/>
                <a:gd name="connsiteX1217" fmla="*/ 376492 w 438125"/>
                <a:gd name="connsiteY1217" fmla="*/ 97214 h 438126"/>
                <a:gd name="connsiteX1218" fmla="*/ 376183 w 438125"/>
                <a:gd name="connsiteY1218" fmla="*/ 96012 h 438126"/>
                <a:gd name="connsiteX1219" fmla="*/ 376183 w 438125"/>
                <a:gd name="connsiteY1219" fmla="*/ 95087 h 438126"/>
                <a:gd name="connsiteX1220" fmla="*/ 376800 w 438125"/>
                <a:gd name="connsiteY1220" fmla="*/ 95395 h 438126"/>
                <a:gd name="connsiteX1221" fmla="*/ 377417 w 438125"/>
                <a:gd name="connsiteY1221" fmla="*/ 96320 h 438126"/>
                <a:gd name="connsiteX1222" fmla="*/ 377417 w 438125"/>
                <a:gd name="connsiteY1222" fmla="*/ 103011 h 438126"/>
                <a:gd name="connsiteX1223" fmla="*/ 377417 w 438125"/>
                <a:gd name="connsiteY1223" fmla="*/ 106094 h 438126"/>
                <a:gd name="connsiteX1224" fmla="*/ 373747 w 438125"/>
                <a:gd name="connsiteY1224" fmla="*/ 106710 h 438126"/>
                <a:gd name="connsiteX1225" fmla="*/ 373748 w 438125"/>
                <a:gd name="connsiteY1225" fmla="*/ 107327 h 438126"/>
                <a:gd name="connsiteX1226" fmla="*/ 374056 w 438125"/>
                <a:gd name="connsiteY1226" fmla="*/ 109146 h 438126"/>
                <a:gd name="connsiteX1227" fmla="*/ 373748 w 438125"/>
                <a:gd name="connsiteY1227" fmla="*/ 110657 h 438126"/>
                <a:gd name="connsiteX1228" fmla="*/ 375597 w 438125"/>
                <a:gd name="connsiteY1228" fmla="*/ 111274 h 438126"/>
                <a:gd name="connsiteX1229" fmla="*/ 377108 w 438125"/>
                <a:gd name="connsiteY1229" fmla="*/ 111859 h 438126"/>
                <a:gd name="connsiteX1230" fmla="*/ 377417 w 438125"/>
                <a:gd name="connsiteY1230" fmla="*/ 111859 h 438126"/>
                <a:gd name="connsiteX1231" fmla="*/ 377417 w 438125"/>
                <a:gd name="connsiteY1231" fmla="*/ 113401 h 438126"/>
                <a:gd name="connsiteX1232" fmla="*/ 377417 w 438125"/>
                <a:gd name="connsiteY1232" fmla="*/ 113401 h 438126"/>
                <a:gd name="connsiteX1233" fmla="*/ 376183 w 438125"/>
                <a:gd name="connsiteY1233" fmla="*/ 115806 h 438126"/>
                <a:gd name="connsiteX1234" fmla="*/ 374270 w 438125"/>
                <a:gd name="connsiteY1234" fmla="*/ 116541 h 438126"/>
                <a:gd name="connsiteX1235" fmla="*/ 374056 w 438125"/>
                <a:gd name="connsiteY1235" fmla="*/ 116423 h 438126"/>
                <a:gd name="connsiteX1236" fmla="*/ 372853 w 438125"/>
                <a:gd name="connsiteY1236" fmla="*/ 115528 h 438126"/>
                <a:gd name="connsiteX1237" fmla="*/ 372545 w 438125"/>
                <a:gd name="connsiteY1237" fmla="*/ 117348 h 438126"/>
                <a:gd name="connsiteX1238" fmla="*/ 371343 w 438125"/>
                <a:gd name="connsiteY1238" fmla="*/ 120986 h 438126"/>
                <a:gd name="connsiteX1239" fmla="*/ 369493 w 438125"/>
                <a:gd name="connsiteY1239" fmla="*/ 121602 h 438126"/>
                <a:gd name="connsiteX1240" fmla="*/ 367365 w 438125"/>
                <a:gd name="connsiteY1240" fmla="*/ 120369 h 438126"/>
                <a:gd name="connsiteX1241" fmla="*/ 364960 w 438125"/>
                <a:gd name="connsiteY1241" fmla="*/ 117039 h 438126"/>
                <a:gd name="connsiteX1242" fmla="*/ 365854 w 438125"/>
                <a:gd name="connsiteY1242" fmla="*/ 117039 h 438126"/>
                <a:gd name="connsiteX1243" fmla="*/ 368290 w 438125"/>
                <a:gd name="connsiteY1243" fmla="*/ 117656 h 438126"/>
                <a:gd name="connsiteX1244" fmla="*/ 369801 w 438125"/>
                <a:gd name="connsiteY1244" fmla="*/ 116731 h 438126"/>
                <a:gd name="connsiteX1245" fmla="*/ 369493 w 438125"/>
                <a:gd name="connsiteY1245" fmla="*/ 115528 h 438126"/>
                <a:gd name="connsiteX1246" fmla="*/ 368290 w 438125"/>
                <a:gd name="connsiteY1246" fmla="*/ 115220 h 438126"/>
                <a:gd name="connsiteX1247" fmla="*/ 365546 w 438125"/>
                <a:gd name="connsiteY1247" fmla="*/ 115220 h 438126"/>
                <a:gd name="connsiteX1248" fmla="*/ 362833 w 438125"/>
                <a:gd name="connsiteY1248" fmla="*/ 113987 h 438126"/>
                <a:gd name="connsiteX1249" fmla="*/ 360397 w 438125"/>
                <a:gd name="connsiteY1249" fmla="*/ 113987 h 438126"/>
                <a:gd name="connsiteX1250" fmla="*/ 357961 w 438125"/>
                <a:gd name="connsiteY1250" fmla="*/ 113401 h 438126"/>
                <a:gd name="connsiteX1251" fmla="*/ 357961 w 438125"/>
                <a:gd name="connsiteY1251" fmla="*/ 108160 h 438126"/>
                <a:gd name="connsiteX1252" fmla="*/ 363141 w 438125"/>
                <a:gd name="connsiteY1252" fmla="*/ 110904 h 438126"/>
                <a:gd name="connsiteX1253" fmla="*/ 364960 w 438125"/>
                <a:gd name="connsiteY1253" fmla="*/ 111489 h 438126"/>
                <a:gd name="connsiteX1254" fmla="*/ 367365 w 438125"/>
                <a:gd name="connsiteY1254" fmla="*/ 113031 h 438126"/>
                <a:gd name="connsiteX1255" fmla="*/ 368599 w 438125"/>
                <a:gd name="connsiteY1255" fmla="*/ 113925 h 438126"/>
                <a:gd name="connsiteX1256" fmla="*/ 370418 w 438125"/>
                <a:gd name="connsiteY1256" fmla="*/ 114542 h 438126"/>
                <a:gd name="connsiteX1257" fmla="*/ 371620 w 438125"/>
                <a:gd name="connsiteY1257" fmla="*/ 114542 h 438126"/>
                <a:gd name="connsiteX1258" fmla="*/ 372853 w 438125"/>
                <a:gd name="connsiteY1258" fmla="*/ 114234 h 438126"/>
                <a:gd name="connsiteX1259" fmla="*/ 373162 w 438125"/>
                <a:gd name="connsiteY1259" fmla="*/ 113339 h 438126"/>
                <a:gd name="connsiteX1260" fmla="*/ 372545 w 438125"/>
                <a:gd name="connsiteY1260" fmla="*/ 111489 h 438126"/>
                <a:gd name="connsiteX1261" fmla="*/ 371620 w 438125"/>
                <a:gd name="connsiteY1261" fmla="*/ 110595 h 438126"/>
                <a:gd name="connsiteX1262" fmla="*/ 370726 w 438125"/>
                <a:gd name="connsiteY1262" fmla="*/ 110904 h 438126"/>
                <a:gd name="connsiteX1263" fmla="*/ 370720 w 438125"/>
                <a:gd name="connsiteY1263" fmla="*/ 110293 h 438126"/>
                <a:gd name="connsiteX1264" fmla="*/ 370726 w 438125"/>
                <a:gd name="connsiteY1264" fmla="*/ 110287 h 438126"/>
                <a:gd name="connsiteX1265" fmla="*/ 369801 w 438125"/>
                <a:gd name="connsiteY1265" fmla="*/ 107851 h 438126"/>
                <a:gd name="connsiteX1266" fmla="*/ 369215 w 438125"/>
                <a:gd name="connsiteY1266" fmla="*/ 107543 h 438126"/>
                <a:gd name="connsiteX1267" fmla="*/ 367674 w 438125"/>
                <a:gd name="connsiteY1267" fmla="*/ 107265 h 438126"/>
                <a:gd name="connsiteX1268" fmla="*/ 366471 w 438125"/>
                <a:gd name="connsiteY1268" fmla="*/ 106957 h 438126"/>
                <a:gd name="connsiteX1269" fmla="*/ 365238 w 438125"/>
                <a:gd name="connsiteY1269" fmla="*/ 106649 h 438126"/>
                <a:gd name="connsiteX1270" fmla="*/ 364960 w 438125"/>
                <a:gd name="connsiteY1270" fmla="*/ 106649 h 438126"/>
                <a:gd name="connsiteX1271" fmla="*/ 363727 w 438125"/>
                <a:gd name="connsiteY1271" fmla="*/ 106340 h 438126"/>
                <a:gd name="connsiteX1272" fmla="*/ 362216 w 438125"/>
                <a:gd name="connsiteY1272" fmla="*/ 106032 h 438126"/>
                <a:gd name="connsiteX1273" fmla="*/ 362833 w 438125"/>
                <a:gd name="connsiteY1273" fmla="*/ 104830 h 438126"/>
                <a:gd name="connsiteX1274" fmla="*/ 364035 w 438125"/>
                <a:gd name="connsiteY1274" fmla="*/ 102702 h 438126"/>
                <a:gd name="connsiteX1275" fmla="*/ 368290 w 438125"/>
                <a:gd name="connsiteY1275" fmla="*/ 98447 h 438126"/>
                <a:gd name="connsiteX1276" fmla="*/ 371928 w 438125"/>
                <a:gd name="connsiteY1276" fmla="*/ 94501 h 438126"/>
                <a:gd name="connsiteX1277" fmla="*/ 372237 w 438125"/>
                <a:gd name="connsiteY1277" fmla="*/ 94778 h 438126"/>
                <a:gd name="connsiteX1278" fmla="*/ 372237 w 438125"/>
                <a:gd name="connsiteY1278" fmla="*/ 95087 h 438126"/>
                <a:gd name="connsiteX1279" fmla="*/ 371928 w 438125"/>
                <a:gd name="connsiteY1279" fmla="*/ 96012 h 438126"/>
                <a:gd name="connsiteX1280" fmla="*/ 371620 w 438125"/>
                <a:gd name="connsiteY1280" fmla="*/ 96628 h 438126"/>
                <a:gd name="connsiteX1281" fmla="*/ 369801 w 438125"/>
                <a:gd name="connsiteY1281" fmla="*/ 98756 h 438126"/>
                <a:gd name="connsiteX1282" fmla="*/ 366718 w 438125"/>
                <a:gd name="connsiteY1282" fmla="*/ 103288 h 438126"/>
                <a:gd name="connsiteX1283" fmla="*/ 366101 w 438125"/>
                <a:gd name="connsiteY1283" fmla="*/ 104213 h 438126"/>
                <a:gd name="connsiteX1284" fmla="*/ 365484 w 438125"/>
                <a:gd name="connsiteY1284" fmla="*/ 105138 h 438126"/>
                <a:gd name="connsiteX1285" fmla="*/ 365176 w 438125"/>
                <a:gd name="connsiteY1285" fmla="*/ 106032 h 438126"/>
                <a:gd name="connsiteX1286" fmla="*/ 365484 w 438125"/>
                <a:gd name="connsiteY1286" fmla="*/ 106340 h 438126"/>
                <a:gd name="connsiteX1287" fmla="*/ 367920 w 438125"/>
                <a:gd name="connsiteY1287" fmla="*/ 106340 h 438126"/>
                <a:gd name="connsiteX1288" fmla="*/ 370356 w 438125"/>
                <a:gd name="connsiteY1288" fmla="*/ 105415 h 438126"/>
                <a:gd name="connsiteX1289" fmla="*/ 370356 w 438125"/>
                <a:gd name="connsiteY1289" fmla="*/ 103596 h 438126"/>
                <a:gd name="connsiteX1290" fmla="*/ 370973 w 438125"/>
                <a:gd name="connsiteY1290" fmla="*/ 102702 h 438126"/>
                <a:gd name="connsiteX1291" fmla="*/ 371558 w 438125"/>
                <a:gd name="connsiteY1291" fmla="*/ 103596 h 438126"/>
                <a:gd name="connsiteX1292" fmla="*/ 372483 w 438125"/>
                <a:gd name="connsiteY1292" fmla="*/ 105415 h 438126"/>
                <a:gd name="connsiteX1293" fmla="*/ 376122 w 438125"/>
                <a:gd name="connsiteY1293" fmla="*/ 104521 h 438126"/>
                <a:gd name="connsiteX1294" fmla="*/ 377355 w 438125"/>
                <a:gd name="connsiteY1294" fmla="*/ 103011 h 438126"/>
                <a:gd name="connsiteX1295" fmla="*/ 357653 w 438125"/>
                <a:gd name="connsiteY1295" fmla="*/ 103596 h 438126"/>
                <a:gd name="connsiteX1296" fmla="*/ 357961 w 438125"/>
                <a:gd name="connsiteY1296" fmla="*/ 103288 h 438126"/>
                <a:gd name="connsiteX1297" fmla="*/ 359781 w 438125"/>
                <a:gd name="connsiteY1297" fmla="*/ 102086 h 438126"/>
                <a:gd name="connsiteX1298" fmla="*/ 361014 w 438125"/>
                <a:gd name="connsiteY1298" fmla="*/ 100883 h 438126"/>
                <a:gd name="connsiteX1299" fmla="*/ 362833 w 438125"/>
                <a:gd name="connsiteY1299" fmla="*/ 99033 h 438126"/>
                <a:gd name="connsiteX1300" fmla="*/ 363727 w 438125"/>
                <a:gd name="connsiteY1300" fmla="*/ 98139 h 438126"/>
                <a:gd name="connsiteX1301" fmla="*/ 363419 w 438125"/>
                <a:gd name="connsiteY1301" fmla="*/ 96906 h 438126"/>
                <a:gd name="connsiteX1302" fmla="*/ 363419 w 438125"/>
                <a:gd name="connsiteY1302" fmla="*/ 93576 h 438126"/>
                <a:gd name="connsiteX1303" fmla="*/ 362833 w 438125"/>
                <a:gd name="connsiteY1303" fmla="*/ 94193 h 438126"/>
                <a:gd name="connsiteX1304" fmla="*/ 361600 w 438125"/>
                <a:gd name="connsiteY1304" fmla="*/ 96012 h 438126"/>
                <a:gd name="connsiteX1305" fmla="*/ 361014 w 438125"/>
                <a:gd name="connsiteY1305" fmla="*/ 97522 h 438126"/>
                <a:gd name="connsiteX1306" fmla="*/ 359472 w 438125"/>
                <a:gd name="connsiteY1306" fmla="*/ 99342 h 438126"/>
                <a:gd name="connsiteX1307" fmla="*/ 358578 w 438125"/>
                <a:gd name="connsiteY1307" fmla="*/ 101161 h 438126"/>
                <a:gd name="connsiteX1308" fmla="*/ 357961 w 438125"/>
                <a:gd name="connsiteY1308" fmla="*/ 102394 h 438126"/>
                <a:gd name="connsiteX1309" fmla="*/ 357653 w 438125"/>
                <a:gd name="connsiteY1309" fmla="*/ 102733 h 438126"/>
                <a:gd name="connsiteX1310" fmla="*/ 346646 w 438125"/>
                <a:gd name="connsiteY1310" fmla="*/ 118643 h 438126"/>
                <a:gd name="connsiteX1311" fmla="*/ 349729 w 438125"/>
                <a:gd name="connsiteY1311" fmla="*/ 118951 h 438126"/>
                <a:gd name="connsiteX1312" fmla="*/ 353059 w 438125"/>
                <a:gd name="connsiteY1312" fmla="*/ 120462 h 438126"/>
                <a:gd name="connsiteX1313" fmla="*/ 352165 w 438125"/>
                <a:gd name="connsiteY1313" fmla="*/ 122589 h 438126"/>
                <a:gd name="connsiteX1314" fmla="*/ 350346 w 438125"/>
                <a:gd name="connsiteY1314" fmla="*/ 125025 h 438126"/>
                <a:gd name="connsiteX1315" fmla="*/ 348804 w 438125"/>
                <a:gd name="connsiteY1315" fmla="*/ 125950 h 438126"/>
                <a:gd name="connsiteX1316" fmla="*/ 346399 w 438125"/>
                <a:gd name="connsiteY1316" fmla="*/ 124716 h 438126"/>
                <a:gd name="connsiteX1317" fmla="*/ 343316 w 438125"/>
                <a:gd name="connsiteY1317" fmla="*/ 122281 h 438126"/>
                <a:gd name="connsiteX1318" fmla="*/ 341805 w 438125"/>
                <a:gd name="connsiteY1318" fmla="*/ 120462 h 438126"/>
                <a:gd name="connsiteX1319" fmla="*/ 342114 w 438125"/>
                <a:gd name="connsiteY1319" fmla="*/ 122281 h 438126"/>
                <a:gd name="connsiteX1320" fmla="*/ 343933 w 438125"/>
                <a:gd name="connsiteY1320" fmla="*/ 125364 h 438126"/>
                <a:gd name="connsiteX1321" fmla="*/ 344519 w 438125"/>
                <a:gd name="connsiteY1321" fmla="*/ 127183 h 438126"/>
                <a:gd name="connsiteX1322" fmla="*/ 345135 w 438125"/>
                <a:gd name="connsiteY1322" fmla="*/ 130821 h 438126"/>
                <a:gd name="connsiteX1323" fmla="*/ 347263 w 438125"/>
                <a:gd name="connsiteY1323" fmla="*/ 132363 h 438126"/>
                <a:gd name="connsiteX1324" fmla="*/ 349390 w 438125"/>
                <a:gd name="connsiteY1324" fmla="*/ 132363 h 438126"/>
                <a:gd name="connsiteX1325" fmla="*/ 353953 w 438125"/>
                <a:gd name="connsiteY1325" fmla="*/ 130821 h 438126"/>
                <a:gd name="connsiteX1326" fmla="*/ 356081 w 438125"/>
                <a:gd name="connsiteY1326" fmla="*/ 127491 h 438126"/>
                <a:gd name="connsiteX1327" fmla="*/ 357900 w 438125"/>
                <a:gd name="connsiteY1327" fmla="*/ 124408 h 438126"/>
                <a:gd name="connsiteX1328" fmla="*/ 357900 w 438125"/>
                <a:gd name="connsiteY1328" fmla="*/ 116361 h 438126"/>
                <a:gd name="connsiteX1329" fmla="*/ 354817 w 438125"/>
                <a:gd name="connsiteY1329" fmla="*/ 115158 h 438126"/>
                <a:gd name="connsiteX1330" fmla="*/ 348157 w 438125"/>
                <a:gd name="connsiteY1330" fmla="*/ 112414 h 438126"/>
                <a:gd name="connsiteX1331" fmla="*/ 345413 w 438125"/>
                <a:gd name="connsiteY1331" fmla="*/ 111212 h 438126"/>
                <a:gd name="connsiteX1332" fmla="*/ 342669 w 438125"/>
                <a:gd name="connsiteY1332" fmla="*/ 109362 h 438126"/>
                <a:gd name="connsiteX1333" fmla="*/ 342360 w 438125"/>
                <a:gd name="connsiteY1333" fmla="*/ 109979 h 438126"/>
                <a:gd name="connsiteX1334" fmla="*/ 342360 w 438125"/>
                <a:gd name="connsiteY1334" fmla="*/ 112723 h 438126"/>
                <a:gd name="connsiteX1335" fmla="*/ 344210 w 438125"/>
                <a:gd name="connsiteY1335" fmla="*/ 117594 h 438126"/>
                <a:gd name="connsiteX1336" fmla="*/ 346615 w 438125"/>
                <a:gd name="connsiteY1336" fmla="*/ 118488 h 438126"/>
                <a:gd name="connsiteX1337" fmla="*/ 357591 w 438125"/>
                <a:gd name="connsiteY1337" fmla="*/ 102856 h 438126"/>
                <a:gd name="connsiteX1338" fmla="*/ 357591 w 438125"/>
                <a:gd name="connsiteY1338" fmla="*/ 103751 h 438126"/>
                <a:gd name="connsiteX1339" fmla="*/ 357283 w 438125"/>
                <a:gd name="connsiteY1339" fmla="*/ 103442 h 438126"/>
                <a:gd name="connsiteX1340" fmla="*/ 357591 w 438125"/>
                <a:gd name="connsiteY1340" fmla="*/ 102856 h 438126"/>
                <a:gd name="connsiteX1341" fmla="*/ 357900 w 438125"/>
                <a:gd name="connsiteY1341" fmla="*/ 108345 h 438126"/>
                <a:gd name="connsiteX1342" fmla="*/ 357900 w 438125"/>
                <a:gd name="connsiteY1342" fmla="*/ 113524 h 438126"/>
                <a:gd name="connsiteX1343" fmla="*/ 356081 w 438125"/>
                <a:gd name="connsiteY1343" fmla="*/ 112908 h 438126"/>
                <a:gd name="connsiteX1344" fmla="*/ 352720 w 438125"/>
                <a:gd name="connsiteY1344" fmla="*/ 110780 h 438126"/>
                <a:gd name="connsiteX1345" fmla="*/ 352442 w 438125"/>
                <a:gd name="connsiteY1345" fmla="*/ 109855 h 438126"/>
                <a:gd name="connsiteX1346" fmla="*/ 352720 w 438125"/>
                <a:gd name="connsiteY1346" fmla="*/ 108345 h 438126"/>
                <a:gd name="connsiteX1347" fmla="*/ 354262 w 438125"/>
                <a:gd name="connsiteY1347" fmla="*/ 106217 h 438126"/>
                <a:gd name="connsiteX1348" fmla="*/ 356975 w 438125"/>
                <a:gd name="connsiteY1348" fmla="*/ 107728 h 438126"/>
                <a:gd name="connsiteX1349" fmla="*/ 357900 w 438125"/>
                <a:gd name="connsiteY1349" fmla="*/ 108190 h 438126"/>
                <a:gd name="connsiteX1350" fmla="*/ 84449 w 438125"/>
                <a:gd name="connsiteY1350" fmla="*/ 116669 h 438126"/>
                <a:gd name="connsiteX1351" fmla="*/ 84449 w 438125"/>
                <a:gd name="connsiteY1351" fmla="*/ 113031 h 438126"/>
                <a:gd name="connsiteX1352" fmla="*/ 87779 w 438125"/>
                <a:gd name="connsiteY1352" fmla="*/ 113617 h 438126"/>
                <a:gd name="connsiteX1353" fmla="*/ 89321 w 438125"/>
                <a:gd name="connsiteY1353" fmla="*/ 115158 h 438126"/>
                <a:gd name="connsiteX1354" fmla="*/ 89321 w 438125"/>
                <a:gd name="connsiteY1354" fmla="*/ 116669 h 438126"/>
                <a:gd name="connsiteX1355" fmla="*/ 87779 w 438125"/>
                <a:gd name="connsiteY1355" fmla="*/ 118488 h 438126"/>
                <a:gd name="connsiteX1356" fmla="*/ 86268 w 438125"/>
                <a:gd name="connsiteY1356" fmla="*/ 117594 h 438126"/>
                <a:gd name="connsiteX1357" fmla="*/ 84449 w 438125"/>
                <a:gd name="connsiteY1357" fmla="*/ 116669 h 438126"/>
                <a:gd name="connsiteX1358" fmla="*/ 84449 w 438125"/>
                <a:gd name="connsiteY1358" fmla="*/ 107420 h 438126"/>
                <a:gd name="connsiteX1359" fmla="*/ 87533 w 438125"/>
                <a:gd name="connsiteY1359" fmla="*/ 109516 h 438126"/>
                <a:gd name="connsiteX1360" fmla="*/ 93699 w 438125"/>
                <a:gd name="connsiteY1360" fmla="*/ 114696 h 438126"/>
                <a:gd name="connsiteX1361" fmla="*/ 94285 w 438125"/>
                <a:gd name="connsiteY1361" fmla="*/ 115313 h 438126"/>
                <a:gd name="connsiteX1362" fmla="*/ 93699 w 438125"/>
                <a:gd name="connsiteY1362" fmla="*/ 116207 h 438126"/>
                <a:gd name="connsiteX1363" fmla="*/ 92466 w 438125"/>
                <a:gd name="connsiteY1363" fmla="*/ 116823 h 438126"/>
                <a:gd name="connsiteX1364" fmla="*/ 91263 w 438125"/>
                <a:gd name="connsiteY1364" fmla="*/ 117132 h 438126"/>
                <a:gd name="connsiteX1365" fmla="*/ 90338 w 438125"/>
                <a:gd name="connsiteY1365" fmla="*/ 118334 h 438126"/>
                <a:gd name="connsiteX1366" fmla="*/ 89444 w 438125"/>
                <a:gd name="connsiteY1366" fmla="*/ 119567 h 438126"/>
                <a:gd name="connsiteX1367" fmla="*/ 90338 w 438125"/>
                <a:gd name="connsiteY1367" fmla="*/ 120153 h 438126"/>
                <a:gd name="connsiteX1368" fmla="*/ 90647 w 438125"/>
                <a:gd name="connsiteY1368" fmla="*/ 120153 h 438126"/>
                <a:gd name="connsiteX1369" fmla="*/ 94007 w 438125"/>
                <a:gd name="connsiteY1369" fmla="*/ 120462 h 438126"/>
                <a:gd name="connsiteX1370" fmla="*/ 96412 w 438125"/>
                <a:gd name="connsiteY1370" fmla="*/ 120770 h 438126"/>
                <a:gd name="connsiteX1371" fmla="*/ 97645 w 438125"/>
                <a:gd name="connsiteY1371" fmla="*/ 121078 h 438126"/>
                <a:gd name="connsiteX1372" fmla="*/ 98848 w 438125"/>
                <a:gd name="connsiteY1372" fmla="*/ 121387 h 438126"/>
                <a:gd name="connsiteX1373" fmla="*/ 99465 w 438125"/>
                <a:gd name="connsiteY1373" fmla="*/ 121078 h 438126"/>
                <a:gd name="connsiteX1374" fmla="*/ 100359 w 438125"/>
                <a:gd name="connsiteY1374" fmla="*/ 119567 h 438126"/>
                <a:gd name="connsiteX1375" fmla="*/ 100975 w 438125"/>
                <a:gd name="connsiteY1375" fmla="*/ 117748 h 438126"/>
                <a:gd name="connsiteX1376" fmla="*/ 100975 w 438125"/>
                <a:gd name="connsiteY1376" fmla="*/ 116515 h 438126"/>
                <a:gd name="connsiteX1377" fmla="*/ 99156 w 438125"/>
                <a:gd name="connsiteY1377" fmla="*/ 115004 h 438126"/>
                <a:gd name="connsiteX1378" fmla="*/ 96412 w 438125"/>
                <a:gd name="connsiteY1378" fmla="*/ 112877 h 438126"/>
                <a:gd name="connsiteX1379" fmla="*/ 89136 w 438125"/>
                <a:gd name="connsiteY1379" fmla="*/ 107697 h 438126"/>
                <a:gd name="connsiteX1380" fmla="*/ 85189 w 438125"/>
                <a:gd name="connsiteY1380" fmla="*/ 104614 h 438126"/>
                <a:gd name="connsiteX1381" fmla="*/ 84573 w 438125"/>
                <a:gd name="connsiteY1381" fmla="*/ 103997 h 438126"/>
                <a:gd name="connsiteX1382" fmla="*/ 84573 w 438125"/>
                <a:gd name="connsiteY1382" fmla="*/ 107358 h 438126"/>
                <a:gd name="connsiteX1383" fmla="*/ 68663 w 438125"/>
                <a:gd name="connsiteY1383" fmla="*/ 134059 h 438126"/>
                <a:gd name="connsiteX1384" fmla="*/ 69866 w 438125"/>
                <a:gd name="connsiteY1384" fmla="*/ 134367 h 438126"/>
                <a:gd name="connsiteX1385" fmla="*/ 72301 w 438125"/>
                <a:gd name="connsiteY1385" fmla="*/ 133750 h 438126"/>
                <a:gd name="connsiteX1386" fmla="*/ 73812 w 438125"/>
                <a:gd name="connsiteY1386" fmla="*/ 132240 h 438126"/>
                <a:gd name="connsiteX1387" fmla="*/ 72301 w 438125"/>
                <a:gd name="connsiteY1387" fmla="*/ 130729 h 438126"/>
                <a:gd name="connsiteX1388" fmla="*/ 68663 w 438125"/>
                <a:gd name="connsiteY1388" fmla="*/ 128601 h 438126"/>
                <a:gd name="connsiteX1389" fmla="*/ 68663 w 438125"/>
                <a:gd name="connsiteY1389" fmla="*/ 134059 h 438126"/>
                <a:gd name="connsiteX1390" fmla="*/ 84449 w 438125"/>
                <a:gd name="connsiteY1390" fmla="*/ 104275 h 438126"/>
                <a:gd name="connsiteX1391" fmla="*/ 84449 w 438125"/>
                <a:gd name="connsiteY1391" fmla="*/ 107358 h 438126"/>
                <a:gd name="connsiteX1392" fmla="*/ 81705 w 438125"/>
                <a:gd name="connsiteY1392" fmla="*/ 105508 h 438126"/>
                <a:gd name="connsiteX1393" fmla="*/ 79300 w 438125"/>
                <a:gd name="connsiteY1393" fmla="*/ 103689 h 438126"/>
                <a:gd name="connsiteX1394" fmla="*/ 75323 w 438125"/>
                <a:gd name="connsiteY1394" fmla="*/ 100051 h 438126"/>
                <a:gd name="connsiteX1395" fmla="*/ 71376 w 438125"/>
                <a:gd name="connsiteY1395" fmla="*/ 96012 h 438126"/>
                <a:gd name="connsiteX1396" fmla="*/ 70174 w 438125"/>
                <a:gd name="connsiteY1396" fmla="*/ 94501 h 438126"/>
                <a:gd name="connsiteX1397" fmla="*/ 69249 w 438125"/>
                <a:gd name="connsiteY1397" fmla="*/ 94193 h 438126"/>
                <a:gd name="connsiteX1398" fmla="*/ 68663 w 438125"/>
                <a:gd name="connsiteY1398" fmla="*/ 95395 h 438126"/>
                <a:gd name="connsiteX1399" fmla="*/ 68663 w 438125"/>
                <a:gd name="connsiteY1399" fmla="*/ 95395 h 438126"/>
                <a:gd name="connsiteX1400" fmla="*/ 68663 w 438125"/>
                <a:gd name="connsiteY1400" fmla="*/ 90246 h 438126"/>
                <a:gd name="connsiteX1401" fmla="*/ 69249 w 438125"/>
                <a:gd name="connsiteY1401" fmla="*/ 90246 h 438126"/>
                <a:gd name="connsiteX1402" fmla="*/ 70174 w 438125"/>
                <a:gd name="connsiteY1402" fmla="*/ 90832 h 438126"/>
                <a:gd name="connsiteX1403" fmla="*/ 70791 w 438125"/>
                <a:gd name="connsiteY1403" fmla="*/ 92065 h 438126"/>
                <a:gd name="connsiteX1404" fmla="*/ 72918 w 438125"/>
                <a:gd name="connsiteY1404" fmla="*/ 95148 h 438126"/>
                <a:gd name="connsiteX1405" fmla="*/ 81705 w 438125"/>
                <a:gd name="connsiteY1405" fmla="*/ 103072 h 438126"/>
                <a:gd name="connsiteX1406" fmla="*/ 84449 w 438125"/>
                <a:gd name="connsiteY1406" fmla="*/ 104275 h 438126"/>
                <a:gd name="connsiteX1407" fmla="*/ 84449 w 438125"/>
                <a:gd name="connsiteY1407" fmla="*/ 113093 h 438126"/>
                <a:gd name="connsiteX1408" fmla="*/ 84449 w 438125"/>
                <a:gd name="connsiteY1408" fmla="*/ 116731 h 438126"/>
                <a:gd name="connsiteX1409" fmla="*/ 82630 w 438125"/>
                <a:gd name="connsiteY1409" fmla="*/ 115528 h 438126"/>
                <a:gd name="connsiteX1410" fmla="*/ 81428 w 438125"/>
                <a:gd name="connsiteY1410" fmla="*/ 114912 h 438126"/>
                <a:gd name="connsiteX1411" fmla="*/ 79886 w 438125"/>
                <a:gd name="connsiteY1411" fmla="*/ 113679 h 438126"/>
                <a:gd name="connsiteX1412" fmla="*/ 79886 w 438125"/>
                <a:gd name="connsiteY1412" fmla="*/ 113093 h 438126"/>
                <a:gd name="connsiteX1413" fmla="*/ 80811 w 438125"/>
                <a:gd name="connsiteY1413" fmla="*/ 112784 h 438126"/>
                <a:gd name="connsiteX1414" fmla="*/ 81705 w 438125"/>
                <a:gd name="connsiteY1414" fmla="*/ 112476 h 438126"/>
                <a:gd name="connsiteX1415" fmla="*/ 82939 w 438125"/>
                <a:gd name="connsiteY1415" fmla="*/ 112784 h 438126"/>
                <a:gd name="connsiteX1416" fmla="*/ 84449 w 438125"/>
                <a:gd name="connsiteY1416" fmla="*/ 113093 h 438126"/>
                <a:gd name="connsiteX1417" fmla="*/ 69033 w 438125"/>
                <a:gd name="connsiteY1417" fmla="*/ 120677 h 438126"/>
                <a:gd name="connsiteX1418" fmla="*/ 69650 w 438125"/>
                <a:gd name="connsiteY1418" fmla="*/ 120369 h 438126"/>
                <a:gd name="connsiteX1419" fmla="*/ 69958 w 438125"/>
                <a:gd name="connsiteY1419" fmla="*/ 119475 h 438126"/>
                <a:gd name="connsiteX1420" fmla="*/ 69958 w 438125"/>
                <a:gd name="connsiteY1420" fmla="*/ 117039 h 438126"/>
                <a:gd name="connsiteX1421" fmla="*/ 70267 w 438125"/>
                <a:gd name="connsiteY1421" fmla="*/ 115220 h 438126"/>
                <a:gd name="connsiteX1422" fmla="*/ 70575 w 438125"/>
                <a:gd name="connsiteY1422" fmla="*/ 115806 h 438126"/>
                <a:gd name="connsiteX1423" fmla="*/ 71161 w 438125"/>
                <a:gd name="connsiteY1423" fmla="*/ 117933 h 438126"/>
                <a:gd name="connsiteX1424" fmla="*/ 70883 w 438125"/>
                <a:gd name="connsiteY1424" fmla="*/ 120369 h 438126"/>
                <a:gd name="connsiteX1425" fmla="*/ 72086 w 438125"/>
                <a:gd name="connsiteY1425" fmla="*/ 122188 h 438126"/>
                <a:gd name="connsiteX1426" fmla="*/ 73905 w 438125"/>
                <a:gd name="connsiteY1426" fmla="*/ 121602 h 438126"/>
                <a:gd name="connsiteX1427" fmla="*/ 73596 w 438125"/>
                <a:gd name="connsiteY1427" fmla="*/ 120677 h 438126"/>
                <a:gd name="connsiteX1428" fmla="*/ 73478 w 438125"/>
                <a:gd name="connsiteY1428" fmla="*/ 119902 h 438126"/>
                <a:gd name="connsiteX1429" fmla="*/ 73596 w 438125"/>
                <a:gd name="connsiteY1429" fmla="*/ 119783 h 438126"/>
                <a:gd name="connsiteX1430" fmla="*/ 74213 w 438125"/>
                <a:gd name="connsiteY1430" fmla="*/ 119475 h 438126"/>
                <a:gd name="connsiteX1431" fmla="*/ 76340 w 438125"/>
                <a:gd name="connsiteY1431" fmla="*/ 120986 h 438126"/>
                <a:gd name="connsiteX1432" fmla="*/ 76649 w 438125"/>
                <a:gd name="connsiteY1432" fmla="*/ 122188 h 438126"/>
                <a:gd name="connsiteX1433" fmla="*/ 76957 w 438125"/>
                <a:gd name="connsiteY1433" fmla="*/ 124316 h 438126"/>
                <a:gd name="connsiteX1434" fmla="*/ 77265 w 438125"/>
                <a:gd name="connsiteY1434" fmla="*/ 126135 h 438126"/>
                <a:gd name="connsiteX1435" fmla="*/ 77851 w 438125"/>
                <a:gd name="connsiteY1435" fmla="*/ 127060 h 438126"/>
                <a:gd name="connsiteX1436" fmla="*/ 79393 w 438125"/>
                <a:gd name="connsiteY1436" fmla="*/ 127060 h 438126"/>
                <a:gd name="connsiteX1437" fmla="*/ 79979 w 438125"/>
                <a:gd name="connsiteY1437" fmla="*/ 126443 h 438126"/>
                <a:gd name="connsiteX1438" fmla="*/ 79393 w 438125"/>
                <a:gd name="connsiteY1438" fmla="*/ 124316 h 438126"/>
                <a:gd name="connsiteX1439" fmla="*/ 78468 w 438125"/>
                <a:gd name="connsiteY1439" fmla="*/ 123113 h 438126"/>
                <a:gd name="connsiteX1440" fmla="*/ 78776 w 438125"/>
                <a:gd name="connsiteY1440" fmla="*/ 122188 h 438126"/>
                <a:gd name="connsiteX1441" fmla="*/ 79085 w 438125"/>
                <a:gd name="connsiteY1441" fmla="*/ 122188 h 438126"/>
                <a:gd name="connsiteX1442" fmla="*/ 80287 w 438125"/>
                <a:gd name="connsiteY1442" fmla="*/ 123113 h 438126"/>
                <a:gd name="connsiteX1443" fmla="*/ 82414 w 438125"/>
                <a:gd name="connsiteY1443" fmla="*/ 124038 h 438126"/>
                <a:gd name="connsiteX1444" fmla="*/ 84233 w 438125"/>
                <a:gd name="connsiteY1444" fmla="*/ 122805 h 438126"/>
                <a:gd name="connsiteX1445" fmla="*/ 82723 w 438125"/>
                <a:gd name="connsiteY1445" fmla="*/ 118858 h 438126"/>
                <a:gd name="connsiteX1446" fmla="*/ 79393 w 438125"/>
                <a:gd name="connsiteY1446" fmla="*/ 117039 h 438126"/>
                <a:gd name="connsiteX1447" fmla="*/ 76957 w 438125"/>
                <a:gd name="connsiteY1447" fmla="*/ 115220 h 438126"/>
                <a:gd name="connsiteX1448" fmla="*/ 75138 w 438125"/>
                <a:gd name="connsiteY1448" fmla="*/ 110040 h 438126"/>
                <a:gd name="connsiteX1449" fmla="*/ 75138 w 438125"/>
                <a:gd name="connsiteY1449" fmla="*/ 108468 h 438126"/>
                <a:gd name="connsiteX1450" fmla="*/ 74521 w 438125"/>
                <a:gd name="connsiteY1450" fmla="*/ 107851 h 438126"/>
                <a:gd name="connsiteX1451" fmla="*/ 72702 w 438125"/>
                <a:gd name="connsiteY1451" fmla="*/ 108468 h 438126"/>
                <a:gd name="connsiteX1452" fmla="*/ 71880 w 438125"/>
                <a:gd name="connsiteY1452" fmla="*/ 108571 h 438126"/>
                <a:gd name="connsiteX1453" fmla="*/ 71777 w 438125"/>
                <a:gd name="connsiteY1453" fmla="*/ 108468 h 438126"/>
                <a:gd name="connsiteX1454" fmla="*/ 71161 w 438125"/>
                <a:gd name="connsiteY1454" fmla="*/ 106957 h 438126"/>
                <a:gd name="connsiteX1455" fmla="*/ 70575 w 438125"/>
                <a:gd name="connsiteY1455" fmla="*/ 103874 h 438126"/>
                <a:gd name="connsiteX1456" fmla="*/ 69958 w 438125"/>
                <a:gd name="connsiteY1456" fmla="*/ 103257 h 438126"/>
                <a:gd name="connsiteX1457" fmla="*/ 69342 w 438125"/>
                <a:gd name="connsiteY1457" fmla="*/ 103257 h 438126"/>
                <a:gd name="connsiteX1458" fmla="*/ 69033 w 438125"/>
                <a:gd name="connsiteY1458" fmla="*/ 104182 h 438126"/>
                <a:gd name="connsiteX1459" fmla="*/ 69033 w 438125"/>
                <a:gd name="connsiteY1459" fmla="*/ 120585 h 438126"/>
                <a:gd name="connsiteX1460" fmla="*/ 63884 w 438125"/>
                <a:gd name="connsiteY1460" fmla="*/ 123761 h 438126"/>
                <a:gd name="connsiteX1461" fmla="*/ 64193 w 438125"/>
                <a:gd name="connsiteY1461" fmla="*/ 126474 h 438126"/>
                <a:gd name="connsiteX1462" fmla="*/ 65703 w 438125"/>
                <a:gd name="connsiteY1462" fmla="*/ 128293 h 438126"/>
                <a:gd name="connsiteX1463" fmla="*/ 66906 w 438125"/>
                <a:gd name="connsiteY1463" fmla="*/ 131037 h 438126"/>
                <a:gd name="connsiteX1464" fmla="*/ 67522 w 438125"/>
                <a:gd name="connsiteY1464" fmla="*/ 131654 h 438126"/>
                <a:gd name="connsiteX1465" fmla="*/ 67831 w 438125"/>
                <a:gd name="connsiteY1465" fmla="*/ 132548 h 438126"/>
                <a:gd name="connsiteX1466" fmla="*/ 68447 w 438125"/>
                <a:gd name="connsiteY1466" fmla="*/ 133165 h 438126"/>
                <a:gd name="connsiteX1467" fmla="*/ 68756 w 438125"/>
                <a:gd name="connsiteY1467" fmla="*/ 134089 h 438126"/>
                <a:gd name="connsiteX1468" fmla="*/ 68756 w 438125"/>
                <a:gd name="connsiteY1468" fmla="*/ 134089 h 438126"/>
                <a:gd name="connsiteX1469" fmla="*/ 68756 w 438125"/>
                <a:gd name="connsiteY1469" fmla="*/ 128509 h 438126"/>
                <a:gd name="connsiteX1470" fmla="*/ 67831 w 438125"/>
                <a:gd name="connsiteY1470" fmla="*/ 127923 h 438126"/>
                <a:gd name="connsiteX1471" fmla="*/ 64748 w 438125"/>
                <a:gd name="connsiteY1471" fmla="*/ 124840 h 438126"/>
                <a:gd name="connsiteX1472" fmla="*/ 63823 w 438125"/>
                <a:gd name="connsiteY1472" fmla="*/ 123637 h 438126"/>
                <a:gd name="connsiteX1473" fmla="*/ 69033 w 438125"/>
                <a:gd name="connsiteY1473" fmla="*/ 90030 h 438126"/>
                <a:gd name="connsiteX1474" fmla="*/ 69033 w 438125"/>
                <a:gd name="connsiteY1474" fmla="*/ 95179 h 438126"/>
                <a:gd name="connsiteX1475" fmla="*/ 67831 w 438125"/>
                <a:gd name="connsiteY1475" fmla="*/ 95796 h 438126"/>
                <a:gd name="connsiteX1476" fmla="*/ 66906 w 438125"/>
                <a:gd name="connsiteY1476" fmla="*/ 98879 h 438126"/>
                <a:gd name="connsiteX1477" fmla="*/ 67214 w 438125"/>
                <a:gd name="connsiteY1477" fmla="*/ 101592 h 438126"/>
                <a:gd name="connsiteX1478" fmla="*/ 66320 w 438125"/>
                <a:gd name="connsiteY1478" fmla="*/ 103411 h 438126"/>
                <a:gd name="connsiteX1479" fmla="*/ 65703 w 438125"/>
                <a:gd name="connsiteY1479" fmla="*/ 103411 h 438126"/>
                <a:gd name="connsiteX1480" fmla="*/ 64501 w 438125"/>
                <a:gd name="connsiteY1480" fmla="*/ 104028 h 438126"/>
                <a:gd name="connsiteX1481" fmla="*/ 64193 w 438125"/>
                <a:gd name="connsiteY1481" fmla="*/ 106464 h 438126"/>
                <a:gd name="connsiteX1482" fmla="*/ 64501 w 438125"/>
                <a:gd name="connsiteY1482" fmla="*/ 107389 h 438126"/>
                <a:gd name="connsiteX1483" fmla="*/ 65703 w 438125"/>
                <a:gd name="connsiteY1483" fmla="*/ 106155 h 438126"/>
                <a:gd name="connsiteX1484" fmla="*/ 69033 w 438125"/>
                <a:gd name="connsiteY1484" fmla="*/ 105261 h 438126"/>
                <a:gd name="connsiteX1485" fmla="*/ 69650 w 438125"/>
                <a:gd name="connsiteY1485" fmla="*/ 104336 h 438126"/>
                <a:gd name="connsiteX1486" fmla="*/ 69650 w 438125"/>
                <a:gd name="connsiteY1486" fmla="*/ 120431 h 438126"/>
                <a:gd name="connsiteX1487" fmla="*/ 68293 w 438125"/>
                <a:gd name="connsiteY1487" fmla="*/ 120431 h 438126"/>
                <a:gd name="connsiteX1488" fmla="*/ 65549 w 438125"/>
                <a:gd name="connsiteY1488" fmla="*/ 120739 h 438126"/>
                <a:gd name="connsiteX1489" fmla="*/ 64933 w 438125"/>
                <a:gd name="connsiteY1489" fmla="*/ 119537 h 438126"/>
                <a:gd name="connsiteX1490" fmla="*/ 65858 w 438125"/>
                <a:gd name="connsiteY1490" fmla="*/ 117101 h 438126"/>
                <a:gd name="connsiteX1491" fmla="*/ 66474 w 438125"/>
                <a:gd name="connsiteY1491" fmla="*/ 113740 h 438126"/>
                <a:gd name="connsiteX1492" fmla="*/ 66752 w 438125"/>
                <a:gd name="connsiteY1492" fmla="*/ 110410 h 438126"/>
                <a:gd name="connsiteX1493" fmla="*/ 66752 w 438125"/>
                <a:gd name="connsiteY1493" fmla="*/ 109393 h 438126"/>
                <a:gd name="connsiteX1494" fmla="*/ 65549 w 438125"/>
                <a:gd name="connsiteY1494" fmla="*/ 108190 h 438126"/>
                <a:gd name="connsiteX1495" fmla="*/ 64655 w 438125"/>
                <a:gd name="connsiteY1495" fmla="*/ 108807 h 438126"/>
                <a:gd name="connsiteX1496" fmla="*/ 62805 w 438125"/>
                <a:gd name="connsiteY1496" fmla="*/ 111890 h 438126"/>
                <a:gd name="connsiteX1497" fmla="*/ 61911 w 438125"/>
                <a:gd name="connsiteY1497" fmla="*/ 113709 h 438126"/>
                <a:gd name="connsiteX1498" fmla="*/ 60986 w 438125"/>
                <a:gd name="connsiteY1498" fmla="*/ 114634 h 438126"/>
                <a:gd name="connsiteX1499" fmla="*/ 60092 w 438125"/>
                <a:gd name="connsiteY1499" fmla="*/ 115837 h 438126"/>
                <a:gd name="connsiteX1500" fmla="*/ 57656 w 438125"/>
                <a:gd name="connsiteY1500" fmla="*/ 116453 h 438126"/>
                <a:gd name="connsiteX1501" fmla="*/ 58550 w 438125"/>
                <a:gd name="connsiteY1501" fmla="*/ 114634 h 438126"/>
                <a:gd name="connsiteX1502" fmla="*/ 59475 w 438125"/>
                <a:gd name="connsiteY1502" fmla="*/ 112815 h 438126"/>
                <a:gd name="connsiteX1503" fmla="*/ 59475 w 438125"/>
                <a:gd name="connsiteY1503" fmla="*/ 111890 h 438126"/>
                <a:gd name="connsiteX1504" fmla="*/ 59784 w 438125"/>
                <a:gd name="connsiteY1504" fmla="*/ 111582 h 438126"/>
                <a:gd name="connsiteX1505" fmla="*/ 60092 w 438125"/>
                <a:gd name="connsiteY1505" fmla="*/ 110996 h 438126"/>
                <a:gd name="connsiteX1506" fmla="*/ 60092 w 438125"/>
                <a:gd name="connsiteY1506" fmla="*/ 108468 h 438126"/>
                <a:gd name="connsiteX1507" fmla="*/ 59784 w 438125"/>
                <a:gd name="connsiteY1507" fmla="*/ 107543 h 438126"/>
                <a:gd name="connsiteX1508" fmla="*/ 58859 w 438125"/>
                <a:gd name="connsiteY1508" fmla="*/ 101161 h 438126"/>
                <a:gd name="connsiteX1509" fmla="*/ 58273 w 438125"/>
                <a:gd name="connsiteY1509" fmla="*/ 99958 h 438126"/>
                <a:gd name="connsiteX1510" fmla="*/ 57964 w 438125"/>
                <a:gd name="connsiteY1510" fmla="*/ 98756 h 438126"/>
                <a:gd name="connsiteX1511" fmla="*/ 57656 w 438125"/>
                <a:gd name="connsiteY1511" fmla="*/ 95395 h 438126"/>
                <a:gd name="connsiteX1512" fmla="*/ 57348 w 438125"/>
                <a:gd name="connsiteY1512" fmla="*/ 94501 h 438126"/>
                <a:gd name="connsiteX1513" fmla="*/ 57348 w 438125"/>
                <a:gd name="connsiteY1513" fmla="*/ 89321 h 438126"/>
                <a:gd name="connsiteX1514" fmla="*/ 59167 w 438125"/>
                <a:gd name="connsiteY1514" fmla="*/ 89321 h 438126"/>
                <a:gd name="connsiteX1515" fmla="*/ 60400 w 438125"/>
                <a:gd name="connsiteY1515" fmla="*/ 90246 h 438126"/>
                <a:gd name="connsiteX1516" fmla="*/ 61911 w 438125"/>
                <a:gd name="connsiteY1516" fmla="*/ 90554 h 438126"/>
                <a:gd name="connsiteX1517" fmla="*/ 63113 w 438125"/>
                <a:gd name="connsiteY1517" fmla="*/ 89938 h 438126"/>
                <a:gd name="connsiteX1518" fmla="*/ 64038 w 438125"/>
                <a:gd name="connsiteY1518" fmla="*/ 89938 h 438126"/>
                <a:gd name="connsiteX1519" fmla="*/ 64038 w 438125"/>
                <a:gd name="connsiteY1519" fmla="*/ 90832 h 438126"/>
                <a:gd name="connsiteX1520" fmla="*/ 63730 w 438125"/>
                <a:gd name="connsiteY1520" fmla="*/ 91448 h 438126"/>
                <a:gd name="connsiteX1521" fmla="*/ 63422 w 438125"/>
                <a:gd name="connsiteY1521" fmla="*/ 92065 h 438126"/>
                <a:gd name="connsiteX1522" fmla="*/ 61294 w 438125"/>
                <a:gd name="connsiteY1522" fmla="*/ 98447 h 438126"/>
                <a:gd name="connsiteX1523" fmla="*/ 61294 w 438125"/>
                <a:gd name="connsiteY1523" fmla="*/ 104830 h 438126"/>
                <a:gd name="connsiteX1524" fmla="*/ 61603 w 438125"/>
                <a:gd name="connsiteY1524" fmla="*/ 105724 h 438126"/>
                <a:gd name="connsiteX1525" fmla="*/ 61603 w 438125"/>
                <a:gd name="connsiteY1525" fmla="*/ 108160 h 438126"/>
                <a:gd name="connsiteX1526" fmla="*/ 61294 w 438125"/>
                <a:gd name="connsiteY1526" fmla="*/ 109670 h 438126"/>
                <a:gd name="connsiteX1527" fmla="*/ 60986 w 438125"/>
                <a:gd name="connsiteY1527" fmla="*/ 110904 h 438126"/>
                <a:gd name="connsiteX1528" fmla="*/ 60986 w 438125"/>
                <a:gd name="connsiteY1528" fmla="*/ 111489 h 438126"/>
                <a:gd name="connsiteX1529" fmla="*/ 61294 w 438125"/>
                <a:gd name="connsiteY1529" fmla="*/ 112106 h 438126"/>
                <a:gd name="connsiteX1530" fmla="*/ 61603 w 438125"/>
                <a:gd name="connsiteY1530" fmla="*/ 112106 h 438126"/>
                <a:gd name="connsiteX1531" fmla="*/ 62805 w 438125"/>
                <a:gd name="connsiteY1531" fmla="*/ 108468 h 438126"/>
                <a:gd name="connsiteX1532" fmla="*/ 63422 w 438125"/>
                <a:gd name="connsiteY1532" fmla="*/ 104830 h 438126"/>
                <a:gd name="connsiteX1533" fmla="*/ 63422 w 438125"/>
                <a:gd name="connsiteY1533" fmla="*/ 102394 h 438126"/>
                <a:gd name="connsiteX1534" fmla="*/ 63730 w 438125"/>
                <a:gd name="connsiteY1534" fmla="*/ 101777 h 438126"/>
                <a:gd name="connsiteX1535" fmla="*/ 64347 w 438125"/>
                <a:gd name="connsiteY1535" fmla="*/ 101777 h 438126"/>
                <a:gd name="connsiteX1536" fmla="*/ 64655 w 438125"/>
                <a:gd name="connsiteY1536" fmla="*/ 102086 h 438126"/>
                <a:gd name="connsiteX1537" fmla="*/ 65858 w 438125"/>
                <a:gd name="connsiteY1537" fmla="*/ 102086 h 438126"/>
                <a:gd name="connsiteX1538" fmla="*/ 66166 w 438125"/>
                <a:gd name="connsiteY1538" fmla="*/ 100883 h 438126"/>
                <a:gd name="connsiteX1539" fmla="*/ 66166 w 438125"/>
                <a:gd name="connsiteY1539" fmla="*/ 97522 h 438126"/>
                <a:gd name="connsiteX1540" fmla="*/ 66782 w 438125"/>
                <a:gd name="connsiteY1540" fmla="*/ 95703 h 438126"/>
                <a:gd name="connsiteX1541" fmla="*/ 67677 w 438125"/>
                <a:gd name="connsiteY1541" fmla="*/ 94193 h 438126"/>
                <a:gd name="connsiteX1542" fmla="*/ 68879 w 438125"/>
                <a:gd name="connsiteY1542" fmla="*/ 91448 h 438126"/>
                <a:gd name="connsiteX1543" fmla="*/ 68879 w 438125"/>
                <a:gd name="connsiteY1543" fmla="*/ 89938 h 438126"/>
                <a:gd name="connsiteX1544" fmla="*/ 56885 w 438125"/>
                <a:gd name="connsiteY1544" fmla="*/ 108530 h 438126"/>
                <a:gd name="connsiteX1545" fmla="*/ 57502 w 438125"/>
                <a:gd name="connsiteY1545" fmla="*/ 107605 h 438126"/>
                <a:gd name="connsiteX1546" fmla="*/ 57194 w 438125"/>
                <a:gd name="connsiteY1546" fmla="*/ 105785 h 438126"/>
                <a:gd name="connsiteX1547" fmla="*/ 56885 w 438125"/>
                <a:gd name="connsiteY1547" fmla="*/ 105200 h 438126"/>
                <a:gd name="connsiteX1548" fmla="*/ 56885 w 438125"/>
                <a:gd name="connsiteY1548" fmla="*/ 108468 h 438126"/>
                <a:gd name="connsiteX1549" fmla="*/ 56885 w 438125"/>
                <a:gd name="connsiteY1549" fmla="*/ 105200 h 438126"/>
                <a:gd name="connsiteX1550" fmla="*/ 57194 w 438125"/>
                <a:gd name="connsiteY1550" fmla="*/ 104583 h 438126"/>
                <a:gd name="connsiteX1551" fmla="*/ 56885 w 438125"/>
                <a:gd name="connsiteY1551" fmla="*/ 103966 h 438126"/>
                <a:gd name="connsiteX1552" fmla="*/ 57656 w 438125"/>
                <a:gd name="connsiteY1552" fmla="*/ 89383 h 438126"/>
                <a:gd name="connsiteX1553" fmla="*/ 57656 w 438125"/>
                <a:gd name="connsiteY1553" fmla="*/ 94563 h 438126"/>
                <a:gd name="connsiteX1554" fmla="*/ 57040 w 438125"/>
                <a:gd name="connsiteY1554" fmla="*/ 92127 h 438126"/>
                <a:gd name="connsiteX1555" fmla="*/ 56731 w 438125"/>
                <a:gd name="connsiteY1555" fmla="*/ 90308 h 438126"/>
                <a:gd name="connsiteX1556" fmla="*/ 56731 w 438125"/>
                <a:gd name="connsiteY1556" fmla="*/ 89074 h 438126"/>
                <a:gd name="connsiteX1557" fmla="*/ 57656 w 438125"/>
                <a:gd name="connsiteY1557" fmla="*/ 89383 h 438126"/>
                <a:gd name="connsiteX1558" fmla="*/ 56885 w 438125"/>
                <a:gd name="connsiteY1558" fmla="*/ 103966 h 438126"/>
                <a:gd name="connsiteX1559" fmla="*/ 56885 w 438125"/>
                <a:gd name="connsiteY1559" fmla="*/ 105477 h 438126"/>
                <a:gd name="connsiteX1560" fmla="*/ 56885 w 438125"/>
                <a:gd name="connsiteY1560" fmla="*/ 105477 h 438126"/>
                <a:gd name="connsiteX1561" fmla="*/ 56885 w 438125"/>
                <a:gd name="connsiteY1561" fmla="*/ 108560 h 438126"/>
                <a:gd name="connsiteX1562" fmla="*/ 56577 w 438125"/>
                <a:gd name="connsiteY1562" fmla="*/ 108869 h 438126"/>
                <a:gd name="connsiteX1563" fmla="*/ 56300 w 438125"/>
                <a:gd name="connsiteY1563" fmla="*/ 110996 h 438126"/>
                <a:gd name="connsiteX1564" fmla="*/ 56300 w 438125"/>
                <a:gd name="connsiteY1564" fmla="*/ 113709 h 438126"/>
                <a:gd name="connsiteX1565" fmla="*/ 56300 w 438125"/>
                <a:gd name="connsiteY1565" fmla="*/ 114943 h 438126"/>
                <a:gd name="connsiteX1566" fmla="*/ 55375 w 438125"/>
                <a:gd name="connsiteY1566" fmla="*/ 115559 h 438126"/>
                <a:gd name="connsiteX1567" fmla="*/ 53247 w 438125"/>
                <a:gd name="connsiteY1567" fmla="*/ 115559 h 438126"/>
                <a:gd name="connsiteX1568" fmla="*/ 51736 w 438125"/>
                <a:gd name="connsiteY1568" fmla="*/ 115559 h 438126"/>
                <a:gd name="connsiteX1569" fmla="*/ 50811 w 438125"/>
                <a:gd name="connsiteY1569" fmla="*/ 115837 h 438126"/>
                <a:gd name="connsiteX1570" fmla="*/ 50503 w 438125"/>
                <a:gd name="connsiteY1570" fmla="*/ 114634 h 438126"/>
                <a:gd name="connsiteX1571" fmla="*/ 51428 w 438125"/>
                <a:gd name="connsiteY1571" fmla="*/ 112815 h 438126"/>
                <a:gd name="connsiteX1572" fmla="*/ 51736 w 438125"/>
                <a:gd name="connsiteY1572" fmla="*/ 111304 h 438126"/>
                <a:gd name="connsiteX1573" fmla="*/ 52045 w 438125"/>
                <a:gd name="connsiteY1573" fmla="*/ 109455 h 438126"/>
                <a:gd name="connsiteX1574" fmla="*/ 52045 w 438125"/>
                <a:gd name="connsiteY1574" fmla="*/ 108468 h 438126"/>
                <a:gd name="connsiteX1575" fmla="*/ 52045 w 438125"/>
                <a:gd name="connsiteY1575" fmla="*/ 107265 h 438126"/>
                <a:gd name="connsiteX1576" fmla="*/ 51120 w 438125"/>
                <a:gd name="connsiteY1576" fmla="*/ 106649 h 438126"/>
                <a:gd name="connsiteX1577" fmla="*/ 51120 w 438125"/>
                <a:gd name="connsiteY1577" fmla="*/ 106649 h 438126"/>
                <a:gd name="connsiteX1578" fmla="*/ 50503 w 438125"/>
                <a:gd name="connsiteY1578" fmla="*/ 106340 h 438126"/>
                <a:gd name="connsiteX1579" fmla="*/ 48684 w 438125"/>
                <a:gd name="connsiteY1579" fmla="*/ 105138 h 438126"/>
                <a:gd name="connsiteX1580" fmla="*/ 48684 w 438125"/>
                <a:gd name="connsiteY1580" fmla="*/ 103905 h 438126"/>
                <a:gd name="connsiteX1581" fmla="*/ 49301 w 438125"/>
                <a:gd name="connsiteY1581" fmla="*/ 103288 h 438126"/>
                <a:gd name="connsiteX1582" fmla="*/ 51120 w 438125"/>
                <a:gd name="connsiteY1582" fmla="*/ 103288 h 438126"/>
                <a:gd name="connsiteX1583" fmla="*/ 52322 w 438125"/>
                <a:gd name="connsiteY1583" fmla="*/ 103011 h 438126"/>
                <a:gd name="connsiteX1584" fmla="*/ 54172 w 438125"/>
                <a:gd name="connsiteY1584" fmla="*/ 103011 h 438126"/>
                <a:gd name="connsiteX1585" fmla="*/ 55066 w 438125"/>
                <a:gd name="connsiteY1585" fmla="*/ 103596 h 438126"/>
                <a:gd name="connsiteX1586" fmla="*/ 55375 w 438125"/>
                <a:gd name="connsiteY1586" fmla="*/ 103596 h 438126"/>
                <a:gd name="connsiteX1587" fmla="*/ 56300 w 438125"/>
                <a:gd name="connsiteY1587" fmla="*/ 103905 h 438126"/>
                <a:gd name="connsiteX1588" fmla="*/ 291364 w 438125"/>
                <a:gd name="connsiteY1588" fmla="*/ 63144 h 438126"/>
                <a:gd name="connsiteX1589" fmla="*/ 292258 w 438125"/>
                <a:gd name="connsiteY1589" fmla="*/ 65272 h 438126"/>
                <a:gd name="connsiteX1590" fmla="*/ 293800 w 438125"/>
                <a:gd name="connsiteY1590" fmla="*/ 66813 h 438126"/>
                <a:gd name="connsiteX1591" fmla="*/ 294386 w 438125"/>
                <a:gd name="connsiteY1591" fmla="*/ 68941 h 438126"/>
                <a:gd name="connsiteX1592" fmla="*/ 295002 w 438125"/>
                <a:gd name="connsiteY1592" fmla="*/ 70452 h 438126"/>
                <a:gd name="connsiteX1593" fmla="*/ 295002 w 438125"/>
                <a:gd name="connsiteY1593" fmla="*/ 75015 h 438126"/>
                <a:gd name="connsiteX1594" fmla="*/ 293491 w 438125"/>
                <a:gd name="connsiteY1594" fmla="*/ 75015 h 438126"/>
                <a:gd name="connsiteX1595" fmla="*/ 291672 w 438125"/>
                <a:gd name="connsiteY1595" fmla="*/ 75292 h 438126"/>
                <a:gd name="connsiteX1596" fmla="*/ 292566 w 438125"/>
                <a:gd name="connsiteY1596" fmla="*/ 51027 h 438126"/>
                <a:gd name="connsiteX1597" fmla="*/ 292566 w 438125"/>
                <a:gd name="connsiteY1597" fmla="*/ 48592 h 438126"/>
                <a:gd name="connsiteX1598" fmla="*/ 294108 w 438125"/>
                <a:gd name="connsiteY1598" fmla="*/ 48592 h 438126"/>
                <a:gd name="connsiteX1599" fmla="*/ 295927 w 438125"/>
                <a:gd name="connsiteY1599" fmla="*/ 48314 h 438126"/>
                <a:gd name="connsiteX1600" fmla="*/ 297130 w 438125"/>
                <a:gd name="connsiteY1600" fmla="*/ 47697 h 438126"/>
                <a:gd name="connsiteX1601" fmla="*/ 298949 w 438125"/>
                <a:gd name="connsiteY1601" fmla="*/ 47697 h 438126"/>
                <a:gd name="connsiteX1602" fmla="*/ 299565 w 438125"/>
                <a:gd name="connsiteY1602" fmla="*/ 47389 h 438126"/>
                <a:gd name="connsiteX1603" fmla="*/ 299874 w 438125"/>
                <a:gd name="connsiteY1603" fmla="*/ 46773 h 438126"/>
                <a:gd name="connsiteX1604" fmla="*/ 299565 w 438125"/>
                <a:gd name="connsiteY1604" fmla="*/ 46187 h 438126"/>
                <a:gd name="connsiteX1605" fmla="*/ 299257 w 438125"/>
                <a:gd name="connsiteY1605" fmla="*/ 45570 h 438126"/>
                <a:gd name="connsiteX1606" fmla="*/ 299257 w 438125"/>
                <a:gd name="connsiteY1606" fmla="*/ 45262 h 438126"/>
                <a:gd name="connsiteX1607" fmla="*/ 299565 w 438125"/>
                <a:gd name="connsiteY1607" fmla="*/ 45262 h 438126"/>
                <a:gd name="connsiteX1608" fmla="*/ 300490 w 438125"/>
                <a:gd name="connsiteY1608" fmla="*/ 46187 h 438126"/>
                <a:gd name="connsiteX1609" fmla="*/ 301693 w 438125"/>
                <a:gd name="connsiteY1609" fmla="*/ 48006 h 438126"/>
                <a:gd name="connsiteX1610" fmla="*/ 301076 w 438125"/>
                <a:gd name="connsiteY1610" fmla="*/ 48900 h 438126"/>
                <a:gd name="connsiteX1611" fmla="*/ 298949 w 438125"/>
                <a:gd name="connsiteY1611" fmla="*/ 49208 h 438126"/>
                <a:gd name="connsiteX1612" fmla="*/ 298055 w 438125"/>
                <a:gd name="connsiteY1612" fmla="*/ 49517 h 438126"/>
                <a:gd name="connsiteX1613" fmla="*/ 296513 w 438125"/>
                <a:gd name="connsiteY1613" fmla="*/ 50133 h 438126"/>
                <a:gd name="connsiteX1614" fmla="*/ 295002 w 438125"/>
                <a:gd name="connsiteY1614" fmla="*/ 51336 h 438126"/>
                <a:gd name="connsiteX1615" fmla="*/ 292566 w 438125"/>
                <a:gd name="connsiteY1615" fmla="*/ 51027 h 438126"/>
                <a:gd name="connsiteX1616" fmla="*/ 293183 w 438125"/>
                <a:gd name="connsiteY1616" fmla="*/ 45570 h 438126"/>
                <a:gd name="connsiteX1617" fmla="*/ 294694 w 438125"/>
                <a:gd name="connsiteY1617" fmla="*/ 44676 h 438126"/>
                <a:gd name="connsiteX1618" fmla="*/ 295310 w 438125"/>
                <a:gd name="connsiteY1618" fmla="*/ 44676 h 438126"/>
                <a:gd name="connsiteX1619" fmla="*/ 296235 w 438125"/>
                <a:gd name="connsiteY1619" fmla="*/ 43443 h 438126"/>
                <a:gd name="connsiteX1620" fmla="*/ 296513 w 438125"/>
                <a:gd name="connsiteY1620" fmla="*/ 41315 h 438126"/>
                <a:gd name="connsiteX1621" fmla="*/ 294386 w 438125"/>
                <a:gd name="connsiteY1621" fmla="*/ 37369 h 438126"/>
                <a:gd name="connsiteX1622" fmla="*/ 293183 w 438125"/>
                <a:gd name="connsiteY1622" fmla="*/ 34933 h 438126"/>
                <a:gd name="connsiteX1623" fmla="*/ 292875 w 438125"/>
                <a:gd name="connsiteY1623" fmla="*/ 34625 h 438126"/>
                <a:gd name="connsiteX1624" fmla="*/ 292566 w 438125"/>
                <a:gd name="connsiteY1624" fmla="*/ 34625 h 438126"/>
                <a:gd name="connsiteX1625" fmla="*/ 292566 w 438125"/>
                <a:gd name="connsiteY1625" fmla="*/ 45570 h 438126"/>
                <a:gd name="connsiteX1626" fmla="*/ 290100 w 438125"/>
                <a:gd name="connsiteY1626" fmla="*/ 61942 h 438126"/>
                <a:gd name="connsiteX1627" fmla="*/ 291333 w 438125"/>
                <a:gd name="connsiteY1627" fmla="*/ 62867 h 438126"/>
                <a:gd name="connsiteX1628" fmla="*/ 291641 w 438125"/>
                <a:gd name="connsiteY1628" fmla="*/ 63453 h 438126"/>
                <a:gd name="connsiteX1629" fmla="*/ 291641 w 438125"/>
                <a:gd name="connsiteY1629" fmla="*/ 75477 h 438126"/>
                <a:gd name="connsiteX1630" fmla="*/ 291025 w 438125"/>
                <a:gd name="connsiteY1630" fmla="*/ 75477 h 438126"/>
                <a:gd name="connsiteX1631" fmla="*/ 288897 w 438125"/>
                <a:gd name="connsiteY1631" fmla="*/ 76094 h 438126"/>
                <a:gd name="connsiteX1632" fmla="*/ 287972 w 438125"/>
                <a:gd name="connsiteY1632" fmla="*/ 74861 h 438126"/>
                <a:gd name="connsiteX1633" fmla="*/ 289514 w 438125"/>
                <a:gd name="connsiteY1633" fmla="*/ 69403 h 438126"/>
                <a:gd name="connsiteX1634" fmla="*/ 290100 w 438125"/>
                <a:gd name="connsiteY1634" fmla="*/ 62096 h 438126"/>
                <a:gd name="connsiteX1635" fmla="*/ 291641 w 438125"/>
                <a:gd name="connsiteY1635" fmla="*/ 34594 h 438126"/>
                <a:gd name="connsiteX1636" fmla="*/ 291025 w 438125"/>
                <a:gd name="connsiteY1636" fmla="*/ 34594 h 438126"/>
                <a:gd name="connsiteX1637" fmla="*/ 289514 w 438125"/>
                <a:gd name="connsiteY1637" fmla="*/ 35519 h 438126"/>
                <a:gd name="connsiteX1638" fmla="*/ 289206 w 438125"/>
                <a:gd name="connsiteY1638" fmla="*/ 37030 h 438126"/>
                <a:gd name="connsiteX1639" fmla="*/ 289206 w 438125"/>
                <a:gd name="connsiteY1639" fmla="*/ 40113 h 438126"/>
                <a:gd name="connsiteX1640" fmla="*/ 287695 w 438125"/>
                <a:gd name="connsiteY1640" fmla="*/ 43751 h 438126"/>
                <a:gd name="connsiteX1641" fmla="*/ 284334 w 438125"/>
                <a:gd name="connsiteY1641" fmla="*/ 48900 h 438126"/>
                <a:gd name="connsiteX1642" fmla="*/ 281621 w 438125"/>
                <a:gd name="connsiteY1642" fmla="*/ 50133 h 438126"/>
                <a:gd name="connsiteX1643" fmla="*/ 277644 w 438125"/>
                <a:gd name="connsiteY1643" fmla="*/ 50133 h 438126"/>
                <a:gd name="connsiteX1644" fmla="*/ 268857 w 438125"/>
                <a:gd name="connsiteY1644" fmla="*/ 49208 h 438126"/>
                <a:gd name="connsiteX1645" fmla="*/ 267037 w 438125"/>
                <a:gd name="connsiteY1645" fmla="*/ 48314 h 438126"/>
                <a:gd name="connsiteX1646" fmla="*/ 265804 w 438125"/>
                <a:gd name="connsiteY1646" fmla="*/ 48900 h 438126"/>
                <a:gd name="connsiteX1647" fmla="*/ 265187 w 438125"/>
                <a:gd name="connsiteY1647" fmla="*/ 49517 h 438126"/>
                <a:gd name="connsiteX1648" fmla="*/ 266112 w 438125"/>
                <a:gd name="connsiteY1648" fmla="*/ 52600 h 438126"/>
                <a:gd name="connsiteX1649" fmla="*/ 267932 w 438125"/>
                <a:gd name="connsiteY1649" fmla="*/ 55313 h 438126"/>
                <a:gd name="connsiteX1650" fmla="*/ 271570 w 438125"/>
                <a:gd name="connsiteY1650" fmla="*/ 55313 h 438126"/>
                <a:gd name="connsiteX1651" fmla="*/ 274653 w 438125"/>
                <a:gd name="connsiteY1651" fmla="*/ 55036 h 438126"/>
                <a:gd name="connsiteX1652" fmla="*/ 279216 w 438125"/>
                <a:gd name="connsiteY1652" fmla="*/ 54419 h 438126"/>
                <a:gd name="connsiteX1653" fmla="*/ 279803 w 438125"/>
                <a:gd name="connsiteY1653" fmla="*/ 55004 h 438126"/>
                <a:gd name="connsiteX1654" fmla="*/ 279802 w 438125"/>
                <a:gd name="connsiteY1654" fmla="*/ 55036 h 438126"/>
                <a:gd name="connsiteX1655" fmla="*/ 276719 w 438125"/>
                <a:gd name="connsiteY1655" fmla="*/ 58119 h 438126"/>
                <a:gd name="connsiteX1656" fmla="*/ 271231 w 438125"/>
                <a:gd name="connsiteY1656" fmla="*/ 59938 h 438126"/>
                <a:gd name="connsiteX1657" fmla="*/ 266082 w 438125"/>
                <a:gd name="connsiteY1657" fmla="*/ 60863 h 438126"/>
                <a:gd name="connsiteX1658" fmla="*/ 261210 w 438125"/>
                <a:gd name="connsiteY1658" fmla="*/ 61480 h 438126"/>
                <a:gd name="connsiteX1659" fmla="*/ 260008 w 438125"/>
                <a:gd name="connsiteY1659" fmla="*/ 61171 h 438126"/>
                <a:gd name="connsiteX1660" fmla="*/ 259699 w 438125"/>
                <a:gd name="connsiteY1660" fmla="*/ 61757 h 438126"/>
                <a:gd name="connsiteX1661" fmla="*/ 263954 w 438125"/>
                <a:gd name="connsiteY1661" fmla="*/ 62682 h 438126"/>
                <a:gd name="connsiteX1662" fmla="*/ 268826 w 438125"/>
                <a:gd name="connsiteY1662" fmla="*/ 64193 h 438126"/>
                <a:gd name="connsiteX1663" fmla="*/ 273358 w 438125"/>
                <a:gd name="connsiteY1663" fmla="*/ 64501 h 438126"/>
                <a:gd name="connsiteX1664" fmla="*/ 275485 w 438125"/>
                <a:gd name="connsiteY1664" fmla="*/ 63884 h 438126"/>
                <a:gd name="connsiteX1665" fmla="*/ 277613 w 438125"/>
                <a:gd name="connsiteY1665" fmla="*/ 63576 h 438126"/>
                <a:gd name="connsiteX1666" fmla="*/ 280696 w 438125"/>
                <a:gd name="connsiteY1666" fmla="*/ 62065 h 438126"/>
                <a:gd name="connsiteX1667" fmla="*/ 281898 w 438125"/>
                <a:gd name="connsiteY1667" fmla="*/ 60246 h 438126"/>
                <a:gd name="connsiteX1668" fmla="*/ 283748 w 438125"/>
                <a:gd name="connsiteY1668" fmla="*/ 57502 h 438126"/>
                <a:gd name="connsiteX1669" fmla="*/ 285568 w 438125"/>
                <a:gd name="connsiteY1669" fmla="*/ 55097 h 438126"/>
                <a:gd name="connsiteX1670" fmla="*/ 287387 w 438125"/>
                <a:gd name="connsiteY1670" fmla="*/ 53864 h 438126"/>
                <a:gd name="connsiteX1671" fmla="*/ 288897 w 438125"/>
                <a:gd name="connsiteY1671" fmla="*/ 52661 h 438126"/>
                <a:gd name="connsiteX1672" fmla="*/ 291333 w 438125"/>
                <a:gd name="connsiteY1672" fmla="*/ 51428 h 438126"/>
                <a:gd name="connsiteX1673" fmla="*/ 292536 w 438125"/>
                <a:gd name="connsiteY1673" fmla="*/ 51120 h 438126"/>
                <a:gd name="connsiteX1674" fmla="*/ 292536 w 438125"/>
                <a:gd name="connsiteY1674" fmla="*/ 48715 h 438126"/>
                <a:gd name="connsiteX1675" fmla="*/ 291025 w 438125"/>
                <a:gd name="connsiteY1675" fmla="*/ 48715 h 438126"/>
                <a:gd name="connsiteX1676" fmla="*/ 291333 w 438125"/>
                <a:gd name="connsiteY1676" fmla="*/ 47790 h 438126"/>
                <a:gd name="connsiteX1677" fmla="*/ 291950 w 438125"/>
                <a:gd name="connsiteY1677" fmla="*/ 46279 h 438126"/>
                <a:gd name="connsiteX1678" fmla="*/ 292536 w 438125"/>
                <a:gd name="connsiteY1678" fmla="*/ 45663 h 438126"/>
                <a:gd name="connsiteX1679" fmla="*/ 292536 w 438125"/>
                <a:gd name="connsiteY1679" fmla="*/ 34625 h 43812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  <a:cxn ang="0">
                  <a:pos x="connsiteX109" y="connsiteY109"/>
                </a:cxn>
                <a:cxn ang="0">
                  <a:pos x="connsiteX110" y="connsiteY110"/>
                </a:cxn>
                <a:cxn ang="0">
                  <a:pos x="connsiteX111" y="connsiteY111"/>
                </a:cxn>
                <a:cxn ang="0">
                  <a:pos x="connsiteX112" y="connsiteY112"/>
                </a:cxn>
                <a:cxn ang="0">
                  <a:pos x="connsiteX113" y="connsiteY113"/>
                </a:cxn>
                <a:cxn ang="0">
                  <a:pos x="connsiteX114" y="connsiteY114"/>
                </a:cxn>
                <a:cxn ang="0">
                  <a:pos x="connsiteX115" y="connsiteY115"/>
                </a:cxn>
                <a:cxn ang="0">
                  <a:pos x="connsiteX116" y="connsiteY116"/>
                </a:cxn>
                <a:cxn ang="0">
                  <a:pos x="connsiteX117" y="connsiteY117"/>
                </a:cxn>
                <a:cxn ang="0">
                  <a:pos x="connsiteX118" y="connsiteY118"/>
                </a:cxn>
                <a:cxn ang="0">
                  <a:pos x="connsiteX119" y="connsiteY119"/>
                </a:cxn>
                <a:cxn ang="0">
                  <a:pos x="connsiteX120" y="connsiteY120"/>
                </a:cxn>
                <a:cxn ang="0">
                  <a:pos x="connsiteX121" y="connsiteY121"/>
                </a:cxn>
                <a:cxn ang="0">
                  <a:pos x="connsiteX122" y="connsiteY122"/>
                </a:cxn>
                <a:cxn ang="0">
                  <a:pos x="connsiteX123" y="connsiteY123"/>
                </a:cxn>
                <a:cxn ang="0">
                  <a:pos x="connsiteX124" y="connsiteY124"/>
                </a:cxn>
                <a:cxn ang="0">
                  <a:pos x="connsiteX125" y="connsiteY125"/>
                </a:cxn>
                <a:cxn ang="0">
                  <a:pos x="connsiteX126" y="connsiteY126"/>
                </a:cxn>
                <a:cxn ang="0">
                  <a:pos x="connsiteX127" y="connsiteY127"/>
                </a:cxn>
                <a:cxn ang="0">
                  <a:pos x="connsiteX128" y="connsiteY128"/>
                </a:cxn>
                <a:cxn ang="0">
                  <a:pos x="connsiteX129" y="connsiteY129"/>
                </a:cxn>
                <a:cxn ang="0">
                  <a:pos x="connsiteX130" y="connsiteY130"/>
                </a:cxn>
                <a:cxn ang="0">
                  <a:pos x="connsiteX131" y="connsiteY131"/>
                </a:cxn>
                <a:cxn ang="0">
                  <a:pos x="connsiteX132" y="connsiteY132"/>
                </a:cxn>
                <a:cxn ang="0">
                  <a:pos x="connsiteX133" y="connsiteY133"/>
                </a:cxn>
                <a:cxn ang="0">
                  <a:pos x="connsiteX134" y="connsiteY134"/>
                </a:cxn>
                <a:cxn ang="0">
                  <a:pos x="connsiteX135" y="connsiteY135"/>
                </a:cxn>
                <a:cxn ang="0">
                  <a:pos x="connsiteX136" y="connsiteY136"/>
                </a:cxn>
                <a:cxn ang="0">
                  <a:pos x="connsiteX137" y="connsiteY137"/>
                </a:cxn>
                <a:cxn ang="0">
                  <a:pos x="connsiteX138" y="connsiteY138"/>
                </a:cxn>
                <a:cxn ang="0">
                  <a:pos x="connsiteX139" y="connsiteY139"/>
                </a:cxn>
                <a:cxn ang="0">
                  <a:pos x="connsiteX140" y="connsiteY140"/>
                </a:cxn>
                <a:cxn ang="0">
                  <a:pos x="connsiteX141" y="connsiteY141"/>
                </a:cxn>
                <a:cxn ang="0">
                  <a:pos x="connsiteX142" y="connsiteY142"/>
                </a:cxn>
                <a:cxn ang="0">
                  <a:pos x="connsiteX143" y="connsiteY143"/>
                </a:cxn>
                <a:cxn ang="0">
                  <a:pos x="connsiteX144" y="connsiteY144"/>
                </a:cxn>
                <a:cxn ang="0">
                  <a:pos x="connsiteX145" y="connsiteY145"/>
                </a:cxn>
                <a:cxn ang="0">
                  <a:pos x="connsiteX146" y="connsiteY146"/>
                </a:cxn>
                <a:cxn ang="0">
                  <a:pos x="connsiteX147" y="connsiteY147"/>
                </a:cxn>
                <a:cxn ang="0">
                  <a:pos x="connsiteX148" y="connsiteY148"/>
                </a:cxn>
                <a:cxn ang="0">
                  <a:pos x="connsiteX149" y="connsiteY149"/>
                </a:cxn>
                <a:cxn ang="0">
                  <a:pos x="connsiteX150" y="connsiteY150"/>
                </a:cxn>
                <a:cxn ang="0">
                  <a:pos x="connsiteX151" y="connsiteY151"/>
                </a:cxn>
                <a:cxn ang="0">
                  <a:pos x="connsiteX152" y="connsiteY152"/>
                </a:cxn>
                <a:cxn ang="0">
                  <a:pos x="connsiteX153" y="connsiteY153"/>
                </a:cxn>
                <a:cxn ang="0">
                  <a:pos x="connsiteX154" y="connsiteY154"/>
                </a:cxn>
                <a:cxn ang="0">
                  <a:pos x="connsiteX155" y="connsiteY155"/>
                </a:cxn>
                <a:cxn ang="0">
                  <a:pos x="connsiteX156" y="connsiteY156"/>
                </a:cxn>
                <a:cxn ang="0">
                  <a:pos x="connsiteX157" y="connsiteY157"/>
                </a:cxn>
                <a:cxn ang="0">
                  <a:pos x="connsiteX158" y="connsiteY158"/>
                </a:cxn>
                <a:cxn ang="0">
                  <a:pos x="connsiteX159" y="connsiteY159"/>
                </a:cxn>
                <a:cxn ang="0">
                  <a:pos x="connsiteX160" y="connsiteY160"/>
                </a:cxn>
                <a:cxn ang="0">
                  <a:pos x="connsiteX161" y="connsiteY161"/>
                </a:cxn>
                <a:cxn ang="0">
                  <a:pos x="connsiteX162" y="connsiteY162"/>
                </a:cxn>
                <a:cxn ang="0">
                  <a:pos x="connsiteX163" y="connsiteY163"/>
                </a:cxn>
                <a:cxn ang="0">
                  <a:pos x="connsiteX164" y="connsiteY164"/>
                </a:cxn>
                <a:cxn ang="0">
                  <a:pos x="connsiteX165" y="connsiteY165"/>
                </a:cxn>
                <a:cxn ang="0">
                  <a:pos x="connsiteX166" y="connsiteY166"/>
                </a:cxn>
                <a:cxn ang="0">
                  <a:pos x="connsiteX167" y="connsiteY167"/>
                </a:cxn>
                <a:cxn ang="0">
                  <a:pos x="connsiteX168" y="connsiteY168"/>
                </a:cxn>
                <a:cxn ang="0">
                  <a:pos x="connsiteX169" y="connsiteY169"/>
                </a:cxn>
                <a:cxn ang="0">
                  <a:pos x="connsiteX170" y="connsiteY170"/>
                </a:cxn>
                <a:cxn ang="0">
                  <a:pos x="connsiteX171" y="connsiteY171"/>
                </a:cxn>
                <a:cxn ang="0">
                  <a:pos x="connsiteX172" y="connsiteY172"/>
                </a:cxn>
                <a:cxn ang="0">
                  <a:pos x="connsiteX173" y="connsiteY173"/>
                </a:cxn>
                <a:cxn ang="0">
                  <a:pos x="connsiteX174" y="connsiteY174"/>
                </a:cxn>
                <a:cxn ang="0">
                  <a:pos x="connsiteX175" y="connsiteY175"/>
                </a:cxn>
                <a:cxn ang="0">
                  <a:pos x="connsiteX176" y="connsiteY176"/>
                </a:cxn>
                <a:cxn ang="0">
                  <a:pos x="connsiteX177" y="connsiteY177"/>
                </a:cxn>
                <a:cxn ang="0">
                  <a:pos x="connsiteX178" y="connsiteY178"/>
                </a:cxn>
                <a:cxn ang="0">
                  <a:pos x="connsiteX179" y="connsiteY179"/>
                </a:cxn>
                <a:cxn ang="0">
                  <a:pos x="connsiteX180" y="connsiteY180"/>
                </a:cxn>
                <a:cxn ang="0">
                  <a:pos x="connsiteX181" y="connsiteY181"/>
                </a:cxn>
                <a:cxn ang="0">
                  <a:pos x="connsiteX182" y="connsiteY182"/>
                </a:cxn>
                <a:cxn ang="0">
                  <a:pos x="connsiteX183" y="connsiteY183"/>
                </a:cxn>
                <a:cxn ang="0">
                  <a:pos x="connsiteX184" y="connsiteY184"/>
                </a:cxn>
                <a:cxn ang="0">
                  <a:pos x="connsiteX185" y="connsiteY185"/>
                </a:cxn>
                <a:cxn ang="0">
                  <a:pos x="connsiteX186" y="connsiteY186"/>
                </a:cxn>
                <a:cxn ang="0">
                  <a:pos x="connsiteX187" y="connsiteY187"/>
                </a:cxn>
                <a:cxn ang="0">
                  <a:pos x="connsiteX188" y="connsiteY188"/>
                </a:cxn>
                <a:cxn ang="0">
                  <a:pos x="connsiteX189" y="connsiteY189"/>
                </a:cxn>
                <a:cxn ang="0">
                  <a:pos x="connsiteX190" y="connsiteY190"/>
                </a:cxn>
                <a:cxn ang="0">
                  <a:pos x="connsiteX191" y="connsiteY191"/>
                </a:cxn>
                <a:cxn ang="0">
                  <a:pos x="connsiteX192" y="connsiteY192"/>
                </a:cxn>
                <a:cxn ang="0">
                  <a:pos x="connsiteX193" y="connsiteY193"/>
                </a:cxn>
                <a:cxn ang="0">
                  <a:pos x="connsiteX194" y="connsiteY194"/>
                </a:cxn>
                <a:cxn ang="0">
                  <a:pos x="connsiteX195" y="connsiteY195"/>
                </a:cxn>
                <a:cxn ang="0">
                  <a:pos x="connsiteX196" y="connsiteY196"/>
                </a:cxn>
                <a:cxn ang="0">
                  <a:pos x="connsiteX197" y="connsiteY197"/>
                </a:cxn>
                <a:cxn ang="0">
                  <a:pos x="connsiteX198" y="connsiteY198"/>
                </a:cxn>
                <a:cxn ang="0">
                  <a:pos x="connsiteX199" y="connsiteY199"/>
                </a:cxn>
                <a:cxn ang="0">
                  <a:pos x="connsiteX200" y="connsiteY200"/>
                </a:cxn>
                <a:cxn ang="0">
                  <a:pos x="connsiteX201" y="connsiteY201"/>
                </a:cxn>
                <a:cxn ang="0">
                  <a:pos x="connsiteX202" y="connsiteY202"/>
                </a:cxn>
                <a:cxn ang="0">
                  <a:pos x="connsiteX203" y="connsiteY203"/>
                </a:cxn>
                <a:cxn ang="0">
                  <a:pos x="connsiteX204" y="connsiteY204"/>
                </a:cxn>
                <a:cxn ang="0">
                  <a:pos x="connsiteX205" y="connsiteY205"/>
                </a:cxn>
                <a:cxn ang="0">
                  <a:pos x="connsiteX206" y="connsiteY206"/>
                </a:cxn>
                <a:cxn ang="0">
                  <a:pos x="connsiteX207" y="connsiteY207"/>
                </a:cxn>
                <a:cxn ang="0">
                  <a:pos x="connsiteX208" y="connsiteY208"/>
                </a:cxn>
                <a:cxn ang="0">
                  <a:pos x="connsiteX209" y="connsiteY209"/>
                </a:cxn>
                <a:cxn ang="0">
                  <a:pos x="connsiteX210" y="connsiteY210"/>
                </a:cxn>
                <a:cxn ang="0">
                  <a:pos x="connsiteX211" y="connsiteY211"/>
                </a:cxn>
                <a:cxn ang="0">
                  <a:pos x="connsiteX212" y="connsiteY212"/>
                </a:cxn>
                <a:cxn ang="0">
                  <a:pos x="connsiteX213" y="connsiteY213"/>
                </a:cxn>
                <a:cxn ang="0">
                  <a:pos x="connsiteX214" y="connsiteY214"/>
                </a:cxn>
                <a:cxn ang="0">
                  <a:pos x="connsiteX215" y="connsiteY215"/>
                </a:cxn>
                <a:cxn ang="0">
                  <a:pos x="connsiteX216" y="connsiteY216"/>
                </a:cxn>
                <a:cxn ang="0">
                  <a:pos x="connsiteX217" y="connsiteY217"/>
                </a:cxn>
                <a:cxn ang="0">
                  <a:pos x="connsiteX218" y="connsiteY218"/>
                </a:cxn>
                <a:cxn ang="0">
                  <a:pos x="connsiteX219" y="connsiteY219"/>
                </a:cxn>
                <a:cxn ang="0">
                  <a:pos x="connsiteX220" y="connsiteY220"/>
                </a:cxn>
                <a:cxn ang="0">
                  <a:pos x="connsiteX221" y="connsiteY221"/>
                </a:cxn>
                <a:cxn ang="0">
                  <a:pos x="connsiteX222" y="connsiteY222"/>
                </a:cxn>
                <a:cxn ang="0">
                  <a:pos x="connsiteX223" y="connsiteY223"/>
                </a:cxn>
                <a:cxn ang="0">
                  <a:pos x="connsiteX224" y="connsiteY224"/>
                </a:cxn>
                <a:cxn ang="0">
                  <a:pos x="connsiteX225" y="connsiteY225"/>
                </a:cxn>
                <a:cxn ang="0">
                  <a:pos x="connsiteX226" y="connsiteY226"/>
                </a:cxn>
                <a:cxn ang="0">
                  <a:pos x="connsiteX227" y="connsiteY227"/>
                </a:cxn>
                <a:cxn ang="0">
                  <a:pos x="connsiteX228" y="connsiteY228"/>
                </a:cxn>
                <a:cxn ang="0">
                  <a:pos x="connsiteX229" y="connsiteY229"/>
                </a:cxn>
                <a:cxn ang="0">
                  <a:pos x="connsiteX230" y="connsiteY230"/>
                </a:cxn>
                <a:cxn ang="0">
                  <a:pos x="connsiteX231" y="connsiteY231"/>
                </a:cxn>
                <a:cxn ang="0">
                  <a:pos x="connsiteX232" y="connsiteY232"/>
                </a:cxn>
                <a:cxn ang="0">
                  <a:pos x="connsiteX233" y="connsiteY233"/>
                </a:cxn>
                <a:cxn ang="0">
                  <a:pos x="connsiteX234" y="connsiteY234"/>
                </a:cxn>
                <a:cxn ang="0">
                  <a:pos x="connsiteX235" y="connsiteY235"/>
                </a:cxn>
                <a:cxn ang="0">
                  <a:pos x="connsiteX236" y="connsiteY236"/>
                </a:cxn>
                <a:cxn ang="0">
                  <a:pos x="connsiteX237" y="connsiteY237"/>
                </a:cxn>
                <a:cxn ang="0">
                  <a:pos x="connsiteX238" y="connsiteY238"/>
                </a:cxn>
                <a:cxn ang="0">
                  <a:pos x="connsiteX239" y="connsiteY239"/>
                </a:cxn>
                <a:cxn ang="0">
                  <a:pos x="connsiteX240" y="connsiteY240"/>
                </a:cxn>
                <a:cxn ang="0">
                  <a:pos x="connsiteX241" y="connsiteY241"/>
                </a:cxn>
                <a:cxn ang="0">
                  <a:pos x="connsiteX242" y="connsiteY242"/>
                </a:cxn>
                <a:cxn ang="0">
                  <a:pos x="connsiteX243" y="connsiteY243"/>
                </a:cxn>
                <a:cxn ang="0">
                  <a:pos x="connsiteX244" y="connsiteY244"/>
                </a:cxn>
                <a:cxn ang="0">
                  <a:pos x="connsiteX245" y="connsiteY245"/>
                </a:cxn>
                <a:cxn ang="0">
                  <a:pos x="connsiteX246" y="connsiteY246"/>
                </a:cxn>
                <a:cxn ang="0">
                  <a:pos x="connsiteX247" y="connsiteY247"/>
                </a:cxn>
                <a:cxn ang="0">
                  <a:pos x="connsiteX248" y="connsiteY248"/>
                </a:cxn>
                <a:cxn ang="0">
                  <a:pos x="connsiteX249" y="connsiteY249"/>
                </a:cxn>
                <a:cxn ang="0">
                  <a:pos x="connsiteX250" y="connsiteY250"/>
                </a:cxn>
                <a:cxn ang="0">
                  <a:pos x="connsiteX251" y="connsiteY251"/>
                </a:cxn>
                <a:cxn ang="0">
                  <a:pos x="connsiteX252" y="connsiteY252"/>
                </a:cxn>
                <a:cxn ang="0">
                  <a:pos x="connsiteX253" y="connsiteY253"/>
                </a:cxn>
                <a:cxn ang="0">
                  <a:pos x="connsiteX254" y="connsiteY254"/>
                </a:cxn>
                <a:cxn ang="0">
                  <a:pos x="connsiteX255" y="connsiteY255"/>
                </a:cxn>
                <a:cxn ang="0">
                  <a:pos x="connsiteX256" y="connsiteY256"/>
                </a:cxn>
                <a:cxn ang="0">
                  <a:pos x="connsiteX257" y="connsiteY257"/>
                </a:cxn>
                <a:cxn ang="0">
                  <a:pos x="connsiteX258" y="connsiteY258"/>
                </a:cxn>
                <a:cxn ang="0">
                  <a:pos x="connsiteX259" y="connsiteY259"/>
                </a:cxn>
                <a:cxn ang="0">
                  <a:pos x="connsiteX260" y="connsiteY260"/>
                </a:cxn>
                <a:cxn ang="0">
                  <a:pos x="connsiteX261" y="connsiteY261"/>
                </a:cxn>
                <a:cxn ang="0">
                  <a:pos x="connsiteX262" y="connsiteY262"/>
                </a:cxn>
                <a:cxn ang="0">
                  <a:pos x="connsiteX263" y="connsiteY263"/>
                </a:cxn>
                <a:cxn ang="0">
                  <a:pos x="connsiteX264" y="connsiteY264"/>
                </a:cxn>
                <a:cxn ang="0">
                  <a:pos x="connsiteX265" y="connsiteY265"/>
                </a:cxn>
                <a:cxn ang="0">
                  <a:pos x="connsiteX266" y="connsiteY266"/>
                </a:cxn>
                <a:cxn ang="0">
                  <a:pos x="connsiteX267" y="connsiteY267"/>
                </a:cxn>
                <a:cxn ang="0">
                  <a:pos x="connsiteX268" y="connsiteY268"/>
                </a:cxn>
                <a:cxn ang="0">
                  <a:pos x="connsiteX269" y="connsiteY269"/>
                </a:cxn>
                <a:cxn ang="0">
                  <a:pos x="connsiteX270" y="connsiteY270"/>
                </a:cxn>
                <a:cxn ang="0">
                  <a:pos x="connsiteX271" y="connsiteY271"/>
                </a:cxn>
                <a:cxn ang="0">
                  <a:pos x="connsiteX272" y="connsiteY272"/>
                </a:cxn>
                <a:cxn ang="0">
                  <a:pos x="connsiteX273" y="connsiteY273"/>
                </a:cxn>
                <a:cxn ang="0">
                  <a:pos x="connsiteX274" y="connsiteY274"/>
                </a:cxn>
                <a:cxn ang="0">
                  <a:pos x="connsiteX275" y="connsiteY275"/>
                </a:cxn>
                <a:cxn ang="0">
                  <a:pos x="connsiteX276" y="connsiteY276"/>
                </a:cxn>
                <a:cxn ang="0">
                  <a:pos x="connsiteX277" y="connsiteY277"/>
                </a:cxn>
                <a:cxn ang="0">
                  <a:pos x="connsiteX278" y="connsiteY278"/>
                </a:cxn>
                <a:cxn ang="0">
                  <a:pos x="connsiteX279" y="connsiteY279"/>
                </a:cxn>
                <a:cxn ang="0">
                  <a:pos x="connsiteX280" y="connsiteY280"/>
                </a:cxn>
                <a:cxn ang="0">
                  <a:pos x="connsiteX281" y="connsiteY281"/>
                </a:cxn>
                <a:cxn ang="0">
                  <a:pos x="connsiteX282" y="connsiteY282"/>
                </a:cxn>
                <a:cxn ang="0">
                  <a:pos x="connsiteX283" y="connsiteY283"/>
                </a:cxn>
                <a:cxn ang="0">
                  <a:pos x="connsiteX284" y="connsiteY284"/>
                </a:cxn>
                <a:cxn ang="0">
                  <a:pos x="connsiteX285" y="connsiteY285"/>
                </a:cxn>
                <a:cxn ang="0">
                  <a:pos x="connsiteX286" y="connsiteY286"/>
                </a:cxn>
                <a:cxn ang="0">
                  <a:pos x="connsiteX287" y="connsiteY287"/>
                </a:cxn>
                <a:cxn ang="0">
                  <a:pos x="connsiteX288" y="connsiteY288"/>
                </a:cxn>
                <a:cxn ang="0">
                  <a:pos x="connsiteX289" y="connsiteY289"/>
                </a:cxn>
                <a:cxn ang="0">
                  <a:pos x="connsiteX290" y="connsiteY290"/>
                </a:cxn>
                <a:cxn ang="0">
                  <a:pos x="connsiteX291" y="connsiteY291"/>
                </a:cxn>
                <a:cxn ang="0">
                  <a:pos x="connsiteX292" y="connsiteY292"/>
                </a:cxn>
                <a:cxn ang="0">
                  <a:pos x="connsiteX293" y="connsiteY293"/>
                </a:cxn>
                <a:cxn ang="0">
                  <a:pos x="connsiteX294" y="connsiteY294"/>
                </a:cxn>
                <a:cxn ang="0">
                  <a:pos x="connsiteX295" y="connsiteY295"/>
                </a:cxn>
                <a:cxn ang="0">
                  <a:pos x="connsiteX296" y="connsiteY296"/>
                </a:cxn>
                <a:cxn ang="0">
                  <a:pos x="connsiteX297" y="connsiteY297"/>
                </a:cxn>
                <a:cxn ang="0">
                  <a:pos x="connsiteX298" y="connsiteY298"/>
                </a:cxn>
                <a:cxn ang="0">
                  <a:pos x="connsiteX299" y="connsiteY299"/>
                </a:cxn>
                <a:cxn ang="0">
                  <a:pos x="connsiteX300" y="connsiteY300"/>
                </a:cxn>
                <a:cxn ang="0">
                  <a:pos x="connsiteX301" y="connsiteY301"/>
                </a:cxn>
                <a:cxn ang="0">
                  <a:pos x="connsiteX302" y="connsiteY302"/>
                </a:cxn>
                <a:cxn ang="0">
                  <a:pos x="connsiteX303" y="connsiteY303"/>
                </a:cxn>
                <a:cxn ang="0">
                  <a:pos x="connsiteX304" y="connsiteY304"/>
                </a:cxn>
                <a:cxn ang="0">
                  <a:pos x="connsiteX305" y="connsiteY305"/>
                </a:cxn>
                <a:cxn ang="0">
                  <a:pos x="connsiteX306" y="connsiteY306"/>
                </a:cxn>
                <a:cxn ang="0">
                  <a:pos x="connsiteX307" y="connsiteY307"/>
                </a:cxn>
                <a:cxn ang="0">
                  <a:pos x="connsiteX308" y="connsiteY308"/>
                </a:cxn>
                <a:cxn ang="0">
                  <a:pos x="connsiteX309" y="connsiteY309"/>
                </a:cxn>
                <a:cxn ang="0">
                  <a:pos x="connsiteX310" y="connsiteY310"/>
                </a:cxn>
                <a:cxn ang="0">
                  <a:pos x="connsiteX311" y="connsiteY311"/>
                </a:cxn>
                <a:cxn ang="0">
                  <a:pos x="connsiteX312" y="connsiteY312"/>
                </a:cxn>
                <a:cxn ang="0">
                  <a:pos x="connsiteX313" y="connsiteY313"/>
                </a:cxn>
                <a:cxn ang="0">
                  <a:pos x="connsiteX314" y="connsiteY314"/>
                </a:cxn>
                <a:cxn ang="0">
                  <a:pos x="connsiteX315" y="connsiteY315"/>
                </a:cxn>
                <a:cxn ang="0">
                  <a:pos x="connsiteX316" y="connsiteY316"/>
                </a:cxn>
                <a:cxn ang="0">
                  <a:pos x="connsiteX317" y="connsiteY317"/>
                </a:cxn>
                <a:cxn ang="0">
                  <a:pos x="connsiteX318" y="connsiteY318"/>
                </a:cxn>
                <a:cxn ang="0">
                  <a:pos x="connsiteX319" y="connsiteY319"/>
                </a:cxn>
                <a:cxn ang="0">
                  <a:pos x="connsiteX320" y="connsiteY320"/>
                </a:cxn>
                <a:cxn ang="0">
                  <a:pos x="connsiteX321" y="connsiteY321"/>
                </a:cxn>
                <a:cxn ang="0">
                  <a:pos x="connsiteX322" y="connsiteY322"/>
                </a:cxn>
                <a:cxn ang="0">
                  <a:pos x="connsiteX323" y="connsiteY323"/>
                </a:cxn>
                <a:cxn ang="0">
                  <a:pos x="connsiteX324" y="connsiteY324"/>
                </a:cxn>
                <a:cxn ang="0">
                  <a:pos x="connsiteX325" y="connsiteY325"/>
                </a:cxn>
                <a:cxn ang="0">
                  <a:pos x="connsiteX326" y="connsiteY326"/>
                </a:cxn>
                <a:cxn ang="0">
                  <a:pos x="connsiteX327" y="connsiteY327"/>
                </a:cxn>
                <a:cxn ang="0">
                  <a:pos x="connsiteX328" y="connsiteY328"/>
                </a:cxn>
                <a:cxn ang="0">
                  <a:pos x="connsiteX329" y="connsiteY329"/>
                </a:cxn>
                <a:cxn ang="0">
                  <a:pos x="connsiteX330" y="connsiteY330"/>
                </a:cxn>
                <a:cxn ang="0">
                  <a:pos x="connsiteX331" y="connsiteY331"/>
                </a:cxn>
                <a:cxn ang="0">
                  <a:pos x="connsiteX332" y="connsiteY332"/>
                </a:cxn>
                <a:cxn ang="0">
                  <a:pos x="connsiteX333" y="connsiteY333"/>
                </a:cxn>
                <a:cxn ang="0">
                  <a:pos x="connsiteX334" y="connsiteY334"/>
                </a:cxn>
                <a:cxn ang="0">
                  <a:pos x="connsiteX335" y="connsiteY335"/>
                </a:cxn>
                <a:cxn ang="0">
                  <a:pos x="connsiteX336" y="connsiteY336"/>
                </a:cxn>
                <a:cxn ang="0">
                  <a:pos x="connsiteX337" y="connsiteY337"/>
                </a:cxn>
                <a:cxn ang="0">
                  <a:pos x="connsiteX338" y="connsiteY338"/>
                </a:cxn>
                <a:cxn ang="0">
                  <a:pos x="connsiteX339" y="connsiteY339"/>
                </a:cxn>
                <a:cxn ang="0">
                  <a:pos x="connsiteX340" y="connsiteY340"/>
                </a:cxn>
                <a:cxn ang="0">
                  <a:pos x="connsiteX341" y="connsiteY341"/>
                </a:cxn>
                <a:cxn ang="0">
                  <a:pos x="connsiteX342" y="connsiteY342"/>
                </a:cxn>
                <a:cxn ang="0">
                  <a:pos x="connsiteX343" y="connsiteY343"/>
                </a:cxn>
                <a:cxn ang="0">
                  <a:pos x="connsiteX344" y="connsiteY344"/>
                </a:cxn>
                <a:cxn ang="0">
                  <a:pos x="connsiteX345" y="connsiteY345"/>
                </a:cxn>
                <a:cxn ang="0">
                  <a:pos x="connsiteX346" y="connsiteY346"/>
                </a:cxn>
                <a:cxn ang="0">
                  <a:pos x="connsiteX347" y="connsiteY347"/>
                </a:cxn>
                <a:cxn ang="0">
                  <a:pos x="connsiteX348" y="connsiteY348"/>
                </a:cxn>
                <a:cxn ang="0">
                  <a:pos x="connsiteX349" y="connsiteY349"/>
                </a:cxn>
                <a:cxn ang="0">
                  <a:pos x="connsiteX350" y="connsiteY350"/>
                </a:cxn>
                <a:cxn ang="0">
                  <a:pos x="connsiteX351" y="connsiteY351"/>
                </a:cxn>
                <a:cxn ang="0">
                  <a:pos x="connsiteX352" y="connsiteY352"/>
                </a:cxn>
                <a:cxn ang="0">
                  <a:pos x="connsiteX353" y="connsiteY353"/>
                </a:cxn>
                <a:cxn ang="0">
                  <a:pos x="connsiteX354" y="connsiteY354"/>
                </a:cxn>
                <a:cxn ang="0">
                  <a:pos x="connsiteX355" y="connsiteY355"/>
                </a:cxn>
                <a:cxn ang="0">
                  <a:pos x="connsiteX356" y="connsiteY356"/>
                </a:cxn>
                <a:cxn ang="0">
                  <a:pos x="connsiteX357" y="connsiteY357"/>
                </a:cxn>
                <a:cxn ang="0">
                  <a:pos x="connsiteX358" y="connsiteY358"/>
                </a:cxn>
                <a:cxn ang="0">
                  <a:pos x="connsiteX359" y="connsiteY359"/>
                </a:cxn>
                <a:cxn ang="0">
                  <a:pos x="connsiteX360" y="connsiteY360"/>
                </a:cxn>
                <a:cxn ang="0">
                  <a:pos x="connsiteX361" y="connsiteY361"/>
                </a:cxn>
                <a:cxn ang="0">
                  <a:pos x="connsiteX362" y="connsiteY362"/>
                </a:cxn>
                <a:cxn ang="0">
                  <a:pos x="connsiteX363" y="connsiteY363"/>
                </a:cxn>
                <a:cxn ang="0">
                  <a:pos x="connsiteX364" y="connsiteY364"/>
                </a:cxn>
                <a:cxn ang="0">
                  <a:pos x="connsiteX365" y="connsiteY365"/>
                </a:cxn>
                <a:cxn ang="0">
                  <a:pos x="connsiteX366" y="connsiteY366"/>
                </a:cxn>
                <a:cxn ang="0">
                  <a:pos x="connsiteX367" y="connsiteY367"/>
                </a:cxn>
                <a:cxn ang="0">
                  <a:pos x="connsiteX368" y="connsiteY368"/>
                </a:cxn>
                <a:cxn ang="0">
                  <a:pos x="connsiteX369" y="connsiteY369"/>
                </a:cxn>
                <a:cxn ang="0">
                  <a:pos x="connsiteX370" y="connsiteY370"/>
                </a:cxn>
                <a:cxn ang="0">
                  <a:pos x="connsiteX371" y="connsiteY371"/>
                </a:cxn>
                <a:cxn ang="0">
                  <a:pos x="connsiteX372" y="connsiteY372"/>
                </a:cxn>
                <a:cxn ang="0">
                  <a:pos x="connsiteX373" y="connsiteY373"/>
                </a:cxn>
                <a:cxn ang="0">
                  <a:pos x="connsiteX374" y="connsiteY374"/>
                </a:cxn>
                <a:cxn ang="0">
                  <a:pos x="connsiteX375" y="connsiteY375"/>
                </a:cxn>
                <a:cxn ang="0">
                  <a:pos x="connsiteX376" y="connsiteY376"/>
                </a:cxn>
                <a:cxn ang="0">
                  <a:pos x="connsiteX377" y="connsiteY377"/>
                </a:cxn>
                <a:cxn ang="0">
                  <a:pos x="connsiteX378" y="connsiteY378"/>
                </a:cxn>
                <a:cxn ang="0">
                  <a:pos x="connsiteX379" y="connsiteY379"/>
                </a:cxn>
                <a:cxn ang="0">
                  <a:pos x="connsiteX380" y="connsiteY380"/>
                </a:cxn>
                <a:cxn ang="0">
                  <a:pos x="connsiteX381" y="connsiteY381"/>
                </a:cxn>
                <a:cxn ang="0">
                  <a:pos x="connsiteX382" y="connsiteY382"/>
                </a:cxn>
                <a:cxn ang="0">
                  <a:pos x="connsiteX383" y="connsiteY383"/>
                </a:cxn>
                <a:cxn ang="0">
                  <a:pos x="connsiteX384" y="connsiteY384"/>
                </a:cxn>
                <a:cxn ang="0">
                  <a:pos x="connsiteX385" y="connsiteY385"/>
                </a:cxn>
                <a:cxn ang="0">
                  <a:pos x="connsiteX386" y="connsiteY386"/>
                </a:cxn>
                <a:cxn ang="0">
                  <a:pos x="connsiteX387" y="connsiteY387"/>
                </a:cxn>
                <a:cxn ang="0">
                  <a:pos x="connsiteX388" y="connsiteY388"/>
                </a:cxn>
                <a:cxn ang="0">
                  <a:pos x="connsiteX389" y="connsiteY389"/>
                </a:cxn>
                <a:cxn ang="0">
                  <a:pos x="connsiteX390" y="connsiteY390"/>
                </a:cxn>
                <a:cxn ang="0">
                  <a:pos x="connsiteX391" y="connsiteY391"/>
                </a:cxn>
                <a:cxn ang="0">
                  <a:pos x="connsiteX392" y="connsiteY392"/>
                </a:cxn>
                <a:cxn ang="0">
                  <a:pos x="connsiteX393" y="connsiteY393"/>
                </a:cxn>
                <a:cxn ang="0">
                  <a:pos x="connsiteX394" y="connsiteY394"/>
                </a:cxn>
                <a:cxn ang="0">
                  <a:pos x="connsiteX395" y="connsiteY395"/>
                </a:cxn>
                <a:cxn ang="0">
                  <a:pos x="connsiteX396" y="connsiteY396"/>
                </a:cxn>
                <a:cxn ang="0">
                  <a:pos x="connsiteX397" y="connsiteY397"/>
                </a:cxn>
                <a:cxn ang="0">
                  <a:pos x="connsiteX398" y="connsiteY398"/>
                </a:cxn>
                <a:cxn ang="0">
                  <a:pos x="connsiteX399" y="connsiteY399"/>
                </a:cxn>
                <a:cxn ang="0">
                  <a:pos x="connsiteX400" y="connsiteY400"/>
                </a:cxn>
                <a:cxn ang="0">
                  <a:pos x="connsiteX401" y="connsiteY401"/>
                </a:cxn>
                <a:cxn ang="0">
                  <a:pos x="connsiteX402" y="connsiteY402"/>
                </a:cxn>
                <a:cxn ang="0">
                  <a:pos x="connsiteX403" y="connsiteY403"/>
                </a:cxn>
                <a:cxn ang="0">
                  <a:pos x="connsiteX404" y="connsiteY404"/>
                </a:cxn>
                <a:cxn ang="0">
                  <a:pos x="connsiteX405" y="connsiteY405"/>
                </a:cxn>
                <a:cxn ang="0">
                  <a:pos x="connsiteX406" y="connsiteY406"/>
                </a:cxn>
                <a:cxn ang="0">
                  <a:pos x="connsiteX407" y="connsiteY407"/>
                </a:cxn>
                <a:cxn ang="0">
                  <a:pos x="connsiteX408" y="connsiteY408"/>
                </a:cxn>
                <a:cxn ang="0">
                  <a:pos x="connsiteX409" y="connsiteY409"/>
                </a:cxn>
                <a:cxn ang="0">
                  <a:pos x="connsiteX410" y="connsiteY410"/>
                </a:cxn>
                <a:cxn ang="0">
                  <a:pos x="connsiteX411" y="connsiteY411"/>
                </a:cxn>
                <a:cxn ang="0">
                  <a:pos x="connsiteX412" y="connsiteY412"/>
                </a:cxn>
                <a:cxn ang="0">
                  <a:pos x="connsiteX413" y="connsiteY413"/>
                </a:cxn>
                <a:cxn ang="0">
                  <a:pos x="connsiteX414" y="connsiteY414"/>
                </a:cxn>
                <a:cxn ang="0">
                  <a:pos x="connsiteX415" y="connsiteY415"/>
                </a:cxn>
                <a:cxn ang="0">
                  <a:pos x="connsiteX416" y="connsiteY416"/>
                </a:cxn>
                <a:cxn ang="0">
                  <a:pos x="connsiteX417" y="connsiteY417"/>
                </a:cxn>
                <a:cxn ang="0">
                  <a:pos x="connsiteX418" y="connsiteY418"/>
                </a:cxn>
                <a:cxn ang="0">
                  <a:pos x="connsiteX419" y="connsiteY419"/>
                </a:cxn>
                <a:cxn ang="0">
                  <a:pos x="connsiteX420" y="connsiteY420"/>
                </a:cxn>
                <a:cxn ang="0">
                  <a:pos x="connsiteX421" y="connsiteY421"/>
                </a:cxn>
                <a:cxn ang="0">
                  <a:pos x="connsiteX422" y="connsiteY422"/>
                </a:cxn>
                <a:cxn ang="0">
                  <a:pos x="connsiteX423" y="connsiteY423"/>
                </a:cxn>
                <a:cxn ang="0">
                  <a:pos x="connsiteX424" y="connsiteY424"/>
                </a:cxn>
                <a:cxn ang="0">
                  <a:pos x="connsiteX425" y="connsiteY425"/>
                </a:cxn>
                <a:cxn ang="0">
                  <a:pos x="connsiteX426" y="connsiteY426"/>
                </a:cxn>
                <a:cxn ang="0">
                  <a:pos x="connsiteX427" y="connsiteY427"/>
                </a:cxn>
                <a:cxn ang="0">
                  <a:pos x="connsiteX428" y="connsiteY428"/>
                </a:cxn>
                <a:cxn ang="0">
                  <a:pos x="connsiteX429" y="connsiteY429"/>
                </a:cxn>
                <a:cxn ang="0">
                  <a:pos x="connsiteX430" y="connsiteY430"/>
                </a:cxn>
                <a:cxn ang="0">
                  <a:pos x="connsiteX431" y="connsiteY431"/>
                </a:cxn>
                <a:cxn ang="0">
                  <a:pos x="connsiteX432" y="connsiteY432"/>
                </a:cxn>
                <a:cxn ang="0">
                  <a:pos x="connsiteX433" y="connsiteY433"/>
                </a:cxn>
                <a:cxn ang="0">
                  <a:pos x="connsiteX434" y="connsiteY434"/>
                </a:cxn>
                <a:cxn ang="0">
                  <a:pos x="connsiteX435" y="connsiteY435"/>
                </a:cxn>
                <a:cxn ang="0">
                  <a:pos x="connsiteX436" y="connsiteY436"/>
                </a:cxn>
                <a:cxn ang="0">
                  <a:pos x="connsiteX437" y="connsiteY437"/>
                </a:cxn>
                <a:cxn ang="0">
                  <a:pos x="connsiteX438" y="connsiteY438"/>
                </a:cxn>
                <a:cxn ang="0">
                  <a:pos x="connsiteX439" y="connsiteY439"/>
                </a:cxn>
                <a:cxn ang="0">
                  <a:pos x="connsiteX440" y="connsiteY440"/>
                </a:cxn>
                <a:cxn ang="0">
                  <a:pos x="connsiteX441" y="connsiteY441"/>
                </a:cxn>
                <a:cxn ang="0">
                  <a:pos x="connsiteX442" y="connsiteY442"/>
                </a:cxn>
                <a:cxn ang="0">
                  <a:pos x="connsiteX443" y="connsiteY443"/>
                </a:cxn>
                <a:cxn ang="0">
                  <a:pos x="connsiteX444" y="connsiteY444"/>
                </a:cxn>
                <a:cxn ang="0">
                  <a:pos x="connsiteX445" y="connsiteY445"/>
                </a:cxn>
                <a:cxn ang="0">
                  <a:pos x="connsiteX446" y="connsiteY446"/>
                </a:cxn>
                <a:cxn ang="0">
                  <a:pos x="connsiteX447" y="connsiteY447"/>
                </a:cxn>
                <a:cxn ang="0">
                  <a:pos x="connsiteX448" y="connsiteY448"/>
                </a:cxn>
                <a:cxn ang="0">
                  <a:pos x="connsiteX449" y="connsiteY449"/>
                </a:cxn>
                <a:cxn ang="0">
                  <a:pos x="connsiteX450" y="connsiteY450"/>
                </a:cxn>
                <a:cxn ang="0">
                  <a:pos x="connsiteX451" y="connsiteY451"/>
                </a:cxn>
                <a:cxn ang="0">
                  <a:pos x="connsiteX452" y="connsiteY452"/>
                </a:cxn>
                <a:cxn ang="0">
                  <a:pos x="connsiteX453" y="connsiteY453"/>
                </a:cxn>
                <a:cxn ang="0">
                  <a:pos x="connsiteX454" y="connsiteY454"/>
                </a:cxn>
                <a:cxn ang="0">
                  <a:pos x="connsiteX455" y="connsiteY455"/>
                </a:cxn>
                <a:cxn ang="0">
                  <a:pos x="connsiteX456" y="connsiteY456"/>
                </a:cxn>
                <a:cxn ang="0">
                  <a:pos x="connsiteX457" y="connsiteY457"/>
                </a:cxn>
                <a:cxn ang="0">
                  <a:pos x="connsiteX458" y="connsiteY458"/>
                </a:cxn>
                <a:cxn ang="0">
                  <a:pos x="connsiteX459" y="connsiteY459"/>
                </a:cxn>
                <a:cxn ang="0">
                  <a:pos x="connsiteX460" y="connsiteY460"/>
                </a:cxn>
                <a:cxn ang="0">
                  <a:pos x="connsiteX461" y="connsiteY461"/>
                </a:cxn>
                <a:cxn ang="0">
                  <a:pos x="connsiteX462" y="connsiteY462"/>
                </a:cxn>
                <a:cxn ang="0">
                  <a:pos x="connsiteX463" y="connsiteY463"/>
                </a:cxn>
                <a:cxn ang="0">
                  <a:pos x="connsiteX464" y="connsiteY464"/>
                </a:cxn>
                <a:cxn ang="0">
                  <a:pos x="connsiteX465" y="connsiteY465"/>
                </a:cxn>
                <a:cxn ang="0">
                  <a:pos x="connsiteX466" y="connsiteY466"/>
                </a:cxn>
                <a:cxn ang="0">
                  <a:pos x="connsiteX467" y="connsiteY467"/>
                </a:cxn>
                <a:cxn ang="0">
                  <a:pos x="connsiteX468" y="connsiteY468"/>
                </a:cxn>
                <a:cxn ang="0">
                  <a:pos x="connsiteX469" y="connsiteY469"/>
                </a:cxn>
                <a:cxn ang="0">
                  <a:pos x="connsiteX470" y="connsiteY470"/>
                </a:cxn>
                <a:cxn ang="0">
                  <a:pos x="connsiteX471" y="connsiteY471"/>
                </a:cxn>
                <a:cxn ang="0">
                  <a:pos x="connsiteX472" y="connsiteY472"/>
                </a:cxn>
                <a:cxn ang="0">
                  <a:pos x="connsiteX473" y="connsiteY473"/>
                </a:cxn>
                <a:cxn ang="0">
                  <a:pos x="connsiteX474" y="connsiteY474"/>
                </a:cxn>
                <a:cxn ang="0">
                  <a:pos x="connsiteX475" y="connsiteY475"/>
                </a:cxn>
                <a:cxn ang="0">
                  <a:pos x="connsiteX476" y="connsiteY476"/>
                </a:cxn>
                <a:cxn ang="0">
                  <a:pos x="connsiteX477" y="connsiteY477"/>
                </a:cxn>
                <a:cxn ang="0">
                  <a:pos x="connsiteX478" y="connsiteY478"/>
                </a:cxn>
                <a:cxn ang="0">
                  <a:pos x="connsiteX479" y="connsiteY479"/>
                </a:cxn>
                <a:cxn ang="0">
                  <a:pos x="connsiteX480" y="connsiteY480"/>
                </a:cxn>
                <a:cxn ang="0">
                  <a:pos x="connsiteX481" y="connsiteY481"/>
                </a:cxn>
                <a:cxn ang="0">
                  <a:pos x="connsiteX482" y="connsiteY482"/>
                </a:cxn>
                <a:cxn ang="0">
                  <a:pos x="connsiteX483" y="connsiteY483"/>
                </a:cxn>
                <a:cxn ang="0">
                  <a:pos x="connsiteX484" y="connsiteY484"/>
                </a:cxn>
                <a:cxn ang="0">
                  <a:pos x="connsiteX485" y="connsiteY485"/>
                </a:cxn>
                <a:cxn ang="0">
                  <a:pos x="connsiteX486" y="connsiteY486"/>
                </a:cxn>
                <a:cxn ang="0">
                  <a:pos x="connsiteX487" y="connsiteY487"/>
                </a:cxn>
                <a:cxn ang="0">
                  <a:pos x="connsiteX488" y="connsiteY488"/>
                </a:cxn>
                <a:cxn ang="0">
                  <a:pos x="connsiteX489" y="connsiteY489"/>
                </a:cxn>
                <a:cxn ang="0">
                  <a:pos x="connsiteX490" y="connsiteY490"/>
                </a:cxn>
                <a:cxn ang="0">
                  <a:pos x="connsiteX491" y="connsiteY491"/>
                </a:cxn>
                <a:cxn ang="0">
                  <a:pos x="connsiteX492" y="connsiteY492"/>
                </a:cxn>
                <a:cxn ang="0">
                  <a:pos x="connsiteX493" y="connsiteY493"/>
                </a:cxn>
                <a:cxn ang="0">
                  <a:pos x="connsiteX494" y="connsiteY494"/>
                </a:cxn>
                <a:cxn ang="0">
                  <a:pos x="connsiteX495" y="connsiteY495"/>
                </a:cxn>
                <a:cxn ang="0">
                  <a:pos x="connsiteX496" y="connsiteY496"/>
                </a:cxn>
                <a:cxn ang="0">
                  <a:pos x="connsiteX497" y="connsiteY497"/>
                </a:cxn>
                <a:cxn ang="0">
                  <a:pos x="connsiteX498" y="connsiteY498"/>
                </a:cxn>
                <a:cxn ang="0">
                  <a:pos x="connsiteX499" y="connsiteY499"/>
                </a:cxn>
                <a:cxn ang="0">
                  <a:pos x="connsiteX500" y="connsiteY500"/>
                </a:cxn>
                <a:cxn ang="0">
                  <a:pos x="connsiteX501" y="connsiteY501"/>
                </a:cxn>
                <a:cxn ang="0">
                  <a:pos x="connsiteX502" y="connsiteY502"/>
                </a:cxn>
                <a:cxn ang="0">
                  <a:pos x="connsiteX503" y="connsiteY503"/>
                </a:cxn>
                <a:cxn ang="0">
                  <a:pos x="connsiteX504" y="connsiteY504"/>
                </a:cxn>
                <a:cxn ang="0">
                  <a:pos x="connsiteX505" y="connsiteY505"/>
                </a:cxn>
                <a:cxn ang="0">
                  <a:pos x="connsiteX506" y="connsiteY506"/>
                </a:cxn>
                <a:cxn ang="0">
                  <a:pos x="connsiteX507" y="connsiteY507"/>
                </a:cxn>
                <a:cxn ang="0">
                  <a:pos x="connsiteX508" y="connsiteY508"/>
                </a:cxn>
                <a:cxn ang="0">
                  <a:pos x="connsiteX509" y="connsiteY509"/>
                </a:cxn>
                <a:cxn ang="0">
                  <a:pos x="connsiteX510" y="connsiteY510"/>
                </a:cxn>
                <a:cxn ang="0">
                  <a:pos x="connsiteX511" y="connsiteY511"/>
                </a:cxn>
                <a:cxn ang="0">
                  <a:pos x="connsiteX512" y="connsiteY512"/>
                </a:cxn>
                <a:cxn ang="0">
                  <a:pos x="connsiteX513" y="connsiteY513"/>
                </a:cxn>
                <a:cxn ang="0">
                  <a:pos x="connsiteX514" y="connsiteY514"/>
                </a:cxn>
                <a:cxn ang="0">
                  <a:pos x="connsiteX515" y="connsiteY515"/>
                </a:cxn>
                <a:cxn ang="0">
                  <a:pos x="connsiteX516" y="connsiteY516"/>
                </a:cxn>
                <a:cxn ang="0">
                  <a:pos x="connsiteX517" y="connsiteY517"/>
                </a:cxn>
                <a:cxn ang="0">
                  <a:pos x="connsiteX518" y="connsiteY518"/>
                </a:cxn>
                <a:cxn ang="0">
                  <a:pos x="connsiteX519" y="connsiteY519"/>
                </a:cxn>
                <a:cxn ang="0">
                  <a:pos x="connsiteX520" y="connsiteY520"/>
                </a:cxn>
                <a:cxn ang="0">
                  <a:pos x="connsiteX521" y="connsiteY521"/>
                </a:cxn>
                <a:cxn ang="0">
                  <a:pos x="connsiteX522" y="connsiteY522"/>
                </a:cxn>
                <a:cxn ang="0">
                  <a:pos x="connsiteX523" y="connsiteY523"/>
                </a:cxn>
                <a:cxn ang="0">
                  <a:pos x="connsiteX524" y="connsiteY524"/>
                </a:cxn>
                <a:cxn ang="0">
                  <a:pos x="connsiteX525" y="connsiteY525"/>
                </a:cxn>
                <a:cxn ang="0">
                  <a:pos x="connsiteX526" y="connsiteY526"/>
                </a:cxn>
                <a:cxn ang="0">
                  <a:pos x="connsiteX527" y="connsiteY527"/>
                </a:cxn>
                <a:cxn ang="0">
                  <a:pos x="connsiteX528" y="connsiteY528"/>
                </a:cxn>
                <a:cxn ang="0">
                  <a:pos x="connsiteX529" y="connsiteY529"/>
                </a:cxn>
                <a:cxn ang="0">
                  <a:pos x="connsiteX530" y="connsiteY530"/>
                </a:cxn>
                <a:cxn ang="0">
                  <a:pos x="connsiteX531" y="connsiteY531"/>
                </a:cxn>
                <a:cxn ang="0">
                  <a:pos x="connsiteX532" y="connsiteY532"/>
                </a:cxn>
                <a:cxn ang="0">
                  <a:pos x="connsiteX533" y="connsiteY533"/>
                </a:cxn>
                <a:cxn ang="0">
                  <a:pos x="connsiteX534" y="connsiteY534"/>
                </a:cxn>
                <a:cxn ang="0">
                  <a:pos x="connsiteX535" y="connsiteY535"/>
                </a:cxn>
                <a:cxn ang="0">
                  <a:pos x="connsiteX536" y="connsiteY536"/>
                </a:cxn>
                <a:cxn ang="0">
                  <a:pos x="connsiteX537" y="connsiteY537"/>
                </a:cxn>
                <a:cxn ang="0">
                  <a:pos x="connsiteX538" y="connsiteY538"/>
                </a:cxn>
                <a:cxn ang="0">
                  <a:pos x="connsiteX539" y="connsiteY539"/>
                </a:cxn>
                <a:cxn ang="0">
                  <a:pos x="connsiteX540" y="connsiteY540"/>
                </a:cxn>
                <a:cxn ang="0">
                  <a:pos x="connsiteX541" y="connsiteY541"/>
                </a:cxn>
                <a:cxn ang="0">
                  <a:pos x="connsiteX542" y="connsiteY542"/>
                </a:cxn>
                <a:cxn ang="0">
                  <a:pos x="connsiteX543" y="connsiteY543"/>
                </a:cxn>
                <a:cxn ang="0">
                  <a:pos x="connsiteX544" y="connsiteY544"/>
                </a:cxn>
                <a:cxn ang="0">
                  <a:pos x="connsiteX545" y="connsiteY545"/>
                </a:cxn>
                <a:cxn ang="0">
                  <a:pos x="connsiteX546" y="connsiteY546"/>
                </a:cxn>
                <a:cxn ang="0">
                  <a:pos x="connsiteX547" y="connsiteY547"/>
                </a:cxn>
                <a:cxn ang="0">
                  <a:pos x="connsiteX548" y="connsiteY548"/>
                </a:cxn>
                <a:cxn ang="0">
                  <a:pos x="connsiteX549" y="connsiteY549"/>
                </a:cxn>
                <a:cxn ang="0">
                  <a:pos x="connsiteX550" y="connsiteY550"/>
                </a:cxn>
                <a:cxn ang="0">
                  <a:pos x="connsiteX551" y="connsiteY551"/>
                </a:cxn>
                <a:cxn ang="0">
                  <a:pos x="connsiteX552" y="connsiteY552"/>
                </a:cxn>
                <a:cxn ang="0">
                  <a:pos x="connsiteX553" y="connsiteY553"/>
                </a:cxn>
                <a:cxn ang="0">
                  <a:pos x="connsiteX554" y="connsiteY554"/>
                </a:cxn>
                <a:cxn ang="0">
                  <a:pos x="connsiteX555" y="connsiteY555"/>
                </a:cxn>
                <a:cxn ang="0">
                  <a:pos x="connsiteX556" y="connsiteY556"/>
                </a:cxn>
                <a:cxn ang="0">
                  <a:pos x="connsiteX557" y="connsiteY557"/>
                </a:cxn>
                <a:cxn ang="0">
                  <a:pos x="connsiteX558" y="connsiteY558"/>
                </a:cxn>
                <a:cxn ang="0">
                  <a:pos x="connsiteX559" y="connsiteY559"/>
                </a:cxn>
                <a:cxn ang="0">
                  <a:pos x="connsiteX560" y="connsiteY560"/>
                </a:cxn>
                <a:cxn ang="0">
                  <a:pos x="connsiteX561" y="connsiteY561"/>
                </a:cxn>
                <a:cxn ang="0">
                  <a:pos x="connsiteX562" y="connsiteY562"/>
                </a:cxn>
                <a:cxn ang="0">
                  <a:pos x="connsiteX563" y="connsiteY563"/>
                </a:cxn>
                <a:cxn ang="0">
                  <a:pos x="connsiteX564" y="connsiteY564"/>
                </a:cxn>
                <a:cxn ang="0">
                  <a:pos x="connsiteX565" y="connsiteY565"/>
                </a:cxn>
                <a:cxn ang="0">
                  <a:pos x="connsiteX566" y="connsiteY566"/>
                </a:cxn>
                <a:cxn ang="0">
                  <a:pos x="connsiteX567" y="connsiteY567"/>
                </a:cxn>
                <a:cxn ang="0">
                  <a:pos x="connsiteX568" y="connsiteY568"/>
                </a:cxn>
                <a:cxn ang="0">
                  <a:pos x="connsiteX569" y="connsiteY569"/>
                </a:cxn>
                <a:cxn ang="0">
                  <a:pos x="connsiteX570" y="connsiteY570"/>
                </a:cxn>
                <a:cxn ang="0">
                  <a:pos x="connsiteX571" y="connsiteY571"/>
                </a:cxn>
                <a:cxn ang="0">
                  <a:pos x="connsiteX572" y="connsiteY572"/>
                </a:cxn>
                <a:cxn ang="0">
                  <a:pos x="connsiteX573" y="connsiteY573"/>
                </a:cxn>
                <a:cxn ang="0">
                  <a:pos x="connsiteX574" y="connsiteY574"/>
                </a:cxn>
                <a:cxn ang="0">
                  <a:pos x="connsiteX575" y="connsiteY575"/>
                </a:cxn>
                <a:cxn ang="0">
                  <a:pos x="connsiteX576" y="connsiteY576"/>
                </a:cxn>
                <a:cxn ang="0">
                  <a:pos x="connsiteX577" y="connsiteY577"/>
                </a:cxn>
                <a:cxn ang="0">
                  <a:pos x="connsiteX578" y="connsiteY578"/>
                </a:cxn>
                <a:cxn ang="0">
                  <a:pos x="connsiteX579" y="connsiteY579"/>
                </a:cxn>
                <a:cxn ang="0">
                  <a:pos x="connsiteX580" y="connsiteY580"/>
                </a:cxn>
                <a:cxn ang="0">
                  <a:pos x="connsiteX581" y="connsiteY581"/>
                </a:cxn>
                <a:cxn ang="0">
                  <a:pos x="connsiteX582" y="connsiteY582"/>
                </a:cxn>
                <a:cxn ang="0">
                  <a:pos x="connsiteX583" y="connsiteY583"/>
                </a:cxn>
                <a:cxn ang="0">
                  <a:pos x="connsiteX584" y="connsiteY584"/>
                </a:cxn>
                <a:cxn ang="0">
                  <a:pos x="connsiteX585" y="connsiteY585"/>
                </a:cxn>
                <a:cxn ang="0">
                  <a:pos x="connsiteX586" y="connsiteY586"/>
                </a:cxn>
                <a:cxn ang="0">
                  <a:pos x="connsiteX587" y="connsiteY587"/>
                </a:cxn>
                <a:cxn ang="0">
                  <a:pos x="connsiteX588" y="connsiteY588"/>
                </a:cxn>
                <a:cxn ang="0">
                  <a:pos x="connsiteX589" y="connsiteY589"/>
                </a:cxn>
                <a:cxn ang="0">
                  <a:pos x="connsiteX590" y="connsiteY590"/>
                </a:cxn>
                <a:cxn ang="0">
                  <a:pos x="connsiteX591" y="connsiteY591"/>
                </a:cxn>
                <a:cxn ang="0">
                  <a:pos x="connsiteX592" y="connsiteY592"/>
                </a:cxn>
                <a:cxn ang="0">
                  <a:pos x="connsiteX593" y="connsiteY593"/>
                </a:cxn>
                <a:cxn ang="0">
                  <a:pos x="connsiteX594" y="connsiteY594"/>
                </a:cxn>
                <a:cxn ang="0">
                  <a:pos x="connsiteX595" y="connsiteY595"/>
                </a:cxn>
                <a:cxn ang="0">
                  <a:pos x="connsiteX596" y="connsiteY596"/>
                </a:cxn>
                <a:cxn ang="0">
                  <a:pos x="connsiteX597" y="connsiteY597"/>
                </a:cxn>
                <a:cxn ang="0">
                  <a:pos x="connsiteX598" y="connsiteY598"/>
                </a:cxn>
                <a:cxn ang="0">
                  <a:pos x="connsiteX599" y="connsiteY599"/>
                </a:cxn>
                <a:cxn ang="0">
                  <a:pos x="connsiteX600" y="connsiteY600"/>
                </a:cxn>
                <a:cxn ang="0">
                  <a:pos x="connsiteX601" y="connsiteY601"/>
                </a:cxn>
                <a:cxn ang="0">
                  <a:pos x="connsiteX602" y="connsiteY602"/>
                </a:cxn>
                <a:cxn ang="0">
                  <a:pos x="connsiteX603" y="connsiteY603"/>
                </a:cxn>
                <a:cxn ang="0">
                  <a:pos x="connsiteX604" y="connsiteY604"/>
                </a:cxn>
                <a:cxn ang="0">
                  <a:pos x="connsiteX605" y="connsiteY605"/>
                </a:cxn>
                <a:cxn ang="0">
                  <a:pos x="connsiteX606" y="connsiteY606"/>
                </a:cxn>
                <a:cxn ang="0">
                  <a:pos x="connsiteX607" y="connsiteY607"/>
                </a:cxn>
                <a:cxn ang="0">
                  <a:pos x="connsiteX608" y="connsiteY608"/>
                </a:cxn>
                <a:cxn ang="0">
                  <a:pos x="connsiteX609" y="connsiteY609"/>
                </a:cxn>
                <a:cxn ang="0">
                  <a:pos x="connsiteX610" y="connsiteY610"/>
                </a:cxn>
                <a:cxn ang="0">
                  <a:pos x="connsiteX611" y="connsiteY611"/>
                </a:cxn>
                <a:cxn ang="0">
                  <a:pos x="connsiteX612" y="connsiteY612"/>
                </a:cxn>
                <a:cxn ang="0">
                  <a:pos x="connsiteX613" y="connsiteY613"/>
                </a:cxn>
                <a:cxn ang="0">
                  <a:pos x="connsiteX614" y="connsiteY614"/>
                </a:cxn>
                <a:cxn ang="0">
                  <a:pos x="connsiteX615" y="connsiteY615"/>
                </a:cxn>
                <a:cxn ang="0">
                  <a:pos x="connsiteX616" y="connsiteY616"/>
                </a:cxn>
                <a:cxn ang="0">
                  <a:pos x="connsiteX617" y="connsiteY617"/>
                </a:cxn>
                <a:cxn ang="0">
                  <a:pos x="connsiteX618" y="connsiteY618"/>
                </a:cxn>
                <a:cxn ang="0">
                  <a:pos x="connsiteX619" y="connsiteY619"/>
                </a:cxn>
                <a:cxn ang="0">
                  <a:pos x="connsiteX620" y="connsiteY620"/>
                </a:cxn>
                <a:cxn ang="0">
                  <a:pos x="connsiteX621" y="connsiteY621"/>
                </a:cxn>
                <a:cxn ang="0">
                  <a:pos x="connsiteX622" y="connsiteY622"/>
                </a:cxn>
                <a:cxn ang="0">
                  <a:pos x="connsiteX623" y="connsiteY623"/>
                </a:cxn>
                <a:cxn ang="0">
                  <a:pos x="connsiteX624" y="connsiteY624"/>
                </a:cxn>
                <a:cxn ang="0">
                  <a:pos x="connsiteX625" y="connsiteY625"/>
                </a:cxn>
                <a:cxn ang="0">
                  <a:pos x="connsiteX626" y="connsiteY626"/>
                </a:cxn>
                <a:cxn ang="0">
                  <a:pos x="connsiteX627" y="connsiteY627"/>
                </a:cxn>
                <a:cxn ang="0">
                  <a:pos x="connsiteX628" y="connsiteY628"/>
                </a:cxn>
                <a:cxn ang="0">
                  <a:pos x="connsiteX629" y="connsiteY629"/>
                </a:cxn>
                <a:cxn ang="0">
                  <a:pos x="connsiteX630" y="connsiteY630"/>
                </a:cxn>
                <a:cxn ang="0">
                  <a:pos x="connsiteX631" y="connsiteY631"/>
                </a:cxn>
                <a:cxn ang="0">
                  <a:pos x="connsiteX632" y="connsiteY632"/>
                </a:cxn>
                <a:cxn ang="0">
                  <a:pos x="connsiteX633" y="connsiteY633"/>
                </a:cxn>
                <a:cxn ang="0">
                  <a:pos x="connsiteX634" y="connsiteY634"/>
                </a:cxn>
                <a:cxn ang="0">
                  <a:pos x="connsiteX635" y="connsiteY635"/>
                </a:cxn>
                <a:cxn ang="0">
                  <a:pos x="connsiteX636" y="connsiteY636"/>
                </a:cxn>
                <a:cxn ang="0">
                  <a:pos x="connsiteX637" y="connsiteY637"/>
                </a:cxn>
                <a:cxn ang="0">
                  <a:pos x="connsiteX638" y="connsiteY638"/>
                </a:cxn>
                <a:cxn ang="0">
                  <a:pos x="connsiteX639" y="connsiteY639"/>
                </a:cxn>
                <a:cxn ang="0">
                  <a:pos x="connsiteX640" y="connsiteY640"/>
                </a:cxn>
                <a:cxn ang="0">
                  <a:pos x="connsiteX641" y="connsiteY641"/>
                </a:cxn>
                <a:cxn ang="0">
                  <a:pos x="connsiteX642" y="connsiteY642"/>
                </a:cxn>
                <a:cxn ang="0">
                  <a:pos x="connsiteX643" y="connsiteY643"/>
                </a:cxn>
                <a:cxn ang="0">
                  <a:pos x="connsiteX644" y="connsiteY644"/>
                </a:cxn>
                <a:cxn ang="0">
                  <a:pos x="connsiteX645" y="connsiteY645"/>
                </a:cxn>
                <a:cxn ang="0">
                  <a:pos x="connsiteX646" y="connsiteY646"/>
                </a:cxn>
                <a:cxn ang="0">
                  <a:pos x="connsiteX647" y="connsiteY647"/>
                </a:cxn>
                <a:cxn ang="0">
                  <a:pos x="connsiteX648" y="connsiteY648"/>
                </a:cxn>
                <a:cxn ang="0">
                  <a:pos x="connsiteX649" y="connsiteY649"/>
                </a:cxn>
                <a:cxn ang="0">
                  <a:pos x="connsiteX650" y="connsiteY650"/>
                </a:cxn>
                <a:cxn ang="0">
                  <a:pos x="connsiteX651" y="connsiteY651"/>
                </a:cxn>
                <a:cxn ang="0">
                  <a:pos x="connsiteX652" y="connsiteY652"/>
                </a:cxn>
                <a:cxn ang="0">
                  <a:pos x="connsiteX653" y="connsiteY653"/>
                </a:cxn>
                <a:cxn ang="0">
                  <a:pos x="connsiteX654" y="connsiteY654"/>
                </a:cxn>
                <a:cxn ang="0">
                  <a:pos x="connsiteX655" y="connsiteY655"/>
                </a:cxn>
                <a:cxn ang="0">
                  <a:pos x="connsiteX656" y="connsiteY656"/>
                </a:cxn>
                <a:cxn ang="0">
                  <a:pos x="connsiteX657" y="connsiteY657"/>
                </a:cxn>
                <a:cxn ang="0">
                  <a:pos x="connsiteX658" y="connsiteY658"/>
                </a:cxn>
                <a:cxn ang="0">
                  <a:pos x="connsiteX659" y="connsiteY659"/>
                </a:cxn>
                <a:cxn ang="0">
                  <a:pos x="connsiteX660" y="connsiteY660"/>
                </a:cxn>
                <a:cxn ang="0">
                  <a:pos x="connsiteX661" y="connsiteY661"/>
                </a:cxn>
                <a:cxn ang="0">
                  <a:pos x="connsiteX662" y="connsiteY662"/>
                </a:cxn>
                <a:cxn ang="0">
                  <a:pos x="connsiteX663" y="connsiteY663"/>
                </a:cxn>
                <a:cxn ang="0">
                  <a:pos x="connsiteX664" y="connsiteY664"/>
                </a:cxn>
                <a:cxn ang="0">
                  <a:pos x="connsiteX665" y="connsiteY665"/>
                </a:cxn>
                <a:cxn ang="0">
                  <a:pos x="connsiteX666" y="connsiteY666"/>
                </a:cxn>
                <a:cxn ang="0">
                  <a:pos x="connsiteX667" y="connsiteY667"/>
                </a:cxn>
                <a:cxn ang="0">
                  <a:pos x="connsiteX668" y="connsiteY668"/>
                </a:cxn>
                <a:cxn ang="0">
                  <a:pos x="connsiteX669" y="connsiteY669"/>
                </a:cxn>
                <a:cxn ang="0">
                  <a:pos x="connsiteX670" y="connsiteY670"/>
                </a:cxn>
                <a:cxn ang="0">
                  <a:pos x="connsiteX671" y="connsiteY671"/>
                </a:cxn>
                <a:cxn ang="0">
                  <a:pos x="connsiteX672" y="connsiteY672"/>
                </a:cxn>
                <a:cxn ang="0">
                  <a:pos x="connsiteX673" y="connsiteY673"/>
                </a:cxn>
                <a:cxn ang="0">
                  <a:pos x="connsiteX674" y="connsiteY674"/>
                </a:cxn>
                <a:cxn ang="0">
                  <a:pos x="connsiteX675" y="connsiteY675"/>
                </a:cxn>
                <a:cxn ang="0">
                  <a:pos x="connsiteX676" y="connsiteY676"/>
                </a:cxn>
                <a:cxn ang="0">
                  <a:pos x="connsiteX677" y="connsiteY677"/>
                </a:cxn>
                <a:cxn ang="0">
                  <a:pos x="connsiteX678" y="connsiteY678"/>
                </a:cxn>
                <a:cxn ang="0">
                  <a:pos x="connsiteX679" y="connsiteY679"/>
                </a:cxn>
                <a:cxn ang="0">
                  <a:pos x="connsiteX680" y="connsiteY680"/>
                </a:cxn>
                <a:cxn ang="0">
                  <a:pos x="connsiteX681" y="connsiteY681"/>
                </a:cxn>
                <a:cxn ang="0">
                  <a:pos x="connsiteX682" y="connsiteY682"/>
                </a:cxn>
                <a:cxn ang="0">
                  <a:pos x="connsiteX683" y="connsiteY683"/>
                </a:cxn>
                <a:cxn ang="0">
                  <a:pos x="connsiteX684" y="connsiteY684"/>
                </a:cxn>
                <a:cxn ang="0">
                  <a:pos x="connsiteX685" y="connsiteY685"/>
                </a:cxn>
                <a:cxn ang="0">
                  <a:pos x="connsiteX686" y="connsiteY686"/>
                </a:cxn>
                <a:cxn ang="0">
                  <a:pos x="connsiteX687" y="connsiteY687"/>
                </a:cxn>
                <a:cxn ang="0">
                  <a:pos x="connsiteX688" y="connsiteY688"/>
                </a:cxn>
                <a:cxn ang="0">
                  <a:pos x="connsiteX689" y="connsiteY689"/>
                </a:cxn>
                <a:cxn ang="0">
                  <a:pos x="connsiteX690" y="connsiteY690"/>
                </a:cxn>
                <a:cxn ang="0">
                  <a:pos x="connsiteX691" y="connsiteY691"/>
                </a:cxn>
                <a:cxn ang="0">
                  <a:pos x="connsiteX692" y="connsiteY692"/>
                </a:cxn>
                <a:cxn ang="0">
                  <a:pos x="connsiteX693" y="connsiteY693"/>
                </a:cxn>
                <a:cxn ang="0">
                  <a:pos x="connsiteX694" y="connsiteY694"/>
                </a:cxn>
                <a:cxn ang="0">
                  <a:pos x="connsiteX695" y="connsiteY695"/>
                </a:cxn>
                <a:cxn ang="0">
                  <a:pos x="connsiteX696" y="connsiteY696"/>
                </a:cxn>
                <a:cxn ang="0">
                  <a:pos x="connsiteX697" y="connsiteY697"/>
                </a:cxn>
                <a:cxn ang="0">
                  <a:pos x="connsiteX698" y="connsiteY698"/>
                </a:cxn>
                <a:cxn ang="0">
                  <a:pos x="connsiteX699" y="connsiteY699"/>
                </a:cxn>
                <a:cxn ang="0">
                  <a:pos x="connsiteX700" y="connsiteY700"/>
                </a:cxn>
                <a:cxn ang="0">
                  <a:pos x="connsiteX701" y="connsiteY701"/>
                </a:cxn>
                <a:cxn ang="0">
                  <a:pos x="connsiteX702" y="connsiteY702"/>
                </a:cxn>
                <a:cxn ang="0">
                  <a:pos x="connsiteX703" y="connsiteY703"/>
                </a:cxn>
                <a:cxn ang="0">
                  <a:pos x="connsiteX704" y="connsiteY704"/>
                </a:cxn>
                <a:cxn ang="0">
                  <a:pos x="connsiteX705" y="connsiteY705"/>
                </a:cxn>
                <a:cxn ang="0">
                  <a:pos x="connsiteX706" y="connsiteY706"/>
                </a:cxn>
                <a:cxn ang="0">
                  <a:pos x="connsiteX707" y="connsiteY707"/>
                </a:cxn>
                <a:cxn ang="0">
                  <a:pos x="connsiteX708" y="connsiteY708"/>
                </a:cxn>
                <a:cxn ang="0">
                  <a:pos x="connsiteX709" y="connsiteY709"/>
                </a:cxn>
                <a:cxn ang="0">
                  <a:pos x="connsiteX710" y="connsiteY710"/>
                </a:cxn>
                <a:cxn ang="0">
                  <a:pos x="connsiteX711" y="connsiteY711"/>
                </a:cxn>
                <a:cxn ang="0">
                  <a:pos x="connsiteX712" y="connsiteY712"/>
                </a:cxn>
                <a:cxn ang="0">
                  <a:pos x="connsiteX713" y="connsiteY713"/>
                </a:cxn>
                <a:cxn ang="0">
                  <a:pos x="connsiteX714" y="connsiteY714"/>
                </a:cxn>
                <a:cxn ang="0">
                  <a:pos x="connsiteX715" y="connsiteY715"/>
                </a:cxn>
                <a:cxn ang="0">
                  <a:pos x="connsiteX716" y="connsiteY716"/>
                </a:cxn>
                <a:cxn ang="0">
                  <a:pos x="connsiteX717" y="connsiteY717"/>
                </a:cxn>
                <a:cxn ang="0">
                  <a:pos x="connsiteX718" y="connsiteY718"/>
                </a:cxn>
                <a:cxn ang="0">
                  <a:pos x="connsiteX719" y="connsiteY719"/>
                </a:cxn>
                <a:cxn ang="0">
                  <a:pos x="connsiteX720" y="connsiteY720"/>
                </a:cxn>
                <a:cxn ang="0">
                  <a:pos x="connsiteX721" y="connsiteY721"/>
                </a:cxn>
                <a:cxn ang="0">
                  <a:pos x="connsiteX722" y="connsiteY722"/>
                </a:cxn>
                <a:cxn ang="0">
                  <a:pos x="connsiteX723" y="connsiteY723"/>
                </a:cxn>
                <a:cxn ang="0">
                  <a:pos x="connsiteX724" y="connsiteY724"/>
                </a:cxn>
                <a:cxn ang="0">
                  <a:pos x="connsiteX725" y="connsiteY725"/>
                </a:cxn>
                <a:cxn ang="0">
                  <a:pos x="connsiteX726" y="connsiteY726"/>
                </a:cxn>
                <a:cxn ang="0">
                  <a:pos x="connsiteX727" y="connsiteY727"/>
                </a:cxn>
                <a:cxn ang="0">
                  <a:pos x="connsiteX728" y="connsiteY728"/>
                </a:cxn>
                <a:cxn ang="0">
                  <a:pos x="connsiteX729" y="connsiteY729"/>
                </a:cxn>
                <a:cxn ang="0">
                  <a:pos x="connsiteX730" y="connsiteY730"/>
                </a:cxn>
                <a:cxn ang="0">
                  <a:pos x="connsiteX731" y="connsiteY731"/>
                </a:cxn>
                <a:cxn ang="0">
                  <a:pos x="connsiteX732" y="connsiteY732"/>
                </a:cxn>
                <a:cxn ang="0">
                  <a:pos x="connsiteX733" y="connsiteY733"/>
                </a:cxn>
                <a:cxn ang="0">
                  <a:pos x="connsiteX734" y="connsiteY734"/>
                </a:cxn>
                <a:cxn ang="0">
                  <a:pos x="connsiteX735" y="connsiteY735"/>
                </a:cxn>
                <a:cxn ang="0">
                  <a:pos x="connsiteX736" y="connsiteY736"/>
                </a:cxn>
                <a:cxn ang="0">
                  <a:pos x="connsiteX737" y="connsiteY737"/>
                </a:cxn>
                <a:cxn ang="0">
                  <a:pos x="connsiteX738" y="connsiteY738"/>
                </a:cxn>
                <a:cxn ang="0">
                  <a:pos x="connsiteX739" y="connsiteY739"/>
                </a:cxn>
                <a:cxn ang="0">
                  <a:pos x="connsiteX740" y="connsiteY740"/>
                </a:cxn>
                <a:cxn ang="0">
                  <a:pos x="connsiteX741" y="connsiteY741"/>
                </a:cxn>
                <a:cxn ang="0">
                  <a:pos x="connsiteX742" y="connsiteY742"/>
                </a:cxn>
                <a:cxn ang="0">
                  <a:pos x="connsiteX743" y="connsiteY743"/>
                </a:cxn>
                <a:cxn ang="0">
                  <a:pos x="connsiteX744" y="connsiteY744"/>
                </a:cxn>
                <a:cxn ang="0">
                  <a:pos x="connsiteX745" y="connsiteY745"/>
                </a:cxn>
                <a:cxn ang="0">
                  <a:pos x="connsiteX746" y="connsiteY746"/>
                </a:cxn>
                <a:cxn ang="0">
                  <a:pos x="connsiteX747" y="connsiteY747"/>
                </a:cxn>
                <a:cxn ang="0">
                  <a:pos x="connsiteX748" y="connsiteY748"/>
                </a:cxn>
                <a:cxn ang="0">
                  <a:pos x="connsiteX749" y="connsiteY749"/>
                </a:cxn>
                <a:cxn ang="0">
                  <a:pos x="connsiteX750" y="connsiteY750"/>
                </a:cxn>
                <a:cxn ang="0">
                  <a:pos x="connsiteX751" y="connsiteY751"/>
                </a:cxn>
                <a:cxn ang="0">
                  <a:pos x="connsiteX752" y="connsiteY752"/>
                </a:cxn>
                <a:cxn ang="0">
                  <a:pos x="connsiteX753" y="connsiteY753"/>
                </a:cxn>
                <a:cxn ang="0">
                  <a:pos x="connsiteX754" y="connsiteY754"/>
                </a:cxn>
                <a:cxn ang="0">
                  <a:pos x="connsiteX755" y="connsiteY755"/>
                </a:cxn>
                <a:cxn ang="0">
                  <a:pos x="connsiteX756" y="connsiteY756"/>
                </a:cxn>
                <a:cxn ang="0">
                  <a:pos x="connsiteX757" y="connsiteY757"/>
                </a:cxn>
                <a:cxn ang="0">
                  <a:pos x="connsiteX758" y="connsiteY758"/>
                </a:cxn>
                <a:cxn ang="0">
                  <a:pos x="connsiteX759" y="connsiteY759"/>
                </a:cxn>
                <a:cxn ang="0">
                  <a:pos x="connsiteX760" y="connsiteY760"/>
                </a:cxn>
                <a:cxn ang="0">
                  <a:pos x="connsiteX761" y="connsiteY761"/>
                </a:cxn>
                <a:cxn ang="0">
                  <a:pos x="connsiteX762" y="connsiteY762"/>
                </a:cxn>
                <a:cxn ang="0">
                  <a:pos x="connsiteX763" y="connsiteY763"/>
                </a:cxn>
                <a:cxn ang="0">
                  <a:pos x="connsiteX764" y="connsiteY764"/>
                </a:cxn>
                <a:cxn ang="0">
                  <a:pos x="connsiteX765" y="connsiteY765"/>
                </a:cxn>
                <a:cxn ang="0">
                  <a:pos x="connsiteX766" y="connsiteY766"/>
                </a:cxn>
                <a:cxn ang="0">
                  <a:pos x="connsiteX767" y="connsiteY767"/>
                </a:cxn>
                <a:cxn ang="0">
                  <a:pos x="connsiteX768" y="connsiteY768"/>
                </a:cxn>
                <a:cxn ang="0">
                  <a:pos x="connsiteX769" y="connsiteY769"/>
                </a:cxn>
                <a:cxn ang="0">
                  <a:pos x="connsiteX770" y="connsiteY770"/>
                </a:cxn>
                <a:cxn ang="0">
                  <a:pos x="connsiteX771" y="connsiteY771"/>
                </a:cxn>
                <a:cxn ang="0">
                  <a:pos x="connsiteX772" y="connsiteY772"/>
                </a:cxn>
                <a:cxn ang="0">
                  <a:pos x="connsiteX773" y="connsiteY773"/>
                </a:cxn>
                <a:cxn ang="0">
                  <a:pos x="connsiteX774" y="connsiteY774"/>
                </a:cxn>
                <a:cxn ang="0">
                  <a:pos x="connsiteX775" y="connsiteY775"/>
                </a:cxn>
                <a:cxn ang="0">
                  <a:pos x="connsiteX776" y="connsiteY776"/>
                </a:cxn>
                <a:cxn ang="0">
                  <a:pos x="connsiteX777" y="connsiteY777"/>
                </a:cxn>
                <a:cxn ang="0">
                  <a:pos x="connsiteX778" y="connsiteY778"/>
                </a:cxn>
                <a:cxn ang="0">
                  <a:pos x="connsiteX779" y="connsiteY779"/>
                </a:cxn>
                <a:cxn ang="0">
                  <a:pos x="connsiteX780" y="connsiteY780"/>
                </a:cxn>
                <a:cxn ang="0">
                  <a:pos x="connsiteX781" y="connsiteY781"/>
                </a:cxn>
                <a:cxn ang="0">
                  <a:pos x="connsiteX782" y="connsiteY782"/>
                </a:cxn>
                <a:cxn ang="0">
                  <a:pos x="connsiteX783" y="connsiteY783"/>
                </a:cxn>
                <a:cxn ang="0">
                  <a:pos x="connsiteX784" y="connsiteY784"/>
                </a:cxn>
                <a:cxn ang="0">
                  <a:pos x="connsiteX785" y="connsiteY785"/>
                </a:cxn>
                <a:cxn ang="0">
                  <a:pos x="connsiteX786" y="connsiteY786"/>
                </a:cxn>
                <a:cxn ang="0">
                  <a:pos x="connsiteX787" y="connsiteY787"/>
                </a:cxn>
                <a:cxn ang="0">
                  <a:pos x="connsiteX788" y="connsiteY788"/>
                </a:cxn>
                <a:cxn ang="0">
                  <a:pos x="connsiteX789" y="connsiteY789"/>
                </a:cxn>
                <a:cxn ang="0">
                  <a:pos x="connsiteX790" y="connsiteY790"/>
                </a:cxn>
                <a:cxn ang="0">
                  <a:pos x="connsiteX791" y="connsiteY791"/>
                </a:cxn>
                <a:cxn ang="0">
                  <a:pos x="connsiteX792" y="connsiteY792"/>
                </a:cxn>
                <a:cxn ang="0">
                  <a:pos x="connsiteX793" y="connsiteY793"/>
                </a:cxn>
                <a:cxn ang="0">
                  <a:pos x="connsiteX794" y="connsiteY794"/>
                </a:cxn>
                <a:cxn ang="0">
                  <a:pos x="connsiteX795" y="connsiteY795"/>
                </a:cxn>
                <a:cxn ang="0">
                  <a:pos x="connsiteX796" y="connsiteY796"/>
                </a:cxn>
                <a:cxn ang="0">
                  <a:pos x="connsiteX797" y="connsiteY797"/>
                </a:cxn>
                <a:cxn ang="0">
                  <a:pos x="connsiteX798" y="connsiteY798"/>
                </a:cxn>
                <a:cxn ang="0">
                  <a:pos x="connsiteX799" y="connsiteY799"/>
                </a:cxn>
                <a:cxn ang="0">
                  <a:pos x="connsiteX800" y="connsiteY800"/>
                </a:cxn>
                <a:cxn ang="0">
                  <a:pos x="connsiteX801" y="connsiteY801"/>
                </a:cxn>
                <a:cxn ang="0">
                  <a:pos x="connsiteX802" y="connsiteY802"/>
                </a:cxn>
                <a:cxn ang="0">
                  <a:pos x="connsiteX803" y="connsiteY803"/>
                </a:cxn>
                <a:cxn ang="0">
                  <a:pos x="connsiteX804" y="connsiteY804"/>
                </a:cxn>
                <a:cxn ang="0">
                  <a:pos x="connsiteX805" y="connsiteY805"/>
                </a:cxn>
                <a:cxn ang="0">
                  <a:pos x="connsiteX806" y="connsiteY806"/>
                </a:cxn>
                <a:cxn ang="0">
                  <a:pos x="connsiteX807" y="connsiteY807"/>
                </a:cxn>
                <a:cxn ang="0">
                  <a:pos x="connsiteX808" y="connsiteY808"/>
                </a:cxn>
                <a:cxn ang="0">
                  <a:pos x="connsiteX809" y="connsiteY809"/>
                </a:cxn>
                <a:cxn ang="0">
                  <a:pos x="connsiteX810" y="connsiteY810"/>
                </a:cxn>
                <a:cxn ang="0">
                  <a:pos x="connsiteX811" y="connsiteY811"/>
                </a:cxn>
                <a:cxn ang="0">
                  <a:pos x="connsiteX812" y="connsiteY812"/>
                </a:cxn>
                <a:cxn ang="0">
                  <a:pos x="connsiteX813" y="connsiteY813"/>
                </a:cxn>
                <a:cxn ang="0">
                  <a:pos x="connsiteX814" y="connsiteY814"/>
                </a:cxn>
                <a:cxn ang="0">
                  <a:pos x="connsiteX815" y="connsiteY815"/>
                </a:cxn>
                <a:cxn ang="0">
                  <a:pos x="connsiteX816" y="connsiteY816"/>
                </a:cxn>
                <a:cxn ang="0">
                  <a:pos x="connsiteX817" y="connsiteY817"/>
                </a:cxn>
                <a:cxn ang="0">
                  <a:pos x="connsiteX818" y="connsiteY818"/>
                </a:cxn>
                <a:cxn ang="0">
                  <a:pos x="connsiteX819" y="connsiteY819"/>
                </a:cxn>
                <a:cxn ang="0">
                  <a:pos x="connsiteX820" y="connsiteY820"/>
                </a:cxn>
                <a:cxn ang="0">
                  <a:pos x="connsiteX821" y="connsiteY821"/>
                </a:cxn>
                <a:cxn ang="0">
                  <a:pos x="connsiteX822" y="connsiteY822"/>
                </a:cxn>
                <a:cxn ang="0">
                  <a:pos x="connsiteX823" y="connsiteY823"/>
                </a:cxn>
                <a:cxn ang="0">
                  <a:pos x="connsiteX824" y="connsiteY824"/>
                </a:cxn>
                <a:cxn ang="0">
                  <a:pos x="connsiteX825" y="connsiteY825"/>
                </a:cxn>
                <a:cxn ang="0">
                  <a:pos x="connsiteX826" y="connsiteY826"/>
                </a:cxn>
                <a:cxn ang="0">
                  <a:pos x="connsiteX827" y="connsiteY827"/>
                </a:cxn>
                <a:cxn ang="0">
                  <a:pos x="connsiteX828" y="connsiteY828"/>
                </a:cxn>
                <a:cxn ang="0">
                  <a:pos x="connsiteX829" y="connsiteY829"/>
                </a:cxn>
                <a:cxn ang="0">
                  <a:pos x="connsiteX830" y="connsiteY830"/>
                </a:cxn>
                <a:cxn ang="0">
                  <a:pos x="connsiteX831" y="connsiteY831"/>
                </a:cxn>
                <a:cxn ang="0">
                  <a:pos x="connsiteX832" y="connsiteY832"/>
                </a:cxn>
                <a:cxn ang="0">
                  <a:pos x="connsiteX833" y="connsiteY833"/>
                </a:cxn>
                <a:cxn ang="0">
                  <a:pos x="connsiteX834" y="connsiteY834"/>
                </a:cxn>
                <a:cxn ang="0">
                  <a:pos x="connsiteX835" y="connsiteY835"/>
                </a:cxn>
                <a:cxn ang="0">
                  <a:pos x="connsiteX836" y="connsiteY836"/>
                </a:cxn>
                <a:cxn ang="0">
                  <a:pos x="connsiteX837" y="connsiteY837"/>
                </a:cxn>
                <a:cxn ang="0">
                  <a:pos x="connsiteX838" y="connsiteY838"/>
                </a:cxn>
                <a:cxn ang="0">
                  <a:pos x="connsiteX839" y="connsiteY839"/>
                </a:cxn>
                <a:cxn ang="0">
                  <a:pos x="connsiteX840" y="connsiteY840"/>
                </a:cxn>
                <a:cxn ang="0">
                  <a:pos x="connsiteX841" y="connsiteY841"/>
                </a:cxn>
                <a:cxn ang="0">
                  <a:pos x="connsiteX842" y="connsiteY842"/>
                </a:cxn>
                <a:cxn ang="0">
                  <a:pos x="connsiteX843" y="connsiteY843"/>
                </a:cxn>
                <a:cxn ang="0">
                  <a:pos x="connsiteX844" y="connsiteY844"/>
                </a:cxn>
                <a:cxn ang="0">
                  <a:pos x="connsiteX845" y="connsiteY845"/>
                </a:cxn>
                <a:cxn ang="0">
                  <a:pos x="connsiteX846" y="connsiteY846"/>
                </a:cxn>
                <a:cxn ang="0">
                  <a:pos x="connsiteX847" y="connsiteY847"/>
                </a:cxn>
                <a:cxn ang="0">
                  <a:pos x="connsiteX848" y="connsiteY848"/>
                </a:cxn>
                <a:cxn ang="0">
                  <a:pos x="connsiteX849" y="connsiteY849"/>
                </a:cxn>
                <a:cxn ang="0">
                  <a:pos x="connsiteX850" y="connsiteY850"/>
                </a:cxn>
                <a:cxn ang="0">
                  <a:pos x="connsiteX851" y="connsiteY851"/>
                </a:cxn>
                <a:cxn ang="0">
                  <a:pos x="connsiteX852" y="connsiteY852"/>
                </a:cxn>
                <a:cxn ang="0">
                  <a:pos x="connsiteX853" y="connsiteY853"/>
                </a:cxn>
                <a:cxn ang="0">
                  <a:pos x="connsiteX854" y="connsiteY854"/>
                </a:cxn>
                <a:cxn ang="0">
                  <a:pos x="connsiteX855" y="connsiteY855"/>
                </a:cxn>
                <a:cxn ang="0">
                  <a:pos x="connsiteX856" y="connsiteY856"/>
                </a:cxn>
                <a:cxn ang="0">
                  <a:pos x="connsiteX857" y="connsiteY857"/>
                </a:cxn>
                <a:cxn ang="0">
                  <a:pos x="connsiteX858" y="connsiteY858"/>
                </a:cxn>
                <a:cxn ang="0">
                  <a:pos x="connsiteX859" y="connsiteY859"/>
                </a:cxn>
                <a:cxn ang="0">
                  <a:pos x="connsiteX860" y="connsiteY860"/>
                </a:cxn>
                <a:cxn ang="0">
                  <a:pos x="connsiteX861" y="connsiteY861"/>
                </a:cxn>
                <a:cxn ang="0">
                  <a:pos x="connsiteX862" y="connsiteY862"/>
                </a:cxn>
                <a:cxn ang="0">
                  <a:pos x="connsiteX863" y="connsiteY863"/>
                </a:cxn>
                <a:cxn ang="0">
                  <a:pos x="connsiteX864" y="connsiteY864"/>
                </a:cxn>
                <a:cxn ang="0">
                  <a:pos x="connsiteX865" y="connsiteY865"/>
                </a:cxn>
                <a:cxn ang="0">
                  <a:pos x="connsiteX866" y="connsiteY866"/>
                </a:cxn>
                <a:cxn ang="0">
                  <a:pos x="connsiteX867" y="connsiteY867"/>
                </a:cxn>
                <a:cxn ang="0">
                  <a:pos x="connsiteX868" y="connsiteY868"/>
                </a:cxn>
                <a:cxn ang="0">
                  <a:pos x="connsiteX869" y="connsiteY869"/>
                </a:cxn>
                <a:cxn ang="0">
                  <a:pos x="connsiteX870" y="connsiteY870"/>
                </a:cxn>
                <a:cxn ang="0">
                  <a:pos x="connsiteX871" y="connsiteY871"/>
                </a:cxn>
                <a:cxn ang="0">
                  <a:pos x="connsiteX872" y="connsiteY872"/>
                </a:cxn>
                <a:cxn ang="0">
                  <a:pos x="connsiteX873" y="connsiteY873"/>
                </a:cxn>
                <a:cxn ang="0">
                  <a:pos x="connsiteX874" y="connsiteY874"/>
                </a:cxn>
                <a:cxn ang="0">
                  <a:pos x="connsiteX875" y="connsiteY875"/>
                </a:cxn>
                <a:cxn ang="0">
                  <a:pos x="connsiteX876" y="connsiteY876"/>
                </a:cxn>
                <a:cxn ang="0">
                  <a:pos x="connsiteX877" y="connsiteY877"/>
                </a:cxn>
                <a:cxn ang="0">
                  <a:pos x="connsiteX878" y="connsiteY878"/>
                </a:cxn>
                <a:cxn ang="0">
                  <a:pos x="connsiteX879" y="connsiteY879"/>
                </a:cxn>
                <a:cxn ang="0">
                  <a:pos x="connsiteX880" y="connsiteY880"/>
                </a:cxn>
                <a:cxn ang="0">
                  <a:pos x="connsiteX881" y="connsiteY881"/>
                </a:cxn>
                <a:cxn ang="0">
                  <a:pos x="connsiteX882" y="connsiteY882"/>
                </a:cxn>
                <a:cxn ang="0">
                  <a:pos x="connsiteX883" y="connsiteY883"/>
                </a:cxn>
                <a:cxn ang="0">
                  <a:pos x="connsiteX884" y="connsiteY884"/>
                </a:cxn>
                <a:cxn ang="0">
                  <a:pos x="connsiteX885" y="connsiteY885"/>
                </a:cxn>
                <a:cxn ang="0">
                  <a:pos x="connsiteX886" y="connsiteY886"/>
                </a:cxn>
                <a:cxn ang="0">
                  <a:pos x="connsiteX887" y="connsiteY887"/>
                </a:cxn>
                <a:cxn ang="0">
                  <a:pos x="connsiteX888" y="connsiteY888"/>
                </a:cxn>
                <a:cxn ang="0">
                  <a:pos x="connsiteX889" y="connsiteY889"/>
                </a:cxn>
                <a:cxn ang="0">
                  <a:pos x="connsiteX890" y="connsiteY890"/>
                </a:cxn>
                <a:cxn ang="0">
                  <a:pos x="connsiteX891" y="connsiteY891"/>
                </a:cxn>
                <a:cxn ang="0">
                  <a:pos x="connsiteX892" y="connsiteY892"/>
                </a:cxn>
                <a:cxn ang="0">
                  <a:pos x="connsiteX893" y="connsiteY893"/>
                </a:cxn>
                <a:cxn ang="0">
                  <a:pos x="connsiteX894" y="connsiteY894"/>
                </a:cxn>
                <a:cxn ang="0">
                  <a:pos x="connsiteX895" y="connsiteY895"/>
                </a:cxn>
                <a:cxn ang="0">
                  <a:pos x="connsiteX896" y="connsiteY896"/>
                </a:cxn>
                <a:cxn ang="0">
                  <a:pos x="connsiteX897" y="connsiteY897"/>
                </a:cxn>
                <a:cxn ang="0">
                  <a:pos x="connsiteX898" y="connsiteY898"/>
                </a:cxn>
                <a:cxn ang="0">
                  <a:pos x="connsiteX899" y="connsiteY899"/>
                </a:cxn>
                <a:cxn ang="0">
                  <a:pos x="connsiteX900" y="connsiteY900"/>
                </a:cxn>
                <a:cxn ang="0">
                  <a:pos x="connsiteX901" y="connsiteY901"/>
                </a:cxn>
                <a:cxn ang="0">
                  <a:pos x="connsiteX902" y="connsiteY902"/>
                </a:cxn>
                <a:cxn ang="0">
                  <a:pos x="connsiteX903" y="connsiteY903"/>
                </a:cxn>
                <a:cxn ang="0">
                  <a:pos x="connsiteX904" y="connsiteY904"/>
                </a:cxn>
                <a:cxn ang="0">
                  <a:pos x="connsiteX905" y="connsiteY905"/>
                </a:cxn>
                <a:cxn ang="0">
                  <a:pos x="connsiteX906" y="connsiteY906"/>
                </a:cxn>
                <a:cxn ang="0">
                  <a:pos x="connsiteX907" y="connsiteY907"/>
                </a:cxn>
                <a:cxn ang="0">
                  <a:pos x="connsiteX908" y="connsiteY908"/>
                </a:cxn>
                <a:cxn ang="0">
                  <a:pos x="connsiteX909" y="connsiteY909"/>
                </a:cxn>
                <a:cxn ang="0">
                  <a:pos x="connsiteX910" y="connsiteY910"/>
                </a:cxn>
                <a:cxn ang="0">
                  <a:pos x="connsiteX911" y="connsiteY911"/>
                </a:cxn>
                <a:cxn ang="0">
                  <a:pos x="connsiteX912" y="connsiteY912"/>
                </a:cxn>
                <a:cxn ang="0">
                  <a:pos x="connsiteX913" y="connsiteY913"/>
                </a:cxn>
                <a:cxn ang="0">
                  <a:pos x="connsiteX914" y="connsiteY914"/>
                </a:cxn>
                <a:cxn ang="0">
                  <a:pos x="connsiteX915" y="connsiteY915"/>
                </a:cxn>
                <a:cxn ang="0">
                  <a:pos x="connsiteX916" y="connsiteY916"/>
                </a:cxn>
                <a:cxn ang="0">
                  <a:pos x="connsiteX917" y="connsiteY917"/>
                </a:cxn>
                <a:cxn ang="0">
                  <a:pos x="connsiteX918" y="connsiteY918"/>
                </a:cxn>
                <a:cxn ang="0">
                  <a:pos x="connsiteX919" y="connsiteY919"/>
                </a:cxn>
                <a:cxn ang="0">
                  <a:pos x="connsiteX920" y="connsiteY920"/>
                </a:cxn>
                <a:cxn ang="0">
                  <a:pos x="connsiteX921" y="connsiteY921"/>
                </a:cxn>
                <a:cxn ang="0">
                  <a:pos x="connsiteX922" y="connsiteY922"/>
                </a:cxn>
                <a:cxn ang="0">
                  <a:pos x="connsiteX923" y="connsiteY923"/>
                </a:cxn>
                <a:cxn ang="0">
                  <a:pos x="connsiteX924" y="connsiteY924"/>
                </a:cxn>
                <a:cxn ang="0">
                  <a:pos x="connsiteX925" y="connsiteY925"/>
                </a:cxn>
                <a:cxn ang="0">
                  <a:pos x="connsiteX926" y="connsiteY926"/>
                </a:cxn>
                <a:cxn ang="0">
                  <a:pos x="connsiteX927" y="connsiteY927"/>
                </a:cxn>
                <a:cxn ang="0">
                  <a:pos x="connsiteX928" y="connsiteY928"/>
                </a:cxn>
                <a:cxn ang="0">
                  <a:pos x="connsiteX929" y="connsiteY929"/>
                </a:cxn>
                <a:cxn ang="0">
                  <a:pos x="connsiteX930" y="connsiteY930"/>
                </a:cxn>
                <a:cxn ang="0">
                  <a:pos x="connsiteX931" y="connsiteY931"/>
                </a:cxn>
                <a:cxn ang="0">
                  <a:pos x="connsiteX932" y="connsiteY932"/>
                </a:cxn>
                <a:cxn ang="0">
                  <a:pos x="connsiteX933" y="connsiteY933"/>
                </a:cxn>
                <a:cxn ang="0">
                  <a:pos x="connsiteX934" y="connsiteY934"/>
                </a:cxn>
                <a:cxn ang="0">
                  <a:pos x="connsiteX935" y="connsiteY935"/>
                </a:cxn>
                <a:cxn ang="0">
                  <a:pos x="connsiteX936" y="connsiteY936"/>
                </a:cxn>
                <a:cxn ang="0">
                  <a:pos x="connsiteX937" y="connsiteY937"/>
                </a:cxn>
                <a:cxn ang="0">
                  <a:pos x="connsiteX938" y="connsiteY938"/>
                </a:cxn>
                <a:cxn ang="0">
                  <a:pos x="connsiteX939" y="connsiteY939"/>
                </a:cxn>
                <a:cxn ang="0">
                  <a:pos x="connsiteX940" y="connsiteY940"/>
                </a:cxn>
                <a:cxn ang="0">
                  <a:pos x="connsiteX941" y="connsiteY941"/>
                </a:cxn>
                <a:cxn ang="0">
                  <a:pos x="connsiteX942" y="connsiteY942"/>
                </a:cxn>
                <a:cxn ang="0">
                  <a:pos x="connsiteX943" y="connsiteY943"/>
                </a:cxn>
                <a:cxn ang="0">
                  <a:pos x="connsiteX944" y="connsiteY944"/>
                </a:cxn>
                <a:cxn ang="0">
                  <a:pos x="connsiteX945" y="connsiteY945"/>
                </a:cxn>
                <a:cxn ang="0">
                  <a:pos x="connsiteX946" y="connsiteY946"/>
                </a:cxn>
                <a:cxn ang="0">
                  <a:pos x="connsiteX947" y="connsiteY947"/>
                </a:cxn>
                <a:cxn ang="0">
                  <a:pos x="connsiteX948" y="connsiteY948"/>
                </a:cxn>
                <a:cxn ang="0">
                  <a:pos x="connsiteX949" y="connsiteY949"/>
                </a:cxn>
                <a:cxn ang="0">
                  <a:pos x="connsiteX950" y="connsiteY950"/>
                </a:cxn>
                <a:cxn ang="0">
                  <a:pos x="connsiteX951" y="connsiteY951"/>
                </a:cxn>
                <a:cxn ang="0">
                  <a:pos x="connsiteX952" y="connsiteY952"/>
                </a:cxn>
                <a:cxn ang="0">
                  <a:pos x="connsiteX953" y="connsiteY953"/>
                </a:cxn>
                <a:cxn ang="0">
                  <a:pos x="connsiteX954" y="connsiteY954"/>
                </a:cxn>
                <a:cxn ang="0">
                  <a:pos x="connsiteX955" y="connsiteY955"/>
                </a:cxn>
                <a:cxn ang="0">
                  <a:pos x="connsiteX956" y="connsiteY956"/>
                </a:cxn>
                <a:cxn ang="0">
                  <a:pos x="connsiteX957" y="connsiteY957"/>
                </a:cxn>
                <a:cxn ang="0">
                  <a:pos x="connsiteX958" y="connsiteY958"/>
                </a:cxn>
                <a:cxn ang="0">
                  <a:pos x="connsiteX959" y="connsiteY959"/>
                </a:cxn>
                <a:cxn ang="0">
                  <a:pos x="connsiteX960" y="connsiteY960"/>
                </a:cxn>
                <a:cxn ang="0">
                  <a:pos x="connsiteX961" y="connsiteY961"/>
                </a:cxn>
                <a:cxn ang="0">
                  <a:pos x="connsiteX962" y="connsiteY962"/>
                </a:cxn>
                <a:cxn ang="0">
                  <a:pos x="connsiteX963" y="connsiteY963"/>
                </a:cxn>
                <a:cxn ang="0">
                  <a:pos x="connsiteX964" y="connsiteY964"/>
                </a:cxn>
                <a:cxn ang="0">
                  <a:pos x="connsiteX965" y="connsiteY965"/>
                </a:cxn>
                <a:cxn ang="0">
                  <a:pos x="connsiteX966" y="connsiteY966"/>
                </a:cxn>
                <a:cxn ang="0">
                  <a:pos x="connsiteX967" y="connsiteY967"/>
                </a:cxn>
                <a:cxn ang="0">
                  <a:pos x="connsiteX968" y="connsiteY968"/>
                </a:cxn>
                <a:cxn ang="0">
                  <a:pos x="connsiteX969" y="connsiteY969"/>
                </a:cxn>
                <a:cxn ang="0">
                  <a:pos x="connsiteX970" y="connsiteY970"/>
                </a:cxn>
                <a:cxn ang="0">
                  <a:pos x="connsiteX971" y="connsiteY971"/>
                </a:cxn>
                <a:cxn ang="0">
                  <a:pos x="connsiteX972" y="connsiteY972"/>
                </a:cxn>
                <a:cxn ang="0">
                  <a:pos x="connsiteX973" y="connsiteY973"/>
                </a:cxn>
                <a:cxn ang="0">
                  <a:pos x="connsiteX974" y="connsiteY974"/>
                </a:cxn>
                <a:cxn ang="0">
                  <a:pos x="connsiteX975" y="connsiteY975"/>
                </a:cxn>
                <a:cxn ang="0">
                  <a:pos x="connsiteX976" y="connsiteY976"/>
                </a:cxn>
                <a:cxn ang="0">
                  <a:pos x="connsiteX977" y="connsiteY977"/>
                </a:cxn>
                <a:cxn ang="0">
                  <a:pos x="connsiteX978" y="connsiteY978"/>
                </a:cxn>
                <a:cxn ang="0">
                  <a:pos x="connsiteX979" y="connsiteY979"/>
                </a:cxn>
                <a:cxn ang="0">
                  <a:pos x="connsiteX980" y="connsiteY980"/>
                </a:cxn>
                <a:cxn ang="0">
                  <a:pos x="connsiteX981" y="connsiteY981"/>
                </a:cxn>
                <a:cxn ang="0">
                  <a:pos x="connsiteX982" y="connsiteY982"/>
                </a:cxn>
                <a:cxn ang="0">
                  <a:pos x="connsiteX983" y="connsiteY983"/>
                </a:cxn>
                <a:cxn ang="0">
                  <a:pos x="connsiteX984" y="connsiteY984"/>
                </a:cxn>
                <a:cxn ang="0">
                  <a:pos x="connsiteX985" y="connsiteY985"/>
                </a:cxn>
                <a:cxn ang="0">
                  <a:pos x="connsiteX986" y="connsiteY986"/>
                </a:cxn>
                <a:cxn ang="0">
                  <a:pos x="connsiteX987" y="connsiteY987"/>
                </a:cxn>
                <a:cxn ang="0">
                  <a:pos x="connsiteX988" y="connsiteY988"/>
                </a:cxn>
                <a:cxn ang="0">
                  <a:pos x="connsiteX989" y="connsiteY989"/>
                </a:cxn>
                <a:cxn ang="0">
                  <a:pos x="connsiteX990" y="connsiteY990"/>
                </a:cxn>
                <a:cxn ang="0">
                  <a:pos x="connsiteX991" y="connsiteY991"/>
                </a:cxn>
                <a:cxn ang="0">
                  <a:pos x="connsiteX992" y="connsiteY992"/>
                </a:cxn>
                <a:cxn ang="0">
                  <a:pos x="connsiteX993" y="connsiteY993"/>
                </a:cxn>
                <a:cxn ang="0">
                  <a:pos x="connsiteX994" y="connsiteY994"/>
                </a:cxn>
                <a:cxn ang="0">
                  <a:pos x="connsiteX995" y="connsiteY995"/>
                </a:cxn>
                <a:cxn ang="0">
                  <a:pos x="connsiteX996" y="connsiteY996"/>
                </a:cxn>
                <a:cxn ang="0">
                  <a:pos x="connsiteX997" y="connsiteY997"/>
                </a:cxn>
                <a:cxn ang="0">
                  <a:pos x="connsiteX998" y="connsiteY998"/>
                </a:cxn>
                <a:cxn ang="0">
                  <a:pos x="connsiteX999" y="connsiteY999"/>
                </a:cxn>
                <a:cxn ang="0">
                  <a:pos x="connsiteX1000" y="connsiteY1000"/>
                </a:cxn>
                <a:cxn ang="0">
                  <a:pos x="connsiteX1001" y="connsiteY1001"/>
                </a:cxn>
                <a:cxn ang="0">
                  <a:pos x="connsiteX1002" y="connsiteY1002"/>
                </a:cxn>
                <a:cxn ang="0">
                  <a:pos x="connsiteX1003" y="connsiteY1003"/>
                </a:cxn>
                <a:cxn ang="0">
                  <a:pos x="connsiteX1004" y="connsiteY1004"/>
                </a:cxn>
                <a:cxn ang="0">
                  <a:pos x="connsiteX1005" y="connsiteY1005"/>
                </a:cxn>
                <a:cxn ang="0">
                  <a:pos x="connsiteX1006" y="connsiteY1006"/>
                </a:cxn>
                <a:cxn ang="0">
                  <a:pos x="connsiteX1007" y="connsiteY1007"/>
                </a:cxn>
                <a:cxn ang="0">
                  <a:pos x="connsiteX1008" y="connsiteY1008"/>
                </a:cxn>
                <a:cxn ang="0">
                  <a:pos x="connsiteX1009" y="connsiteY1009"/>
                </a:cxn>
                <a:cxn ang="0">
                  <a:pos x="connsiteX1010" y="connsiteY1010"/>
                </a:cxn>
                <a:cxn ang="0">
                  <a:pos x="connsiteX1011" y="connsiteY1011"/>
                </a:cxn>
                <a:cxn ang="0">
                  <a:pos x="connsiteX1012" y="connsiteY1012"/>
                </a:cxn>
                <a:cxn ang="0">
                  <a:pos x="connsiteX1013" y="connsiteY1013"/>
                </a:cxn>
                <a:cxn ang="0">
                  <a:pos x="connsiteX1014" y="connsiteY1014"/>
                </a:cxn>
                <a:cxn ang="0">
                  <a:pos x="connsiteX1015" y="connsiteY1015"/>
                </a:cxn>
                <a:cxn ang="0">
                  <a:pos x="connsiteX1016" y="connsiteY1016"/>
                </a:cxn>
                <a:cxn ang="0">
                  <a:pos x="connsiteX1017" y="connsiteY1017"/>
                </a:cxn>
                <a:cxn ang="0">
                  <a:pos x="connsiteX1018" y="connsiteY1018"/>
                </a:cxn>
                <a:cxn ang="0">
                  <a:pos x="connsiteX1019" y="connsiteY1019"/>
                </a:cxn>
                <a:cxn ang="0">
                  <a:pos x="connsiteX1020" y="connsiteY1020"/>
                </a:cxn>
                <a:cxn ang="0">
                  <a:pos x="connsiteX1021" y="connsiteY1021"/>
                </a:cxn>
                <a:cxn ang="0">
                  <a:pos x="connsiteX1022" y="connsiteY1022"/>
                </a:cxn>
                <a:cxn ang="0">
                  <a:pos x="connsiteX1023" y="connsiteY1023"/>
                </a:cxn>
                <a:cxn ang="0">
                  <a:pos x="connsiteX1024" y="connsiteY1024"/>
                </a:cxn>
                <a:cxn ang="0">
                  <a:pos x="connsiteX1025" y="connsiteY1025"/>
                </a:cxn>
                <a:cxn ang="0">
                  <a:pos x="connsiteX1026" y="connsiteY1026"/>
                </a:cxn>
                <a:cxn ang="0">
                  <a:pos x="connsiteX1027" y="connsiteY1027"/>
                </a:cxn>
                <a:cxn ang="0">
                  <a:pos x="connsiteX1028" y="connsiteY1028"/>
                </a:cxn>
                <a:cxn ang="0">
                  <a:pos x="connsiteX1029" y="connsiteY1029"/>
                </a:cxn>
                <a:cxn ang="0">
                  <a:pos x="connsiteX1030" y="connsiteY1030"/>
                </a:cxn>
                <a:cxn ang="0">
                  <a:pos x="connsiteX1031" y="connsiteY1031"/>
                </a:cxn>
                <a:cxn ang="0">
                  <a:pos x="connsiteX1032" y="connsiteY1032"/>
                </a:cxn>
                <a:cxn ang="0">
                  <a:pos x="connsiteX1033" y="connsiteY1033"/>
                </a:cxn>
                <a:cxn ang="0">
                  <a:pos x="connsiteX1034" y="connsiteY1034"/>
                </a:cxn>
                <a:cxn ang="0">
                  <a:pos x="connsiteX1035" y="connsiteY1035"/>
                </a:cxn>
                <a:cxn ang="0">
                  <a:pos x="connsiteX1036" y="connsiteY1036"/>
                </a:cxn>
                <a:cxn ang="0">
                  <a:pos x="connsiteX1037" y="connsiteY1037"/>
                </a:cxn>
                <a:cxn ang="0">
                  <a:pos x="connsiteX1038" y="connsiteY1038"/>
                </a:cxn>
                <a:cxn ang="0">
                  <a:pos x="connsiteX1039" y="connsiteY1039"/>
                </a:cxn>
                <a:cxn ang="0">
                  <a:pos x="connsiteX1040" y="connsiteY1040"/>
                </a:cxn>
                <a:cxn ang="0">
                  <a:pos x="connsiteX1041" y="connsiteY1041"/>
                </a:cxn>
                <a:cxn ang="0">
                  <a:pos x="connsiteX1042" y="connsiteY1042"/>
                </a:cxn>
                <a:cxn ang="0">
                  <a:pos x="connsiteX1043" y="connsiteY1043"/>
                </a:cxn>
                <a:cxn ang="0">
                  <a:pos x="connsiteX1044" y="connsiteY1044"/>
                </a:cxn>
                <a:cxn ang="0">
                  <a:pos x="connsiteX1045" y="connsiteY1045"/>
                </a:cxn>
                <a:cxn ang="0">
                  <a:pos x="connsiteX1046" y="connsiteY1046"/>
                </a:cxn>
                <a:cxn ang="0">
                  <a:pos x="connsiteX1047" y="connsiteY1047"/>
                </a:cxn>
                <a:cxn ang="0">
                  <a:pos x="connsiteX1048" y="connsiteY1048"/>
                </a:cxn>
                <a:cxn ang="0">
                  <a:pos x="connsiteX1049" y="connsiteY1049"/>
                </a:cxn>
                <a:cxn ang="0">
                  <a:pos x="connsiteX1050" y="connsiteY1050"/>
                </a:cxn>
                <a:cxn ang="0">
                  <a:pos x="connsiteX1051" y="connsiteY1051"/>
                </a:cxn>
                <a:cxn ang="0">
                  <a:pos x="connsiteX1052" y="connsiteY1052"/>
                </a:cxn>
                <a:cxn ang="0">
                  <a:pos x="connsiteX1053" y="connsiteY1053"/>
                </a:cxn>
                <a:cxn ang="0">
                  <a:pos x="connsiteX1054" y="connsiteY1054"/>
                </a:cxn>
                <a:cxn ang="0">
                  <a:pos x="connsiteX1055" y="connsiteY1055"/>
                </a:cxn>
                <a:cxn ang="0">
                  <a:pos x="connsiteX1056" y="connsiteY1056"/>
                </a:cxn>
                <a:cxn ang="0">
                  <a:pos x="connsiteX1057" y="connsiteY1057"/>
                </a:cxn>
                <a:cxn ang="0">
                  <a:pos x="connsiteX1058" y="connsiteY1058"/>
                </a:cxn>
                <a:cxn ang="0">
                  <a:pos x="connsiteX1059" y="connsiteY1059"/>
                </a:cxn>
                <a:cxn ang="0">
                  <a:pos x="connsiteX1060" y="connsiteY1060"/>
                </a:cxn>
                <a:cxn ang="0">
                  <a:pos x="connsiteX1061" y="connsiteY1061"/>
                </a:cxn>
                <a:cxn ang="0">
                  <a:pos x="connsiteX1062" y="connsiteY1062"/>
                </a:cxn>
                <a:cxn ang="0">
                  <a:pos x="connsiteX1063" y="connsiteY1063"/>
                </a:cxn>
                <a:cxn ang="0">
                  <a:pos x="connsiteX1064" y="connsiteY1064"/>
                </a:cxn>
                <a:cxn ang="0">
                  <a:pos x="connsiteX1065" y="connsiteY1065"/>
                </a:cxn>
                <a:cxn ang="0">
                  <a:pos x="connsiteX1066" y="connsiteY1066"/>
                </a:cxn>
                <a:cxn ang="0">
                  <a:pos x="connsiteX1067" y="connsiteY1067"/>
                </a:cxn>
                <a:cxn ang="0">
                  <a:pos x="connsiteX1068" y="connsiteY1068"/>
                </a:cxn>
                <a:cxn ang="0">
                  <a:pos x="connsiteX1069" y="connsiteY1069"/>
                </a:cxn>
                <a:cxn ang="0">
                  <a:pos x="connsiteX1070" y="connsiteY1070"/>
                </a:cxn>
                <a:cxn ang="0">
                  <a:pos x="connsiteX1071" y="connsiteY1071"/>
                </a:cxn>
                <a:cxn ang="0">
                  <a:pos x="connsiteX1072" y="connsiteY1072"/>
                </a:cxn>
                <a:cxn ang="0">
                  <a:pos x="connsiteX1073" y="connsiteY1073"/>
                </a:cxn>
                <a:cxn ang="0">
                  <a:pos x="connsiteX1074" y="connsiteY1074"/>
                </a:cxn>
                <a:cxn ang="0">
                  <a:pos x="connsiteX1075" y="connsiteY1075"/>
                </a:cxn>
                <a:cxn ang="0">
                  <a:pos x="connsiteX1076" y="connsiteY1076"/>
                </a:cxn>
                <a:cxn ang="0">
                  <a:pos x="connsiteX1077" y="connsiteY1077"/>
                </a:cxn>
                <a:cxn ang="0">
                  <a:pos x="connsiteX1078" y="connsiteY1078"/>
                </a:cxn>
                <a:cxn ang="0">
                  <a:pos x="connsiteX1079" y="connsiteY1079"/>
                </a:cxn>
                <a:cxn ang="0">
                  <a:pos x="connsiteX1080" y="connsiteY1080"/>
                </a:cxn>
                <a:cxn ang="0">
                  <a:pos x="connsiteX1081" y="connsiteY1081"/>
                </a:cxn>
                <a:cxn ang="0">
                  <a:pos x="connsiteX1082" y="connsiteY1082"/>
                </a:cxn>
                <a:cxn ang="0">
                  <a:pos x="connsiteX1083" y="connsiteY1083"/>
                </a:cxn>
                <a:cxn ang="0">
                  <a:pos x="connsiteX1084" y="connsiteY1084"/>
                </a:cxn>
                <a:cxn ang="0">
                  <a:pos x="connsiteX1085" y="connsiteY1085"/>
                </a:cxn>
                <a:cxn ang="0">
                  <a:pos x="connsiteX1086" y="connsiteY1086"/>
                </a:cxn>
                <a:cxn ang="0">
                  <a:pos x="connsiteX1087" y="connsiteY1087"/>
                </a:cxn>
                <a:cxn ang="0">
                  <a:pos x="connsiteX1088" y="connsiteY1088"/>
                </a:cxn>
                <a:cxn ang="0">
                  <a:pos x="connsiteX1089" y="connsiteY1089"/>
                </a:cxn>
                <a:cxn ang="0">
                  <a:pos x="connsiteX1090" y="connsiteY1090"/>
                </a:cxn>
                <a:cxn ang="0">
                  <a:pos x="connsiteX1091" y="connsiteY1091"/>
                </a:cxn>
                <a:cxn ang="0">
                  <a:pos x="connsiteX1092" y="connsiteY1092"/>
                </a:cxn>
                <a:cxn ang="0">
                  <a:pos x="connsiteX1093" y="connsiteY1093"/>
                </a:cxn>
                <a:cxn ang="0">
                  <a:pos x="connsiteX1094" y="connsiteY1094"/>
                </a:cxn>
                <a:cxn ang="0">
                  <a:pos x="connsiteX1095" y="connsiteY1095"/>
                </a:cxn>
                <a:cxn ang="0">
                  <a:pos x="connsiteX1096" y="connsiteY1096"/>
                </a:cxn>
                <a:cxn ang="0">
                  <a:pos x="connsiteX1097" y="connsiteY1097"/>
                </a:cxn>
                <a:cxn ang="0">
                  <a:pos x="connsiteX1098" y="connsiteY1098"/>
                </a:cxn>
                <a:cxn ang="0">
                  <a:pos x="connsiteX1099" y="connsiteY1099"/>
                </a:cxn>
                <a:cxn ang="0">
                  <a:pos x="connsiteX1100" y="connsiteY1100"/>
                </a:cxn>
                <a:cxn ang="0">
                  <a:pos x="connsiteX1101" y="connsiteY1101"/>
                </a:cxn>
                <a:cxn ang="0">
                  <a:pos x="connsiteX1102" y="connsiteY1102"/>
                </a:cxn>
                <a:cxn ang="0">
                  <a:pos x="connsiteX1103" y="connsiteY1103"/>
                </a:cxn>
                <a:cxn ang="0">
                  <a:pos x="connsiteX1104" y="connsiteY1104"/>
                </a:cxn>
                <a:cxn ang="0">
                  <a:pos x="connsiteX1105" y="connsiteY1105"/>
                </a:cxn>
                <a:cxn ang="0">
                  <a:pos x="connsiteX1106" y="connsiteY1106"/>
                </a:cxn>
                <a:cxn ang="0">
                  <a:pos x="connsiteX1107" y="connsiteY1107"/>
                </a:cxn>
                <a:cxn ang="0">
                  <a:pos x="connsiteX1108" y="connsiteY1108"/>
                </a:cxn>
                <a:cxn ang="0">
                  <a:pos x="connsiteX1109" y="connsiteY1109"/>
                </a:cxn>
                <a:cxn ang="0">
                  <a:pos x="connsiteX1110" y="connsiteY1110"/>
                </a:cxn>
                <a:cxn ang="0">
                  <a:pos x="connsiteX1111" y="connsiteY1111"/>
                </a:cxn>
                <a:cxn ang="0">
                  <a:pos x="connsiteX1112" y="connsiteY1112"/>
                </a:cxn>
                <a:cxn ang="0">
                  <a:pos x="connsiteX1113" y="connsiteY1113"/>
                </a:cxn>
                <a:cxn ang="0">
                  <a:pos x="connsiteX1114" y="connsiteY1114"/>
                </a:cxn>
                <a:cxn ang="0">
                  <a:pos x="connsiteX1115" y="connsiteY1115"/>
                </a:cxn>
                <a:cxn ang="0">
                  <a:pos x="connsiteX1116" y="connsiteY1116"/>
                </a:cxn>
                <a:cxn ang="0">
                  <a:pos x="connsiteX1117" y="connsiteY1117"/>
                </a:cxn>
                <a:cxn ang="0">
                  <a:pos x="connsiteX1118" y="connsiteY1118"/>
                </a:cxn>
                <a:cxn ang="0">
                  <a:pos x="connsiteX1119" y="connsiteY1119"/>
                </a:cxn>
                <a:cxn ang="0">
                  <a:pos x="connsiteX1120" y="connsiteY1120"/>
                </a:cxn>
                <a:cxn ang="0">
                  <a:pos x="connsiteX1121" y="connsiteY1121"/>
                </a:cxn>
                <a:cxn ang="0">
                  <a:pos x="connsiteX1122" y="connsiteY1122"/>
                </a:cxn>
                <a:cxn ang="0">
                  <a:pos x="connsiteX1123" y="connsiteY1123"/>
                </a:cxn>
                <a:cxn ang="0">
                  <a:pos x="connsiteX1124" y="connsiteY1124"/>
                </a:cxn>
                <a:cxn ang="0">
                  <a:pos x="connsiteX1125" y="connsiteY1125"/>
                </a:cxn>
                <a:cxn ang="0">
                  <a:pos x="connsiteX1126" y="connsiteY1126"/>
                </a:cxn>
                <a:cxn ang="0">
                  <a:pos x="connsiteX1127" y="connsiteY1127"/>
                </a:cxn>
                <a:cxn ang="0">
                  <a:pos x="connsiteX1128" y="connsiteY1128"/>
                </a:cxn>
                <a:cxn ang="0">
                  <a:pos x="connsiteX1129" y="connsiteY1129"/>
                </a:cxn>
                <a:cxn ang="0">
                  <a:pos x="connsiteX1130" y="connsiteY1130"/>
                </a:cxn>
                <a:cxn ang="0">
                  <a:pos x="connsiteX1131" y="connsiteY1131"/>
                </a:cxn>
                <a:cxn ang="0">
                  <a:pos x="connsiteX1132" y="connsiteY1132"/>
                </a:cxn>
                <a:cxn ang="0">
                  <a:pos x="connsiteX1133" y="connsiteY1133"/>
                </a:cxn>
                <a:cxn ang="0">
                  <a:pos x="connsiteX1134" y="connsiteY1134"/>
                </a:cxn>
                <a:cxn ang="0">
                  <a:pos x="connsiteX1135" y="connsiteY1135"/>
                </a:cxn>
                <a:cxn ang="0">
                  <a:pos x="connsiteX1136" y="connsiteY1136"/>
                </a:cxn>
                <a:cxn ang="0">
                  <a:pos x="connsiteX1137" y="connsiteY1137"/>
                </a:cxn>
                <a:cxn ang="0">
                  <a:pos x="connsiteX1138" y="connsiteY1138"/>
                </a:cxn>
                <a:cxn ang="0">
                  <a:pos x="connsiteX1139" y="connsiteY1139"/>
                </a:cxn>
                <a:cxn ang="0">
                  <a:pos x="connsiteX1140" y="connsiteY1140"/>
                </a:cxn>
                <a:cxn ang="0">
                  <a:pos x="connsiteX1141" y="connsiteY1141"/>
                </a:cxn>
                <a:cxn ang="0">
                  <a:pos x="connsiteX1142" y="connsiteY1142"/>
                </a:cxn>
                <a:cxn ang="0">
                  <a:pos x="connsiteX1143" y="connsiteY1143"/>
                </a:cxn>
                <a:cxn ang="0">
                  <a:pos x="connsiteX1144" y="connsiteY1144"/>
                </a:cxn>
                <a:cxn ang="0">
                  <a:pos x="connsiteX1145" y="connsiteY1145"/>
                </a:cxn>
                <a:cxn ang="0">
                  <a:pos x="connsiteX1146" y="connsiteY1146"/>
                </a:cxn>
                <a:cxn ang="0">
                  <a:pos x="connsiteX1147" y="connsiteY1147"/>
                </a:cxn>
                <a:cxn ang="0">
                  <a:pos x="connsiteX1148" y="connsiteY1148"/>
                </a:cxn>
                <a:cxn ang="0">
                  <a:pos x="connsiteX1149" y="connsiteY1149"/>
                </a:cxn>
                <a:cxn ang="0">
                  <a:pos x="connsiteX1150" y="connsiteY1150"/>
                </a:cxn>
                <a:cxn ang="0">
                  <a:pos x="connsiteX1151" y="connsiteY1151"/>
                </a:cxn>
                <a:cxn ang="0">
                  <a:pos x="connsiteX1152" y="connsiteY1152"/>
                </a:cxn>
                <a:cxn ang="0">
                  <a:pos x="connsiteX1153" y="connsiteY1153"/>
                </a:cxn>
                <a:cxn ang="0">
                  <a:pos x="connsiteX1154" y="connsiteY1154"/>
                </a:cxn>
                <a:cxn ang="0">
                  <a:pos x="connsiteX1155" y="connsiteY1155"/>
                </a:cxn>
                <a:cxn ang="0">
                  <a:pos x="connsiteX1156" y="connsiteY1156"/>
                </a:cxn>
                <a:cxn ang="0">
                  <a:pos x="connsiteX1157" y="connsiteY1157"/>
                </a:cxn>
                <a:cxn ang="0">
                  <a:pos x="connsiteX1158" y="connsiteY1158"/>
                </a:cxn>
                <a:cxn ang="0">
                  <a:pos x="connsiteX1159" y="connsiteY1159"/>
                </a:cxn>
                <a:cxn ang="0">
                  <a:pos x="connsiteX1160" y="connsiteY1160"/>
                </a:cxn>
                <a:cxn ang="0">
                  <a:pos x="connsiteX1161" y="connsiteY1161"/>
                </a:cxn>
                <a:cxn ang="0">
                  <a:pos x="connsiteX1162" y="connsiteY1162"/>
                </a:cxn>
                <a:cxn ang="0">
                  <a:pos x="connsiteX1163" y="connsiteY1163"/>
                </a:cxn>
                <a:cxn ang="0">
                  <a:pos x="connsiteX1164" y="connsiteY1164"/>
                </a:cxn>
                <a:cxn ang="0">
                  <a:pos x="connsiteX1165" y="connsiteY1165"/>
                </a:cxn>
                <a:cxn ang="0">
                  <a:pos x="connsiteX1166" y="connsiteY1166"/>
                </a:cxn>
                <a:cxn ang="0">
                  <a:pos x="connsiteX1167" y="connsiteY1167"/>
                </a:cxn>
                <a:cxn ang="0">
                  <a:pos x="connsiteX1168" y="connsiteY1168"/>
                </a:cxn>
                <a:cxn ang="0">
                  <a:pos x="connsiteX1169" y="connsiteY1169"/>
                </a:cxn>
                <a:cxn ang="0">
                  <a:pos x="connsiteX1170" y="connsiteY1170"/>
                </a:cxn>
                <a:cxn ang="0">
                  <a:pos x="connsiteX1171" y="connsiteY1171"/>
                </a:cxn>
                <a:cxn ang="0">
                  <a:pos x="connsiteX1172" y="connsiteY1172"/>
                </a:cxn>
                <a:cxn ang="0">
                  <a:pos x="connsiteX1173" y="connsiteY1173"/>
                </a:cxn>
                <a:cxn ang="0">
                  <a:pos x="connsiteX1174" y="connsiteY1174"/>
                </a:cxn>
                <a:cxn ang="0">
                  <a:pos x="connsiteX1175" y="connsiteY1175"/>
                </a:cxn>
                <a:cxn ang="0">
                  <a:pos x="connsiteX1176" y="connsiteY1176"/>
                </a:cxn>
                <a:cxn ang="0">
                  <a:pos x="connsiteX1177" y="connsiteY1177"/>
                </a:cxn>
                <a:cxn ang="0">
                  <a:pos x="connsiteX1178" y="connsiteY1178"/>
                </a:cxn>
                <a:cxn ang="0">
                  <a:pos x="connsiteX1179" y="connsiteY1179"/>
                </a:cxn>
                <a:cxn ang="0">
                  <a:pos x="connsiteX1180" y="connsiteY1180"/>
                </a:cxn>
                <a:cxn ang="0">
                  <a:pos x="connsiteX1181" y="connsiteY1181"/>
                </a:cxn>
                <a:cxn ang="0">
                  <a:pos x="connsiteX1182" y="connsiteY1182"/>
                </a:cxn>
                <a:cxn ang="0">
                  <a:pos x="connsiteX1183" y="connsiteY1183"/>
                </a:cxn>
                <a:cxn ang="0">
                  <a:pos x="connsiteX1184" y="connsiteY1184"/>
                </a:cxn>
                <a:cxn ang="0">
                  <a:pos x="connsiteX1185" y="connsiteY1185"/>
                </a:cxn>
                <a:cxn ang="0">
                  <a:pos x="connsiteX1186" y="connsiteY1186"/>
                </a:cxn>
                <a:cxn ang="0">
                  <a:pos x="connsiteX1187" y="connsiteY1187"/>
                </a:cxn>
                <a:cxn ang="0">
                  <a:pos x="connsiteX1188" y="connsiteY1188"/>
                </a:cxn>
                <a:cxn ang="0">
                  <a:pos x="connsiteX1189" y="connsiteY1189"/>
                </a:cxn>
                <a:cxn ang="0">
                  <a:pos x="connsiteX1190" y="connsiteY1190"/>
                </a:cxn>
                <a:cxn ang="0">
                  <a:pos x="connsiteX1191" y="connsiteY1191"/>
                </a:cxn>
                <a:cxn ang="0">
                  <a:pos x="connsiteX1192" y="connsiteY1192"/>
                </a:cxn>
                <a:cxn ang="0">
                  <a:pos x="connsiteX1193" y="connsiteY1193"/>
                </a:cxn>
                <a:cxn ang="0">
                  <a:pos x="connsiteX1194" y="connsiteY1194"/>
                </a:cxn>
                <a:cxn ang="0">
                  <a:pos x="connsiteX1195" y="connsiteY1195"/>
                </a:cxn>
                <a:cxn ang="0">
                  <a:pos x="connsiteX1196" y="connsiteY1196"/>
                </a:cxn>
                <a:cxn ang="0">
                  <a:pos x="connsiteX1197" y="connsiteY1197"/>
                </a:cxn>
                <a:cxn ang="0">
                  <a:pos x="connsiteX1198" y="connsiteY1198"/>
                </a:cxn>
                <a:cxn ang="0">
                  <a:pos x="connsiteX1199" y="connsiteY1199"/>
                </a:cxn>
                <a:cxn ang="0">
                  <a:pos x="connsiteX1200" y="connsiteY1200"/>
                </a:cxn>
                <a:cxn ang="0">
                  <a:pos x="connsiteX1201" y="connsiteY1201"/>
                </a:cxn>
                <a:cxn ang="0">
                  <a:pos x="connsiteX1202" y="connsiteY1202"/>
                </a:cxn>
                <a:cxn ang="0">
                  <a:pos x="connsiteX1203" y="connsiteY1203"/>
                </a:cxn>
                <a:cxn ang="0">
                  <a:pos x="connsiteX1204" y="connsiteY1204"/>
                </a:cxn>
                <a:cxn ang="0">
                  <a:pos x="connsiteX1205" y="connsiteY1205"/>
                </a:cxn>
                <a:cxn ang="0">
                  <a:pos x="connsiteX1206" y="connsiteY1206"/>
                </a:cxn>
                <a:cxn ang="0">
                  <a:pos x="connsiteX1207" y="connsiteY1207"/>
                </a:cxn>
                <a:cxn ang="0">
                  <a:pos x="connsiteX1208" y="connsiteY1208"/>
                </a:cxn>
                <a:cxn ang="0">
                  <a:pos x="connsiteX1209" y="connsiteY1209"/>
                </a:cxn>
                <a:cxn ang="0">
                  <a:pos x="connsiteX1210" y="connsiteY1210"/>
                </a:cxn>
                <a:cxn ang="0">
                  <a:pos x="connsiteX1211" y="connsiteY1211"/>
                </a:cxn>
                <a:cxn ang="0">
                  <a:pos x="connsiteX1212" y="connsiteY1212"/>
                </a:cxn>
                <a:cxn ang="0">
                  <a:pos x="connsiteX1213" y="connsiteY1213"/>
                </a:cxn>
                <a:cxn ang="0">
                  <a:pos x="connsiteX1214" y="connsiteY1214"/>
                </a:cxn>
                <a:cxn ang="0">
                  <a:pos x="connsiteX1215" y="connsiteY1215"/>
                </a:cxn>
                <a:cxn ang="0">
                  <a:pos x="connsiteX1216" y="connsiteY1216"/>
                </a:cxn>
                <a:cxn ang="0">
                  <a:pos x="connsiteX1217" y="connsiteY1217"/>
                </a:cxn>
                <a:cxn ang="0">
                  <a:pos x="connsiteX1218" y="connsiteY1218"/>
                </a:cxn>
                <a:cxn ang="0">
                  <a:pos x="connsiteX1219" y="connsiteY1219"/>
                </a:cxn>
                <a:cxn ang="0">
                  <a:pos x="connsiteX1220" y="connsiteY1220"/>
                </a:cxn>
                <a:cxn ang="0">
                  <a:pos x="connsiteX1221" y="connsiteY1221"/>
                </a:cxn>
                <a:cxn ang="0">
                  <a:pos x="connsiteX1222" y="connsiteY1222"/>
                </a:cxn>
                <a:cxn ang="0">
                  <a:pos x="connsiteX1223" y="connsiteY1223"/>
                </a:cxn>
                <a:cxn ang="0">
                  <a:pos x="connsiteX1224" y="connsiteY1224"/>
                </a:cxn>
                <a:cxn ang="0">
                  <a:pos x="connsiteX1225" y="connsiteY1225"/>
                </a:cxn>
                <a:cxn ang="0">
                  <a:pos x="connsiteX1226" y="connsiteY1226"/>
                </a:cxn>
                <a:cxn ang="0">
                  <a:pos x="connsiteX1227" y="connsiteY1227"/>
                </a:cxn>
                <a:cxn ang="0">
                  <a:pos x="connsiteX1228" y="connsiteY1228"/>
                </a:cxn>
                <a:cxn ang="0">
                  <a:pos x="connsiteX1229" y="connsiteY1229"/>
                </a:cxn>
                <a:cxn ang="0">
                  <a:pos x="connsiteX1230" y="connsiteY1230"/>
                </a:cxn>
                <a:cxn ang="0">
                  <a:pos x="connsiteX1231" y="connsiteY1231"/>
                </a:cxn>
                <a:cxn ang="0">
                  <a:pos x="connsiteX1232" y="connsiteY1232"/>
                </a:cxn>
                <a:cxn ang="0">
                  <a:pos x="connsiteX1233" y="connsiteY1233"/>
                </a:cxn>
                <a:cxn ang="0">
                  <a:pos x="connsiteX1234" y="connsiteY1234"/>
                </a:cxn>
                <a:cxn ang="0">
                  <a:pos x="connsiteX1235" y="connsiteY1235"/>
                </a:cxn>
                <a:cxn ang="0">
                  <a:pos x="connsiteX1236" y="connsiteY1236"/>
                </a:cxn>
                <a:cxn ang="0">
                  <a:pos x="connsiteX1237" y="connsiteY1237"/>
                </a:cxn>
                <a:cxn ang="0">
                  <a:pos x="connsiteX1238" y="connsiteY1238"/>
                </a:cxn>
                <a:cxn ang="0">
                  <a:pos x="connsiteX1239" y="connsiteY1239"/>
                </a:cxn>
                <a:cxn ang="0">
                  <a:pos x="connsiteX1240" y="connsiteY1240"/>
                </a:cxn>
                <a:cxn ang="0">
                  <a:pos x="connsiteX1241" y="connsiteY1241"/>
                </a:cxn>
                <a:cxn ang="0">
                  <a:pos x="connsiteX1242" y="connsiteY1242"/>
                </a:cxn>
                <a:cxn ang="0">
                  <a:pos x="connsiteX1243" y="connsiteY1243"/>
                </a:cxn>
                <a:cxn ang="0">
                  <a:pos x="connsiteX1244" y="connsiteY1244"/>
                </a:cxn>
                <a:cxn ang="0">
                  <a:pos x="connsiteX1245" y="connsiteY1245"/>
                </a:cxn>
                <a:cxn ang="0">
                  <a:pos x="connsiteX1246" y="connsiteY1246"/>
                </a:cxn>
                <a:cxn ang="0">
                  <a:pos x="connsiteX1247" y="connsiteY1247"/>
                </a:cxn>
                <a:cxn ang="0">
                  <a:pos x="connsiteX1248" y="connsiteY1248"/>
                </a:cxn>
                <a:cxn ang="0">
                  <a:pos x="connsiteX1249" y="connsiteY1249"/>
                </a:cxn>
                <a:cxn ang="0">
                  <a:pos x="connsiteX1250" y="connsiteY1250"/>
                </a:cxn>
                <a:cxn ang="0">
                  <a:pos x="connsiteX1251" y="connsiteY1251"/>
                </a:cxn>
                <a:cxn ang="0">
                  <a:pos x="connsiteX1252" y="connsiteY1252"/>
                </a:cxn>
                <a:cxn ang="0">
                  <a:pos x="connsiteX1253" y="connsiteY1253"/>
                </a:cxn>
                <a:cxn ang="0">
                  <a:pos x="connsiteX1254" y="connsiteY1254"/>
                </a:cxn>
                <a:cxn ang="0">
                  <a:pos x="connsiteX1255" y="connsiteY1255"/>
                </a:cxn>
                <a:cxn ang="0">
                  <a:pos x="connsiteX1256" y="connsiteY1256"/>
                </a:cxn>
                <a:cxn ang="0">
                  <a:pos x="connsiteX1257" y="connsiteY1257"/>
                </a:cxn>
                <a:cxn ang="0">
                  <a:pos x="connsiteX1258" y="connsiteY1258"/>
                </a:cxn>
                <a:cxn ang="0">
                  <a:pos x="connsiteX1259" y="connsiteY1259"/>
                </a:cxn>
                <a:cxn ang="0">
                  <a:pos x="connsiteX1260" y="connsiteY1260"/>
                </a:cxn>
                <a:cxn ang="0">
                  <a:pos x="connsiteX1261" y="connsiteY1261"/>
                </a:cxn>
                <a:cxn ang="0">
                  <a:pos x="connsiteX1262" y="connsiteY1262"/>
                </a:cxn>
                <a:cxn ang="0">
                  <a:pos x="connsiteX1263" y="connsiteY1263"/>
                </a:cxn>
                <a:cxn ang="0">
                  <a:pos x="connsiteX1264" y="connsiteY1264"/>
                </a:cxn>
                <a:cxn ang="0">
                  <a:pos x="connsiteX1265" y="connsiteY1265"/>
                </a:cxn>
                <a:cxn ang="0">
                  <a:pos x="connsiteX1266" y="connsiteY1266"/>
                </a:cxn>
                <a:cxn ang="0">
                  <a:pos x="connsiteX1267" y="connsiteY1267"/>
                </a:cxn>
                <a:cxn ang="0">
                  <a:pos x="connsiteX1268" y="connsiteY1268"/>
                </a:cxn>
                <a:cxn ang="0">
                  <a:pos x="connsiteX1269" y="connsiteY1269"/>
                </a:cxn>
                <a:cxn ang="0">
                  <a:pos x="connsiteX1270" y="connsiteY1270"/>
                </a:cxn>
                <a:cxn ang="0">
                  <a:pos x="connsiteX1271" y="connsiteY1271"/>
                </a:cxn>
                <a:cxn ang="0">
                  <a:pos x="connsiteX1272" y="connsiteY1272"/>
                </a:cxn>
                <a:cxn ang="0">
                  <a:pos x="connsiteX1273" y="connsiteY1273"/>
                </a:cxn>
                <a:cxn ang="0">
                  <a:pos x="connsiteX1274" y="connsiteY1274"/>
                </a:cxn>
                <a:cxn ang="0">
                  <a:pos x="connsiteX1275" y="connsiteY1275"/>
                </a:cxn>
                <a:cxn ang="0">
                  <a:pos x="connsiteX1276" y="connsiteY1276"/>
                </a:cxn>
                <a:cxn ang="0">
                  <a:pos x="connsiteX1277" y="connsiteY1277"/>
                </a:cxn>
                <a:cxn ang="0">
                  <a:pos x="connsiteX1278" y="connsiteY1278"/>
                </a:cxn>
                <a:cxn ang="0">
                  <a:pos x="connsiteX1279" y="connsiteY1279"/>
                </a:cxn>
                <a:cxn ang="0">
                  <a:pos x="connsiteX1280" y="connsiteY1280"/>
                </a:cxn>
                <a:cxn ang="0">
                  <a:pos x="connsiteX1281" y="connsiteY1281"/>
                </a:cxn>
                <a:cxn ang="0">
                  <a:pos x="connsiteX1282" y="connsiteY1282"/>
                </a:cxn>
                <a:cxn ang="0">
                  <a:pos x="connsiteX1283" y="connsiteY1283"/>
                </a:cxn>
                <a:cxn ang="0">
                  <a:pos x="connsiteX1284" y="connsiteY1284"/>
                </a:cxn>
                <a:cxn ang="0">
                  <a:pos x="connsiteX1285" y="connsiteY1285"/>
                </a:cxn>
                <a:cxn ang="0">
                  <a:pos x="connsiteX1286" y="connsiteY1286"/>
                </a:cxn>
                <a:cxn ang="0">
                  <a:pos x="connsiteX1287" y="connsiteY1287"/>
                </a:cxn>
                <a:cxn ang="0">
                  <a:pos x="connsiteX1288" y="connsiteY1288"/>
                </a:cxn>
                <a:cxn ang="0">
                  <a:pos x="connsiteX1289" y="connsiteY1289"/>
                </a:cxn>
                <a:cxn ang="0">
                  <a:pos x="connsiteX1290" y="connsiteY1290"/>
                </a:cxn>
                <a:cxn ang="0">
                  <a:pos x="connsiteX1291" y="connsiteY1291"/>
                </a:cxn>
                <a:cxn ang="0">
                  <a:pos x="connsiteX1292" y="connsiteY1292"/>
                </a:cxn>
                <a:cxn ang="0">
                  <a:pos x="connsiteX1293" y="connsiteY1293"/>
                </a:cxn>
                <a:cxn ang="0">
                  <a:pos x="connsiteX1294" y="connsiteY1294"/>
                </a:cxn>
                <a:cxn ang="0">
                  <a:pos x="connsiteX1295" y="connsiteY1295"/>
                </a:cxn>
                <a:cxn ang="0">
                  <a:pos x="connsiteX1296" y="connsiteY1296"/>
                </a:cxn>
                <a:cxn ang="0">
                  <a:pos x="connsiteX1297" y="connsiteY1297"/>
                </a:cxn>
                <a:cxn ang="0">
                  <a:pos x="connsiteX1298" y="connsiteY1298"/>
                </a:cxn>
                <a:cxn ang="0">
                  <a:pos x="connsiteX1299" y="connsiteY1299"/>
                </a:cxn>
                <a:cxn ang="0">
                  <a:pos x="connsiteX1300" y="connsiteY1300"/>
                </a:cxn>
                <a:cxn ang="0">
                  <a:pos x="connsiteX1301" y="connsiteY1301"/>
                </a:cxn>
                <a:cxn ang="0">
                  <a:pos x="connsiteX1302" y="connsiteY1302"/>
                </a:cxn>
                <a:cxn ang="0">
                  <a:pos x="connsiteX1303" y="connsiteY1303"/>
                </a:cxn>
                <a:cxn ang="0">
                  <a:pos x="connsiteX1304" y="connsiteY1304"/>
                </a:cxn>
                <a:cxn ang="0">
                  <a:pos x="connsiteX1305" y="connsiteY1305"/>
                </a:cxn>
                <a:cxn ang="0">
                  <a:pos x="connsiteX1306" y="connsiteY1306"/>
                </a:cxn>
                <a:cxn ang="0">
                  <a:pos x="connsiteX1307" y="connsiteY1307"/>
                </a:cxn>
                <a:cxn ang="0">
                  <a:pos x="connsiteX1308" y="connsiteY1308"/>
                </a:cxn>
                <a:cxn ang="0">
                  <a:pos x="connsiteX1309" y="connsiteY1309"/>
                </a:cxn>
                <a:cxn ang="0">
                  <a:pos x="connsiteX1310" y="connsiteY1310"/>
                </a:cxn>
                <a:cxn ang="0">
                  <a:pos x="connsiteX1311" y="connsiteY1311"/>
                </a:cxn>
                <a:cxn ang="0">
                  <a:pos x="connsiteX1312" y="connsiteY1312"/>
                </a:cxn>
                <a:cxn ang="0">
                  <a:pos x="connsiteX1313" y="connsiteY1313"/>
                </a:cxn>
                <a:cxn ang="0">
                  <a:pos x="connsiteX1314" y="connsiteY1314"/>
                </a:cxn>
                <a:cxn ang="0">
                  <a:pos x="connsiteX1315" y="connsiteY1315"/>
                </a:cxn>
                <a:cxn ang="0">
                  <a:pos x="connsiteX1316" y="connsiteY1316"/>
                </a:cxn>
                <a:cxn ang="0">
                  <a:pos x="connsiteX1317" y="connsiteY1317"/>
                </a:cxn>
                <a:cxn ang="0">
                  <a:pos x="connsiteX1318" y="connsiteY1318"/>
                </a:cxn>
                <a:cxn ang="0">
                  <a:pos x="connsiteX1319" y="connsiteY1319"/>
                </a:cxn>
                <a:cxn ang="0">
                  <a:pos x="connsiteX1320" y="connsiteY1320"/>
                </a:cxn>
                <a:cxn ang="0">
                  <a:pos x="connsiteX1321" y="connsiteY1321"/>
                </a:cxn>
                <a:cxn ang="0">
                  <a:pos x="connsiteX1322" y="connsiteY1322"/>
                </a:cxn>
                <a:cxn ang="0">
                  <a:pos x="connsiteX1323" y="connsiteY1323"/>
                </a:cxn>
                <a:cxn ang="0">
                  <a:pos x="connsiteX1324" y="connsiteY1324"/>
                </a:cxn>
                <a:cxn ang="0">
                  <a:pos x="connsiteX1325" y="connsiteY1325"/>
                </a:cxn>
                <a:cxn ang="0">
                  <a:pos x="connsiteX1326" y="connsiteY1326"/>
                </a:cxn>
                <a:cxn ang="0">
                  <a:pos x="connsiteX1327" y="connsiteY1327"/>
                </a:cxn>
                <a:cxn ang="0">
                  <a:pos x="connsiteX1328" y="connsiteY1328"/>
                </a:cxn>
                <a:cxn ang="0">
                  <a:pos x="connsiteX1329" y="connsiteY1329"/>
                </a:cxn>
                <a:cxn ang="0">
                  <a:pos x="connsiteX1330" y="connsiteY1330"/>
                </a:cxn>
                <a:cxn ang="0">
                  <a:pos x="connsiteX1331" y="connsiteY1331"/>
                </a:cxn>
                <a:cxn ang="0">
                  <a:pos x="connsiteX1332" y="connsiteY1332"/>
                </a:cxn>
                <a:cxn ang="0">
                  <a:pos x="connsiteX1333" y="connsiteY1333"/>
                </a:cxn>
                <a:cxn ang="0">
                  <a:pos x="connsiteX1334" y="connsiteY1334"/>
                </a:cxn>
                <a:cxn ang="0">
                  <a:pos x="connsiteX1335" y="connsiteY1335"/>
                </a:cxn>
                <a:cxn ang="0">
                  <a:pos x="connsiteX1336" y="connsiteY1336"/>
                </a:cxn>
                <a:cxn ang="0">
                  <a:pos x="connsiteX1337" y="connsiteY1337"/>
                </a:cxn>
                <a:cxn ang="0">
                  <a:pos x="connsiteX1338" y="connsiteY1338"/>
                </a:cxn>
                <a:cxn ang="0">
                  <a:pos x="connsiteX1339" y="connsiteY1339"/>
                </a:cxn>
                <a:cxn ang="0">
                  <a:pos x="connsiteX1340" y="connsiteY1340"/>
                </a:cxn>
                <a:cxn ang="0">
                  <a:pos x="connsiteX1341" y="connsiteY1341"/>
                </a:cxn>
                <a:cxn ang="0">
                  <a:pos x="connsiteX1342" y="connsiteY1342"/>
                </a:cxn>
                <a:cxn ang="0">
                  <a:pos x="connsiteX1343" y="connsiteY1343"/>
                </a:cxn>
                <a:cxn ang="0">
                  <a:pos x="connsiteX1344" y="connsiteY1344"/>
                </a:cxn>
                <a:cxn ang="0">
                  <a:pos x="connsiteX1345" y="connsiteY1345"/>
                </a:cxn>
                <a:cxn ang="0">
                  <a:pos x="connsiteX1346" y="connsiteY1346"/>
                </a:cxn>
                <a:cxn ang="0">
                  <a:pos x="connsiteX1347" y="connsiteY1347"/>
                </a:cxn>
                <a:cxn ang="0">
                  <a:pos x="connsiteX1348" y="connsiteY1348"/>
                </a:cxn>
                <a:cxn ang="0">
                  <a:pos x="connsiteX1349" y="connsiteY1349"/>
                </a:cxn>
                <a:cxn ang="0">
                  <a:pos x="connsiteX1350" y="connsiteY1350"/>
                </a:cxn>
                <a:cxn ang="0">
                  <a:pos x="connsiteX1351" y="connsiteY1351"/>
                </a:cxn>
                <a:cxn ang="0">
                  <a:pos x="connsiteX1352" y="connsiteY1352"/>
                </a:cxn>
                <a:cxn ang="0">
                  <a:pos x="connsiteX1353" y="connsiteY1353"/>
                </a:cxn>
                <a:cxn ang="0">
                  <a:pos x="connsiteX1354" y="connsiteY1354"/>
                </a:cxn>
                <a:cxn ang="0">
                  <a:pos x="connsiteX1355" y="connsiteY1355"/>
                </a:cxn>
                <a:cxn ang="0">
                  <a:pos x="connsiteX1356" y="connsiteY1356"/>
                </a:cxn>
                <a:cxn ang="0">
                  <a:pos x="connsiteX1357" y="connsiteY1357"/>
                </a:cxn>
                <a:cxn ang="0">
                  <a:pos x="connsiteX1358" y="connsiteY1358"/>
                </a:cxn>
                <a:cxn ang="0">
                  <a:pos x="connsiteX1359" y="connsiteY1359"/>
                </a:cxn>
                <a:cxn ang="0">
                  <a:pos x="connsiteX1360" y="connsiteY1360"/>
                </a:cxn>
                <a:cxn ang="0">
                  <a:pos x="connsiteX1361" y="connsiteY1361"/>
                </a:cxn>
                <a:cxn ang="0">
                  <a:pos x="connsiteX1362" y="connsiteY1362"/>
                </a:cxn>
                <a:cxn ang="0">
                  <a:pos x="connsiteX1363" y="connsiteY1363"/>
                </a:cxn>
                <a:cxn ang="0">
                  <a:pos x="connsiteX1364" y="connsiteY1364"/>
                </a:cxn>
                <a:cxn ang="0">
                  <a:pos x="connsiteX1365" y="connsiteY1365"/>
                </a:cxn>
                <a:cxn ang="0">
                  <a:pos x="connsiteX1366" y="connsiteY1366"/>
                </a:cxn>
                <a:cxn ang="0">
                  <a:pos x="connsiteX1367" y="connsiteY1367"/>
                </a:cxn>
                <a:cxn ang="0">
                  <a:pos x="connsiteX1368" y="connsiteY1368"/>
                </a:cxn>
                <a:cxn ang="0">
                  <a:pos x="connsiteX1369" y="connsiteY1369"/>
                </a:cxn>
                <a:cxn ang="0">
                  <a:pos x="connsiteX1370" y="connsiteY1370"/>
                </a:cxn>
                <a:cxn ang="0">
                  <a:pos x="connsiteX1371" y="connsiteY1371"/>
                </a:cxn>
                <a:cxn ang="0">
                  <a:pos x="connsiteX1372" y="connsiteY1372"/>
                </a:cxn>
                <a:cxn ang="0">
                  <a:pos x="connsiteX1373" y="connsiteY1373"/>
                </a:cxn>
                <a:cxn ang="0">
                  <a:pos x="connsiteX1374" y="connsiteY1374"/>
                </a:cxn>
                <a:cxn ang="0">
                  <a:pos x="connsiteX1375" y="connsiteY1375"/>
                </a:cxn>
                <a:cxn ang="0">
                  <a:pos x="connsiteX1376" y="connsiteY1376"/>
                </a:cxn>
                <a:cxn ang="0">
                  <a:pos x="connsiteX1377" y="connsiteY1377"/>
                </a:cxn>
                <a:cxn ang="0">
                  <a:pos x="connsiteX1378" y="connsiteY1378"/>
                </a:cxn>
                <a:cxn ang="0">
                  <a:pos x="connsiteX1379" y="connsiteY1379"/>
                </a:cxn>
                <a:cxn ang="0">
                  <a:pos x="connsiteX1380" y="connsiteY1380"/>
                </a:cxn>
                <a:cxn ang="0">
                  <a:pos x="connsiteX1381" y="connsiteY1381"/>
                </a:cxn>
                <a:cxn ang="0">
                  <a:pos x="connsiteX1382" y="connsiteY1382"/>
                </a:cxn>
                <a:cxn ang="0">
                  <a:pos x="connsiteX1383" y="connsiteY1383"/>
                </a:cxn>
                <a:cxn ang="0">
                  <a:pos x="connsiteX1384" y="connsiteY1384"/>
                </a:cxn>
                <a:cxn ang="0">
                  <a:pos x="connsiteX1385" y="connsiteY1385"/>
                </a:cxn>
                <a:cxn ang="0">
                  <a:pos x="connsiteX1386" y="connsiteY1386"/>
                </a:cxn>
                <a:cxn ang="0">
                  <a:pos x="connsiteX1387" y="connsiteY1387"/>
                </a:cxn>
                <a:cxn ang="0">
                  <a:pos x="connsiteX1388" y="connsiteY1388"/>
                </a:cxn>
                <a:cxn ang="0">
                  <a:pos x="connsiteX1389" y="connsiteY1389"/>
                </a:cxn>
                <a:cxn ang="0">
                  <a:pos x="connsiteX1390" y="connsiteY1390"/>
                </a:cxn>
                <a:cxn ang="0">
                  <a:pos x="connsiteX1391" y="connsiteY1391"/>
                </a:cxn>
                <a:cxn ang="0">
                  <a:pos x="connsiteX1392" y="connsiteY1392"/>
                </a:cxn>
                <a:cxn ang="0">
                  <a:pos x="connsiteX1393" y="connsiteY1393"/>
                </a:cxn>
                <a:cxn ang="0">
                  <a:pos x="connsiteX1394" y="connsiteY1394"/>
                </a:cxn>
                <a:cxn ang="0">
                  <a:pos x="connsiteX1395" y="connsiteY1395"/>
                </a:cxn>
                <a:cxn ang="0">
                  <a:pos x="connsiteX1396" y="connsiteY1396"/>
                </a:cxn>
                <a:cxn ang="0">
                  <a:pos x="connsiteX1397" y="connsiteY1397"/>
                </a:cxn>
                <a:cxn ang="0">
                  <a:pos x="connsiteX1398" y="connsiteY1398"/>
                </a:cxn>
                <a:cxn ang="0">
                  <a:pos x="connsiteX1399" y="connsiteY1399"/>
                </a:cxn>
                <a:cxn ang="0">
                  <a:pos x="connsiteX1400" y="connsiteY1400"/>
                </a:cxn>
                <a:cxn ang="0">
                  <a:pos x="connsiteX1401" y="connsiteY1401"/>
                </a:cxn>
                <a:cxn ang="0">
                  <a:pos x="connsiteX1402" y="connsiteY1402"/>
                </a:cxn>
                <a:cxn ang="0">
                  <a:pos x="connsiteX1403" y="connsiteY1403"/>
                </a:cxn>
                <a:cxn ang="0">
                  <a:pos x="connsiteX1404" y="connsiteY1404"/>
                </a:cxn>
                <a:cxn ang="0">
                  <a:pos x="connsiteX1405" y="connsiteY1405"/>
                </a:cxn>
                <a:cxn ang="0">
                  <a:pos x="connsiteX1406" y="connsiteY1406"/>
                </a:cxn>
                <a:cxn ang="0">
                  <a:pos x="connsiteX1407" y="connsiteY1407"/>
                </a:cxn>
                <a:cxn ang="0">
                  <a:pos x="connsiteX1408" y="connsiteY1408"/>
                </a:cxn>
                <a:cxn ang="0">
                  <a:pos x="connsiteX1409" y="connsiteY1409"/>
                </a:cxn>
                <a:cxn ang="0">
                  <a:pos x="connsiteX1410" y="connsiteY1410"/>
                </a:cxn>
                <a:cxn ang="0">
                  <a:pos x="connsiteX1411" y="connsiteY1411"/>
                </a:cxn>
                <a:cxn ang="0">
                  <a:pos x="connsiteX1412" y="connsiteY1412"/>
                </a:cxn>
                <a:cxn ang="0">
                  <a:pos x="connsiteX1413" y="connsiteY1413"/>
                </a:cxn>
                <a:cxn ang="0">
                  <a:pos x="connsiteX1414" y="connsiteY1414"/>
                </a:cxn>
                <a:cxn ang="0">
                  <a:pos x="connsiteX1415" y="connsiteY1415"/>
                </a:cxn>
                <a:cxn ang="0">
                  <a:pos x="connsiteX1416" y="connsiteY1416"/>
                </a:cxn>
                <a:cxn ang="0">
                  <a:pos x="connsiteX1417" y="connsiteY1417"/>
                </a:cxn>
                <a:cxn ang="0">
                  <a:pos x="connsiteX1418" y="connsiteY1418"/>
                </a:cxn>
                <a:cxn ang="0">
                  <a:pos x="connsiteX1419" y="connsiteY1419"/>
                </a:cxn>
                <a:cxn ang="0">
                  <a:pos x="connsiteX1420" y="connsiteY1420"/>
                </a:cxn>
                <a:cxn ang="0">
                  <a:pos x="connsiteX1421" y="connsiteY1421"/>
                </a:cxn>
                <a:cxn ang="0">
                  <a:pos x="connsiteX1422" y="connsiteY1422"/>
                </a:cxn>
                <a:cxn ang="0">
                  <a:pos x="connsiteX1423" y="connsiteY1423"/>
                </a:cxn>
                <a:cxn ang="0">
                  <a:pos x="connsiteX1424" y="connsiteY1424"/>
                </a:cxn>
                <a:cxn ang="0">
                  <a:pos x="connsiteX1425" y="connsiteY1425"/>
                </a:cxn>
                <a:cxn ang="0">
                  <a:pos x="connsiteX1426" y="connsiteY1426"/>
                </a:cxn>
                <a:cxn ang="0">
                  <a:pos x="connsiteX1427" y="connsiteY1427"/>
                </a:cxn>
                <a:cxn ang="0">
                  <a:pos x="connsiteX1428" y="connsiteY1428"/>
                </a:cxn>
                <a:cxn ang="0">
                  <a:pos x="connsiteX1429" y="connsiteY1429"/>
                </a:cxn>
                <a:cxn ang="0">
                  <a:pos x="connsiteX1430" y="connsiteY1430"/>
                </a:cxn>
                <a:cxn ang="0">
                  <a:pos x="connsiteX1431" y="connsiteY1431"/>
                </a:cxn>
                <a:cxn ang="0">
                  <a:pos x="connsiteX1432" y="connsiteY1432"/>
                </a:cxn>
                <a:cxn ang="0">
                  <a:pos x="connsiteX1433" y="connsiteY1433"/>
                </a:cxn>
                <a:cxn ang="0">
                  <a:pos x="connsiteX1434" y="connsiteY1434"/>
                </a:cxn>
                <a:cxn ang="0">
                  <a:pos x="connsiteX1435" y="connsiteY1435"/>
                </a:cxn>
                <a:cxn ang="0">
                  <a:pos x="connsiteX1436" y="connsiteY1436"/>
                </a:cxn>
                <a:cxn ang="0">
                  <a:pos x="connsiteX1437" y="connsiteY1437"/>
                </a:cxn>
                <a:cxn ang="0">
                  <a:pos x="connsiteX1438" y="connsiteY1438"/>
                </a:cxn>
                <a:cxn ang="0">
                  <a:pos x="connsiteX1439" y="connsiteY1439"/>
                </a:cxn>
                <a:cxn ang="0">
                  <a:pos x="connsiteX1440" y="connsiteY1440"/>
                </a:cxn>
                <a:cxn ang="0">
                  <a:pos x="connsiteX1441" y="connsiteY1441"/>
                </a:cxn>
                <a:cxn ang="0">
                  <a:pos x="connsiteX1442" y="connsiteY1442"/>
                </a:cxn>
                <a:cxn ang="0">
                  <a:pos x="connsiteX1443" y="connsiteY1443"/>
                </a:cxn>
                <a:cxn ang="0">
                  <a:pos x="connsiteX1444" y="connsiteY1444"/>
                </a:cxn>
                <a:cxn ang="0">
                  <a:pos x="connsiteX1445" y="connsiteY1445"/>
                </a:cxn>
                <a:cxn ang="0">
                  <a:pos x="connsiteX1446" y="connsiteY1446"/>
                </a:cxn>
                <a:cxn ang="0">
                  <a:pos x="connsiteX1447" y="connsiteY1447"/>
                </a:cxn>
                <a:cxn ang="0">
                  <a:pos x="connsiteX1448" y="connsiteY1448"/>
                </a:cxn>
                <a:cxn ang="0">
                  <a:pos x="connsiteX1449" y="connsiteY1449"/>
                </a:cxn>
                <a:cxn ang="0">
                  <a:pos x="connsiteX1450" y="connsiteY1450"/>
                </a:cxn>
                <a:cxn ang="0">
                  <a:pos x="connsiteX1451" y="connsiteY1451"/>
                </a:cxn>
                <a:cxn ang="0">
                  <a:pos x="connsiteX1452" y="connsiteY1452"/>
                </a:cxn>
                <a:cxn ang="0">
                  <a:pos x="connsiteX1453" y="connsiteY1453"/>
                </a:cxn>
                <a:cxn ang="0">
                  <a:pos x="connsiteX1454" y="connsiteY1454"/>
                </a:cxn>
                <a:cxn ang="0">
                  <a:pos x="connsiteX1455" y="connsiteY1455"/>
                </a:cxn>
                <a:cxn ang="0">
                  <a:pos x="connsiteX1456" y="connsiteY1456"/>
                </a:cxn>
                <a:cxn ang="0">
                  <a:pos x="connsiteX1457" y="connsiteY1457"/>
                </a:cxn>
                <a:cxn ang="0">
                  <a:pos x="connsiteX1458" y="connsiteY1458"/>
                </a:cxn>
                <a:cxn ang="0">
                  <a:pos x="connsiteX1459" y="connsiteY1459"/>
                </a:cxn>
                <a:cxn ang="0">
                  <a:pos x="connsiteX1460" y="connsiteY1460"/>
                </a:cxn>
                <a:cxn ang="0">
                  <a:pos x="connsiteX1461" y="connsiteY1461"/>
                </a:cxn>
                <a:cxn ang="0">
                  <a:pos x="connsiteX1462" y="connsiteY1462"/>
                </a:cxn>
                <a:cxn ang="0">
                  <a:pos x="connsiteX1463" y="connsiteY1463"/>
                </a:cxn>
                <a:cxn ang="0">
                  <a:pos x="connsiteX1464" y="connsiteY1464"/>
                </a:cxn>
                <a:cxn ang="0">
                  <a:pos x="connsiteX1465" y="connsiteY1465"/>
                </a:cxn>
                <a:cxn ang="0">
                  <a:pos x="connsiteX1466" y="connsiteY1466"/>
                </a:cxn>
                <a:cxn ang="0">
                  <a:pos x="connsiteX1467" y="connsiteY1467"/>
                </a:cxn>
                <a:cxn ang="0">
                  <a:pos x="connsiteX1468" y="connsiteY1468"/>
                </a:cxn>
                <a:cxn ang="0">
                  <a:pos x="connsiteX1469" y="connsiteY1469"/>
                </a:cxn>
                <a:cxn ang="0">
                  <a:pos x="connsiteX1470" y="connsiteY1470"/>
                </a:cxn>
                <a:cxn ang="0">
                  <a:pos x="connsiteX1471" y="connsiteY1471"/>
                </a:cxn>
                <a:cxn ang="0">
                  <a:pos x="connsiteX1472" y="connsiteY1472"/>
                </a:cxn>
                <a:cxn ang="0">
                  <a:pos x="connsiteX1473" y="connsiteY1473"/>
                </a:cxn>
                <a:cxn ang="0">
                  <a:pos x="connsiteX1474" y="connsiteY1474"/>
                </a:cxn>
                <a:cxn ang="0">
                  <a:pos x="connsiteX1475" y="connsiteY1475"/>
                </a:cxn>
                <a:cxn ang="0">
                  <a:pos x="connsiteX1476" y="connsiteY1476"/>
                </a:cxn>
                <a:cxn ang="0">
                  <a:pos x="connsiteX1477" y="connsiteY1477"/>
                </a:cxn>
                <a:cxn ang="0">
                  <a:pos x="connsiteX1478" y="connsiteY1478"/>
                </a:cxn>
                <a:cxn ang="0">
                  <a:pos x="connsiteX1479" y="connsiteY1479"/>
                </a:cxn>
                <a:cxn ang="0">
                  <a:pos x="connsiteX1480" y="connsiteY1480"/>
                </a:cxn>
                <a:cxn ang="0">
                  <a:pos x="connsiteX1481" y="connsiteY1481"/>
                </a:cxn>
                <a:cxn ang="0">
                  <a:pos x="connsiteX1482" y="connsiteY1482"/>
                </a:cxn>
                <a:cxn ang="0">
                  <a:pos x="connsiteX1483" y="connsiteY1483"/>
                </a:cxn>
                <a:cxn ang="0">
                  <a:pos x="connsiteX1484" y="connsiteY1484"/>
                </a:cxn>
                <a:cxn ang="0">
                  <a:pos x="connsiteX1485" y="connsiteY1485"/>
                </a:cxn>
                <a:cxn ang="0">
                  <a:pos x="connsiteX1486" y="connsiteY1486"/>
                </a:cxn>
                <a:cxn ang="0">
                  <a:pos x="connsiteX1487" y="connsiteY1487"/>
                </a:cxn>
                <a:cxn ang="0">
                  <a:pos x="connsiteX1488" y="connsiteY1488"/>
                </a:cxn>
                <a:cxn ang="0">
                  <a:pos x="connsiteX1489" y="connsiteY1489"/>
                </a:cxn>
                <a:cxn ang="0">
                  <a:pos x="connsiteX1490" y="connsiteY1490"/>
                </a:cxn>
                <a:cxn ang="0">
                  <a:pos x="connsiteX1491" y="connsiteY1491"/>
                </a:cxn>
                <a:cxn ang="0">
                  <a:pos x="connsiteX1492" y="connsiteY1492"/>
                </a:cxn>
                <a:cxn ang="0">
                  <a:pos x="connsiteX1493" y="connsiteY1493"/>
                </a:cxn>
                <a:cxn ang="0">
                  <a:pos x="connsiteX1494" y="connsiteY1494"/>
                </a:cxn>
                <a:cxn ang="0">
                  <a:pos x="connsiteX1495" y="connsiteY1495"/>
                </a:cxn>
                <a:cxn ang="0">
                  <a:pos x="connsiteX1496" y="connsiteY1496"/>
                </a:cxn>
                <a:cxn ang="0">
                  <a:pos x="connsiteX1497" y="connsiteY1497"/>
                </a:cxn>
                <a:cxn ang="0">
                  <a:pos x="connsiteX1498" y="connsiteY1498"/>
                </a:cxn>
                <a:cxn ang="0">
                  <a:pos x="connsiteX1499" y="connsiteY1499"/>
                </a:cxn>
                <a:cxn ang="0">
                  <a:pos x="connsiteX1500" y="connsiteY1500"/>
                </a:cxn>
                <a:cxn ang="0">
                  <a:pos x="connsiteX1501" y="connsiteY1501"/>
                </a:cxn>
                <a:cxn ang="0">
                  <a:pos x="connsiteX1502" y="connsiteY1502"/>
                </a:cxn>
                <a:cxn ang="0">
                  <a:pos x="connsiteX1503" y="connsiteY1503"/>
                </a:cxn>
                <a:cxn ang="0">
                  <a:pos x="connsiteX1504" y="connsiteY1504"/>
                </a:cxn>
                <a:cxn ang="0">
                  <a:pos x="connsiteX1505" y="connsiteY1505"/>
                </a:cxn>
                <a:cxn ang="0">
                  <a:pos x="connsiteX1506" y="connsiteY1506"/>
                </a:cxn>
                <a:cxn ang="0">
                  <a:pos x="connsiteX1507" y="connsiteY1507"/>
                </a:cxn>
                <a:cxn ang="0">
                  <a:pos x="connsiteX1508" y="connsiteY1508"/>
                </a:cxn>
                <a:cxn ang="0">
                  <a:pos x="connsiteX1509" y="connsiteY1509"/>
                </a:cxn>
                <a:cxn ang="0">
                  <a:pos x="connsiteX1510" y="connsiteY1510"/>
                </a:cxn>
                <a:cxn ang="0">
                  <a:pos x="connsiteX1511" y="connsiteY1511"/>
                </a:cxn>
                <a:cxn ang="0">
                  <a:pos x="connsiteX1512" y="connsiteY1512"/>
                </a:cxn>
                <a:cxn ang="0">
                  <a:pos x="connsiteX1513" y="connsiteY1513"/>
                </a:cxn>
                <a:cxn ang="0">
                  <a:pos x="connsiteX1514" y="connsiteY1514"/>
                </a:cxn>
                <a:cxn ang="0">
                  <a:pos x="connsiteX1515" y="connsiteY1515"/>
                </a:cxn>
                <a:cxn ang="0">
                  <a:pos x="connsiteX1516" y="connsiteY1516"/>
                </a:cxn>
                <a:cxn ang="0">
                  <a:pos x="connsiteX1517" y="connsiteY1517"/>
                </a:cxn>
                <a:cxn ang="0">
                  <a:pos x="connsiteX1518" y="connsiteY1518"/>
                </a:cxn>
                <a:cxn ang="0">
                  <a:pos x="connsiteX1519" y="connsiteY1519"/>
                </a:cxn>
                <a:cxn ang="0">
                  <a:pos x="connsiteX1520" y="connsiteY1520"/>
                </a:cxn>
                <a:cxn ang="0">
                  <a:pos x="connsiteX1521" y="connsiteY1521"/>
                </a:cxn>
                <a:cxn ang="0">
                  <a:pos x="connsiteX1522" y="connsiteY1522"/>
                </a:cxn>
                <a:cxn ang="0">
                  <a:pos x="connsiteX1523" y="connsiteY1523"/>
                </a:cxn>
                <a:cxn ang="0">
                  <a:pos x="connsiteX1524" y="connsiteY1524"/>
                </a:cxn>
                <a:cxn ang="0">
                  <a:pos x="connsiteX1525" y="connsiteY1525"/>
                </a:cxn>
                <a:cxn ang="0">
                  <a:pos x="connsiteX1526" y="connsiteY1526"/>
                </a:cxn>
                <a:cxn ang="0">
                  <a:pos x="connsiteX1527" y="connsiteY1527"/>
                </a:cxn>
                <a:cxn ang="0">
                  <a:pos x="connsiteX1528" y="connsiteY1528"/>
                </a:cxn>
                <a:cxn ang="0">
                  <a:pos x="connsiteX1529" y="connsiteY1529"/>
                </a:cxn>
                <a:cxn ang="0">
                  <a:pos x="connsiteX1530" y="connsiteY1530"/>
                </a:cxn>
                <a:cxn ang="0">
                  <a:pos x="connsiteX1531" y="connsiteY1531"/>
                </a:cxn>
                <a:cxn ang="0">
                  <a:pos x="connsiteX1532" y="connsiteY1532"/>
                </a:cxn>
                <a:cxn ang="0">
                  <a:pos x="connsiteX1533" y="connsiteY1533"/>
                </a:cxn>
                <a:cxn ang="0">
                  <a:pos x="connsiteX1534" y="connsiteY1534"/>
                </a:cxn>
                <a:cxn ang="0">
                  <a:pos x="connsiteX1535" y="connsiteY1535"/>
                </a:cxn>
                <a:cxn ang="0">
                  <a:pos x="connsiteX1536" y="connsiteY1536"/>
                </a:cxn>
                <a:cxn ang="0">
                  <a:pos x="connsiteX1537" y="connsiteY1537"/>
                </a:cxn>
                <a:cxn ang="0">
                  <a:pos x="connsiteX1538" y="connsiteY1538"/>
                </a:cxn>
                <a:cxn ang="0">
                  <a:pos x="connsiteX1539" y="connsiteY1539"/>
                </a:cxn>
                <a:cxn ang="0">
                  <a:pos x="connsiteX1540" y="connsiteY1540"/>
                </a:cxn>
                <a:cxn ang="0">
                  <a:pos x="connsiteX1541" y="connsiteY1541"/>
                </a:cxn>
                <a:cxn ang="0">
                  <a:pos x="connsiteX1542" y="connsiteY1542"/>
                </a:cxn>
                <a:cxn ang="0">
                  <a:pos x="connsiteX1543" y="connsiteY1543"/>
                </a:cxn>
                <a:cxn ang="0">
                  <a:pos x="connsiteX1544" y="connsiteY1544"/>
                </a:cxn>
                <a:cxn ang="0">
                  <a:pos x="connsiteX1545" y="connsiteY1545"/>
                </a:cxn>
                <a:cxn ang="0">
                  <a:pos x="connsiteX1546" y="connsiteY1546"/>
                </a:cxn>
                <a:cxn ang="0">
                  <a:pos x="connsiteX1547" y="connsiteY1547"/>
                </a:cxn>
                <a:cxn ang="0">
                  <a:pos x="connsiteX1548" y="connsiteY1548"/>
                </a:cxn>
                <a:cxn ang="0">
                  <a:pos x="connsiteX1549" y="connsiteY1549"/>
                </a:cxn>
                <a:cxn ang="0">
                  <a:pos x="connsiteX1550" y="connsiteY1550"/>
                </a:cxn>
                <a:cxn ang="0">
                  <a:pos x="connsiteX1551" y="connsiteY1551"/>
                </a:cxn>
                <a:cxn ang="0">
                  <a:pos x="connsiteX1552" y="connsiteY1552"/>
                </a:cxn>
                <a:cxn ang="0">
                  <a:pos x="connsiteX1553" y="connsiteY1553"/>
                </a:cxn>
                <a:cxn ang="0">
                  <a:pos x="connsiteX1554" y="connsiteY1554"/>
                </a:cxn>
                <a:cxn ang="0">
                  <a:pos x="connsiteX1555" y="connsiteY1555"/>
                </a:cxn>
                <a:cxn ang="0">
                  <a:pos x="connsiteX1556" y="connsiteY1556"/>
                </a:cxn>
                <a:cxn ang="0">
                  <a:pos x="connsiteX1557" y="connsiteY1557"/>
                </a:cxn>
                <a:cxn ang="0">
                  <a:pos x="connsiteX1558" y="connsiteY1558"/>
                </a:cxn>
                <a:cxn ang="0">
                  <a:pos x="connsiteX1559" y="connsiteY1559"/>
                </a:cxn>
                <a:cxn ang="0">
                  <a:pos x="connsiteX1560" y="connsiteY1560"/>
                </a:cxn>
                <a:cxn ang="0">
                  <a:pos x="connsiteX1561" y="connsiteY1561"/>
                </a:cxn>
                <a:cxn ang="0">
                  <a:pos x="connsiteX1562" y="connsiteY1562"/>
                </a:cxn>
                <a:cxn ang="0">
                  <a:pos x="connsiteX1563" y="connsiteY1563"/>
                </a:cxn>
                <a:cxn ang="0">
                  <a:pos x="connsiteX1564" y="connsiteY1564"/>
                </a:cxn>
                <a:cxn ang="0">
                  <a:pos x="connsiteX1565" y="connsiteY1565"/>
                </a:cxn>
                <a:cxn ang="0">
                  <a:pos x="connsiteX1566" y="connsiteY1566"/>
                </a:cxn>
                <a:cxn ang="0">
                  <a:pos x="connsiteX1567" y="connsiteY1567"/>
                </a:cxn>
                <a:cxn ang="0">
                  <a:pos x="connsiteX1568" y="connsiteY1568"/>
                </a:cxn>
                <a:cxn ang="0">
                  <a:pos x="connsiteX1569" y="connsiteY1569"/>
                </a:cxn>
                <a:cxn ang="0">
                  <a:pos x="connsiteX1570" y="connsiteY1570"/>
                </a:cxn>
                <a:cxn ang="0">
                  <a:pos x="connsiteX1571" y="connsiteY1571"/>
                </a:cxn>
                <a:cxn ang="0">
                  <a:pos x="connsiteX1572" y="connsiteY1572"/>
                </a:cxn>
                <a:cxn ang="0">
                  <a:pos x="connsiteX1573" y="connsiteY1573"/>
                </a:cxn>
                <a:cxn ang="0">
                  <a:pos x="connsiteX1574" y="connsiteY1574"/>
                </a:cxn>
                <a:cxn ang="0">
                  <a:pos x="connsiteX1575" y="connsiteY1575"/>
                </a:cxn>
                <a:cxn ang="0">
                  <a:pos x="connsiteX1576" y="connsiteY1576"/>
                </a:cxn>
                <a:cxn ang="0">
                  <a:pos x="connsiteX1577" y="connsiteY1577"/>
                </a:cxn>
                <a:cxn ang="0">
                  <a:pos x="connsiteX1578" y="connsiteY1578"/>
                </a:cxn>
                <a:cxn ang="0">
                  <a:pos x="connsiteX1579" y="connsiteY1579"/>
                </a:cxn>
                <a:cxn ang="0">
                  <a:pos x="connsiteX1580" y="connsiteY1580"/>
                </a:cxn>
                <a:cxn ang="0">
                  <a:pos x="connsiteX1581" y="connsiteY1581"/>
                </a:cxn>
                <a:cxn ang="0">
                  <a:pos x="connsiteX1582" y="connsiteY1582"/>
                </a:cxn>
                <a:cxn ang="0">
                  <a:pos x="connsiteX1583" y="connsiteY1583"/>
                </a:cxn>
                <a:cxn ang="0">
                  <a:pos x="connsiteX1584" y="connsiteY1584"/>
                </a:cxn>
                <a:cxn ang="0">
                  <a:pos x="connsiteX1585" y="connsiteY1585"/>
                </a:cxn>
                <a:cxn ang="0">
                  <a:pos x="connsiteX1586" y="connsiteY1586"/>
                </a:cxn>
                <a:cxn ang="0">
                  <a:pos x="connsiteX1587" y="connsiteY1587"/>
                </a:cxn>
                <a:cxn ang="0">
                  <a:pos x="connsiteX1588" y="connsiteY1588"/>
                </a:cxn>
                <a:cxn ang="0">
                  <a:pos x="connsiteX1589" y="connsiteY1589"/>
                </a:cxn>
                <a:cxn ang="0">
                  <a:pos x="connsiteX1590" y="connsiteY1590"/>
                </a:cxn>
                <a:cxn ang="0">
                  <a:pos x="connsiteX1591" y="connsiteY1591"/>
                </a:cxn>
                <a:cxn ang="0">
                  <a:pos x="connsiteX1592" y="connsiteY1592"/>
                </a:cxn>
                <a:cxn ang="0">
                  <a:pos x="connsiteX1593" y="connsiteY1593"/>
                </a:cxn>
                <a:cxn ang="0">
                  <a:pos x="connsiteX1594" y="connsiteY1594"/>
                </a:cxn>
                <a:cxn ang="0">
                  <a:pos x="connsiteX1595" y="connsiteY1595"/>
                </a:cxn>
                <a:cxn ang="0">
                  <a:pos x="connsiteX1596" y="connsiteY1596"/>
                </a:cxn>
                <a:cxn ang="0">
                  <a:pos x="connsiteX1597" y="connsiteY1597"/>
                </a:cxn>
                <a:cxn ang="0">
                  <a:pos x="connsiteX1598" y="connsiteY1598"/>
                </a:cxn>
                <a:cxn ang="0">
                  <a:pos x="connsiteX1599" y="connsiteY1599"/>
                </a:cxn>
                <a:cxn ang="0">
                  <a:pos x="connsiteX1600" y="connsiteY1600"/>
                </a:cxn>
                <a:cxn ang="0">
                  <a:pos x="connsiteX1601" y="connsiteY1601"/>
                </a:cxn>
                <a:cxn ang="0">
                  <a:pos x="connsiteX1602" y="connsiteY1602"/>
                </a:cxn>
                <a:cxn ang="0">
                  <a:pos x="connsiteX1603" y="connsiteY1603"/>
                </a:cxn>
                <a:cxn ang="0">
                  <a:pos x="connsiteX1604" y="connsiteY1604"/>
                </a:cxn>
                <a:cxn ang="0">
                  <a:pos x="connsiteX1605" y="connsiteY1605"/>
                </a:cxn>
                <a:cxn ang="0">
                  <a:pos x="connsiteX1606" y="connsiteY1606"/>
                </a:cxn>
                <a:cxn ang="0">
                  <a:pos x="connsiteX1607" y="connsiteY1607"/>
                </a:cxn>
                <a:cxn ang="0">
                  <a:pos x="connsiteX1608" y="connsiteY1608"/>
                </a:cxn>
                <a:cxn ang="0">
                  <a:pos x="connsiteX1609" y="connsiteY1609"/>
                </a:cxn>
                <a:cxn ang="0">
                  <a:pos x="connsiteX1610" y="connsiteY1610"/>
                </a:cxn>
                <a:cxn ang="0">
                  <a:pos x="connsiteX1611" y="connsiteY1611"/>
                </a:cxn>
                <a:cxn ang="0">
                  <a:pos x="connsiteX1612" y="connsiteY1612"/>
                </a:cxn>
                <a:cxn ang="0">
                  <a:pos x="connsiteX1613" y="connsiteY1613"/>
                </a:cxn>
                <a:cxn ang="0">
                  <a:pos x="connsiteX1614" y="connsiteY1614"/>
                </a:cxn>
                <a:cxn ang="0">
                  <a:pos x="connsiteX1615" y="connsiteY1615"/>
                </a:cxn>
                <a:cxn ang="0">
                  <a:pos x="connsiteX1616" y="connsiteY1616"/>
                </a:cxn>
                <a:cxn ang="0">
                  <a:pos x="connsiteX1617" y="connsiteY1617"/>
                </a:cxn>
                <a:cxn ang="0">
                  <a:pos x="connsiteX1618" y="connsiteY1618"/>
                </a:cxn>
                <a:cxn ang="0">
                  <a:pos x="connsiteX1619" y="connsiteY1619"/>
                </a:cxn>
                <a:cxn ang="0">
                  <a:pos x="connsiteX1620" y="connsiteY1620"/>
                </a:cxn>
                <a:cxn ang="0">
                  <a:pos x="connsiteX1621" y="connsiteY1621"/>
                </a:cxn>
                <a:cxn ang="0">
                  <a:pos x="connsiteX1622" y="connsiteY1622"/>
                </a:cxn>
                <a:cxn ang="0">
                  <a:pos x="connsiteX1623" y="connsiteY1623"/>
                </a:cxn>
                <a:cxn ang="0">
                  <a:pos x="connsiteX1624" y="connsiteY1624"/>
                </a:cxn>
                <a:cxn ang="0">
                  <a:pos x="connsiteX1625" y="connsiteY1625"/>
                </a:cxn>
                <a:cxn ang="0">
                  <a:pos x="connsiteX1626" y="connsiteY1626"/>
                </a:cxn>
                <a:cxn ang="0">
                  <a:pos x="connsiteX1627" y="connsiteY1627"/>
                </a:cxn>
                <a:cxn ang="0">
                  <a:pos x="connsiteX1628" y="connsiteY1628"/>
                </a:cxn>
                <a:cxn ang="0">
                  <a:pos x="connsiteX1629" y="connsiteY1629"/>
                </a:cxn>
                <a:cxn ang="0">
                  <a:pos x="connsiteX1630" y="connsiteY1630"/>
                </a:cxn>
                <a:cxn ang="0">
                  <a:pos x="connsiteX1631" y="connsiteY1631"/>
                </a:cxn>
                <a:cxn ang="0">
                  <a:pos x="connsiteX1632" y="connsiteY1632"/>
                </a:cxn>
                <a:cxn ang="0">
                  <a:pos x="connsiteX1633" y="connsiteY1633"/>
                </a:cxn>
                <a:cxn ang="0">
                  <a:pos x="connsiteX1634" y="connsiteY1634"/>
                </a:cxn>
                <a:cxn ang="0">
                  <a:pos x="connsiteX1635" y="connsiteY1635"/>
                </a:cxn>
                <a:cxn ang="0">
                  <a:pos x="connsiteX1636" y="connsiteY1636"/>
                </a:cxn>
                <a:cxn ang="0">
                  <a:pos x="connsiteX1637" y="connsiteY1637"/>
                </a:cxn>
                <a:cxn ang="0">
                  <a:pos x="connsiteX1638" y="connsiteY1638"/>
                </a:cxn>
                <a:cxn ang="0">
                  <a:pos x="connsiteX1639" y="connsiteY1639"/>
                </a:cxn>
                <a:cxn ang="0">
                  <a:pos x="connsiteX1640" y="connsiteY1640"/>
                </a:cxn>
                <a:cxn ang="0">
                  <a:pos x="connsiteX1641" y="connsiteY1641"/>
                </a:cxn>
                <a:cxn ang="0">
                  <a:pos x="connsiteX1642" y="connsiteY1642"/>
                </a:cxn>
                <a:cxn ang="0">
                  <a:pos x="connsiteX1643" y="connsiteY1643"/>
                </a:cxn>
                <a:cxn ang="0">
                  <a:pos x="connsiteX1644" y="connsiteY1644"/>
                </a:cxn>
                <a:cxn ang="0">
                  <a:pos x="connsiteX1645" y="connsiteY1645"/>
                </a:cxn>
                <a:cxn ang="0">
                  <a:pos x="connsiteX1646" y="connsiteY1646"/>
                </a:cxn>
                <a:cxn ang="0">
                  <a:pos x="connsiteX1647" y="connsiteY1647"/>
                </a:cxn>
                <a:cxn ang="0">
                  <a:pos x="connsiteX1648" y="connsiteY1648"/>
                </a:cxn>
                <a:cxn ang="0">
                  <a:pos x="connsiteX1649" y="connsiteY1649"/>
                </a:cxn>
                <a:cxn ang="0">
                  <a:pos x="connsiteX1650" y="connsiteY1650"/>
                </a:cxn>
                <a:cxn ang="0">
                  <a:pos x="connsiteX1651" y="connsiteY1651"/>
                </a:cxn>
                <a:cxn ang="0">
                  <a:pos x="connsiteX1652" y="connsiteY1652"/>
                </a:cxn>
                <a:cxn ang="0">
                  <a:pos x="connsiteX1653" y="connsiteY1653"/>
                </a:cxn>
                <a:cxn ang="0">
                  <a:pos x="connsiteX1654" y="connsiteY1654"/>
                </a:cxn>
                <a:cxn ang="0">
                  <a:pos x="connsiteX1655" y="connsiteY1655"/>
                </a:cxn>
                <a:cxn ang="0">
                  <a:pos x="connsiteX1656" y="connsiteY1656"/>
                </a:cxn>
                <a:cxn ang="0">
                  <a:pos x="connsiteX1657" y="connsiteY1657"/>
                </a:cxn>
                <a:cxn ang="0">
                  <a:pos x="connsiteX1658" y="connsiteY1658"/>
                </a:cxn>
                <a:cxn ang="0">
                  <a:pos x="connsiteX1659" y="connsiteY1659"/>
                </a:cxn>
                <a:cxn ang="0">
                  <a:pos x="connsiteX1660" y="connsiteY1660"/>
                </a:cxn>
                <a:cxn ang="0">
                  <a:pos x="connsiteX1661" y="connsiteY1661"/>
                </a:cxn>
                <a:cxn ang="0">
                  <a:pos x="connsiteX1662" y="connsiteY1662"/>
                </a:cxn>
                <a:cxn ang="0">
                  <a:pos x="connsiteX1663" y="connsiteY1663"/>
                </a:cxn>
                <a:cxn ang="0">
                  <a:pos x="connsiteX1664" y="connsiteY1664"/>
                </a:cxn>
                <a:cxn ang="0">
                  <a:pos x="connsiteX1665" y="connsiteY1665"/>
                </a:cxn>
                <a:cxn ang="0">
                  <a:pos x="connsiteX1666" y="connsiteY1666"/>
                </a:cxn>
                <a:cxn ang="0">
                  <a:pos x="connsiteX1667" y="connsiteY1667"/>
                </a:cxn>
                <a:cxn ang="0">
                  <a:pos x="connsiteX1668" y="connsiteY1668"/>
                </a:cxn>
                <a:cxn ang="0">
                  <a:pos x="connsiteX1669" y="connsiteY1669"/>
                </a:cxn>
                <a:cxn ang="0">
                  <a:pos x="connsiteX1670" y="connsiteY1670"/>
                </a:cxn>
                <a:cxn ang="0">
                  <a:pos x="connsiteX1671" y="connsiteY1671"/>
                </a:cxn>
                <a:cxn ang="0">
                  <a:pos x="connsiteX1672" y="connsiteY1672"/>
                </a:cxn>
                <a:cxn ang="0">
                  <a:pos x="connsiteX1673" y="connsiteY1673"/>
                </a:cxn>
                <a:cxn ang="0">
                  <a:pos x="connsiteX1674" y="connsiteY1674"/>
                </a:cxn>
                <a:cxn ang="0">
                  <a:pos x="connsiteX1675" y="connsiteY1675"/>
                </a:cxn>
                <a:cxn ang="0">
                  <a:pos x="connsiteX1676" y="connsiteY1676"/>
                </a:cxn>
                <a:cxn ang="0">
                  <a:pos x="connsiteX1677" y="connsiteY1677"/>
                </a:cxn>
                <a:cxn ang="0">
                  <a:pos x="connsiteX1678" y="connsiteY1678"/>
                </a:cxn>
                <a:cxn ang="0">
                  <a:pos x="connsiteX1679" y="connsiteY1679"/>
                </a:cxn>
              </a:cxnLst>
              <a:rect l="l" t="t" r="r" b="b"/>
              <a:pathLst>
                <a:path w="438125" h="438126">
                  <a:moveTo>
                    <a:pt x="44645" y="300553"/>
                  </a:moveTo>
                  <a:lnTo>
                    <a:pt x="37461" y="282547"/>
                  </a:lnTo>
                  <a:lnTo>
                    <a:pt x="38664" y="281961"/>
                  </a:lnTo>
                  <a:cubicBezTo>
                    <a:pt x="39280" y="284088"/>
                    <a:pt x="40483" y="285044"/>
                    <a:pt x="41993" y="284088"/>
                  </a:cubicBezTo>
                  <a:lnTo>
                    <a:pt x="56885" y="277922"/>
                  </a:lnTo>
                  <a:cubicBezTo>
                    <a:pt x="58427" y="277305"/>
                    <a:pt x="58704" y="276103"/>
                    <a:pt x="57810" y="273975"/>
                  </a:cubicBezTo>
                  <a:lnTo>
                    <a:pt x="59013" y="273359"/>
                  </a:lnTo>
                  <a:lnTo>
                    <a:pt x="63576" y="284582"/>
                  </a:lnTo>
                  <a:lnTo>
                    <a:pt x="62373" y="285198"/>
                  </a:lnTo>
                  <a:cubicBezTo>
                    <a:pt x="61449" y="283071"/>
                    <a:pt x="60554" y="282115"/>
                    <a:pt x="59013" y="283071"/>
                  </a:cubicBezTo>
                  <a:lnTo>
                    <a:pt x="44121" y="289237"/>
                  </a:lnTo>
                  <a:cubicBezTo>
                    <a:pt x="43173" y="289340"/>
                    <a:pt x="42487" y="290191"/>
                    <a:pt x="42589" y="291139"/>
                  </a:cubicBezTo>
                  <a:cubicBezTo>
                    <a:pt x="42622" y="291444"/>
                    <a:pt x="42736" y="291735"/>
                    <a:pt x="42918" y="291981"/>
                  </a:cubicBezTo>
                  <a:cubicBezTo>
                    <a:pt x="44429" y="295065"/>
                    <a:pt x="47482" y="296236"/>
                    <a:pt x="52322" y="295620"/>
                  </a:cubicBezTo>
                  <a:lnTo>
                    <a:pt x="52939" y="296853"/>
                  </a:lnTo>
                  <a:close/>
                  <a:moveTo>
                    <a:pt x="62127" y="312331"/>
                  </a:moveTo>
                  <a:lnTo>
                    <a:pt x="66690" y="305948"/>
                  </a:lnTo>
                  <a:lnTo>
                    <a:pt x="59074" y="307182"/>
                  </a:lnTo>
                  <a:lnTo>
                    <a:pt x="62158" y="312331"/>
                  </a:lnTo>
                  <a:close/>
                  <a:moveTo>
                    <a:pt x="51490" y="313256"/>
                  </a:moveTo>
                  <a:lnTo>
                    <a:pt x="46711" y="305363"/>
                  </a:lnTo>
                  <a:lnTo>
                    <a:pt x="47944" y="304746"/>
                  </a:lnTo>
                  <a:cubicBezTo>
                    <a:pt x="49146" y="306257"/>
                    <a:pt x="51027" y="306565"/>
                    <a:pt x="53710" y="306257"/>
                  </a:cubicBezTo>
                  <a:lnTo>
                    <a:pt x="72918" y="303636"/>
                  </a:lnTo>
                  <a:lnTo>
                    <a:pt x="73812" y="305178"/>
                  </a:lnTo>
                  <a:lnTo>
                    <a:pt x="61048" y="322783"/>
                  </a:lnTo>
                  <a:cubicBezTo>
                    <a:pt x="60003" y="323850"/>
                    <a:pt x="59873" y="325513"/>
                    <a:pt x="60739" y="326729"/>
                  </a:cubicBezTo>
                  <a:lnTo>
                    <a:pt x="59537" y="327346"/>
                  </a:lnTo>
                  <a:lnTo>
                    <a:pt x="53370" y="317017"/>
                  </a:lnTo>
                  <a:lnTo>
                    <a:pt x="54573" y="316401"/>
                  </a:lnTo>
                  <a:lnTo>
                    <a:pt x="55190" y="317634"/>
                  </a:lnTo>
                  <a:cubicBezTo>
                    <a:pt x="55806" y="318836"/>
                    <a:pt x="56392" y="319145"/>
                    <a:pt x="57317" y="318836"/>
                  </a:cubicBezTo>
                  <a:cubicBezTo>
                    <a:pt x="57625" y="318836"/>
                    <a:pt x="57625" y="318528"/>
                    <a:pt x="57934" y="318220"/>
                  </a:cubicBezTo>
                  <a:cubicBezTo>
                    <a:pt x="58086" y="318237"/>
                    <a:pt x="58223" y="318127"/>
                    <a:pt x="58240" y="317975"/>
                  </a:cubicBezTo>
                  <a:cubicBezTo>
                    <a:pt x="58241" y="317964"/>
                    <a:pt x="58242" y="317953"/>
                    <a:pt x="58242" y="317942"/>
                  </a:cubicBezTo>
                  <a:lnTo>
                    <a:pt x="60647" y="314582"/>
                  </a:lnTo>
                  <a:lnTo>
                    <a:pt x="57009" y="308199"/>
                  </a:lnTo>
                  <a:lnTo>
                    <a:pt x="54265" y="308508"/>
                  </a:lnTo>
                  <a:cubicBezTo>
                    <a:pt x="53506" y="308462"/>
                    <a:pt x="52754" y="308680"/>
                    <a:pt x="52137" y="309124"/>
                  </a:cubicBezTo>
                  <a:cubicBezTo>
                    <a:pt x="51400" y="309615"/>
                    <a:pt x="51200" y="310610"/>
                    <a:pt x="51690" y="311347"/>
                  </a:cubicBezTo>
                  <a:cubicBezTo>
                    <a:pt x="51741" y="311423"/>
                    <a:pt x="51797" y="311494"/>
                    <a:pt x="51860" y="311560"/>
                  </a:cubicBezTo>
                  <a:lnTo>
                    <a:pt x="52877" y="312886"/>
                  </a:lnTo>
                  <a:close/>
                  <a:moveTo>
                    <a:pt x="79239" y="316586"/>
                  </a:moveTo>
                  <a:lnTo>
                    <a:pt x="80133" y="315691"/>
                  </a:lnTo>
                  <a:lnTo>
                    <a:pt x="85066" y="322135"/>
                  </a:lnTo>
                  <a:lnTo>
                    <a:pt x="79886" y="340974"/>
                  </a:lnTo>
                  <a:lnTo>
                    <a:pt x="79886" y="340974"/>
                  </a:lnTo>
                  <a:lnTo>
                    <a:pt x="89136" y="333358"/>
                  </a:lnTo>
                  <a:cubicBezTo>
                    <a:pt x="90338" y="332464"/>
                    <a:pt x="90338" y="330923"/>
                    <a:pt x="88827" y="328795"/>
                  </a:cubicBezTo>
                  <a:lnTo>
                    <a:pt x="89752" y="327901"/>
                  </a:lnTo>
                  <a:lnTo>
                    <a:pt x="95086" y="334468"/>
                  </a:lnTo>
                  <a:lnTo>
                    <a:pt x="94161" y="335362"/>
                  </a:lnTo>
                  <a:cubicBezTo>
                    <a:pt x="92651" y="333852"/>
                    <a:pt x="91078" y="333543"/>
                    <a:pt x="90215" y="334746"/>
                  </a:cubicBezTo>
                  <a:lnTo>
                    <a:pt x="75323" y="347079"/>
                  </a:lnTo>
                  <a:lnTo>
                    <a:pt x="73196" y="344643"/>
                  </a:lnTo>
                  <a:lnTo>
                    <a:pt x="78992" y="323369"/>
                  </a:lnTo>
                  <a:lnTo>
                    <a:pt x="78992" y="323369"/>
                  </a:lnTo>
                  <a:lnTo>
                    <a:pt x="67738" y="332618"/>
                  </a:lnTo>
                  <a:cubicBezTo>
                    <a:pt x="66217" y="333523"/>
                    <a:pt x="66526" y="335034"/>
                    <a:pt x="68663" y="337151"/>
                  </a:cubicBezTo>
                  <a:lnTo>
                    <a:pt x="67738" y="338076"/>
                  </a:lnTo>
                  <a:lnTo>
                    <a:pt x="62127" y="330861"/>
                  </a:lnTo>
                  <a:lnTo>
                    <a:pt x="63021" y="329967"/>
                  </a:lnTo>
                  <a:cubicBezTo>
                    <a:pt x="64254" y="331786"/>
                    <a:pt x="65765" y="332094"/>
                    <a:pt x="66967" y="331169"/>
                  </a:cubicBezTo>
                  <a:lnTo>
                    <a:pt x="79300" y="320840"/>
                  </a:lnTo>
                  <a:cubicBezTo>
                    <a:pt x="80811" y="319638"/>
                    <a:pt x="80811" y="318405"/>
                    <a:pt x="78992" y="316586"/>
                  </a:cubicBezTo>
                  <a:close/>
                  <a:moveTo>
                    <a:pt x="101099" y="358826"/>
                  </a:moveTo>
                  <a:lnTo>
                    <a:pt x="94932" y="365208"/>
                  </a:lnTo>
                  <a:lnTo>
                    <a:pt x="81428" y="352968"/>
                  </a:lnTo>
                  <a:lnTo>
                    <a:pt x="82630" y="351734"/>
                  </a:lnTo>
                  <a:lnTo>
                    <a:pt x="105107" y="345352"/>
                  </a:lnTo>
                  <a:lnTo>
                    <a:pt x="103596" y="343841"/>
                  </a:lnTo>
                  <a:cubicBezTo>
                    <a:pt x="99958" y="340758"/>
                    <a:pt x="96597" y="340511"/>
                    <a:pt x="93576" y="343533"/>
                  </a:cubicBezTo>
                  <a:lnTo>
                    <a:pt x="92342" y="342639"/>
                  </a:lnTo>
                  <a:lnTo>
                    <a:pt x="98108" y="336842"/>
                  </a:lnTo>
                  <a:lnTo>
                    <a:pt x="110441" y="348404"/>
                  </a:lnTo>
                  <a:lnTo>
                    <a:pt x="108899" y="350224"/>
                  </a:lnTo>
                  <a:lnTo>
                    <a:pt x="87317" y="356390"/>
                  </a:lnTo>
                  <a:cubicBezTo>
                    <a:pt x="91849" y="360953"/>
                    <a:pt x="95826" y="361570"/>
                    <a:pt x="100050" y="357901"/>
                  </a:cubicBezTo>
                  <a:close/>
                  <a:moveTo>
                    <a:pt x="114480" y="363975"/>
                  </a:moveTo>
                  <a:lnTo>
                    <a:pt x="120646" y="368230"/>
                  </a:lnTo>
                  <a:lnTo>
                    <a:pt x="124593" y="362772"/>
                  </a:lnTo>
                  <a:cubicBezTo>
                    <a:pt x="125518" y="361570"/>
                    <a:pt x="125209" y="360337"/>
                    <a:pt x="123390" y="359442"/>
                  </a:cubicBezTo>
                  <a:lnTo>
                    <a:pt x="123976" y="358209"/>
                  </a:lnTo>
                  <a:lnTo>
                    <a:pt x="133719" y="364900"/>
                  </a:lnTo>
                  <a:lnTo>
                    <a:pt x="133102" y="366102"/>
                  </a:lnTo>
                  <a:cubicBezTo>
                    <a:pt x="131283" y="364591"/>
                    <a:pt x="129742" y="364591"/>
                    <a:pt x="129156" y="366102"/>
                  </a:cubicBezTo>
                  <a:lnTo>
                    <a:pt x="119906" y="379483"/>
                  </a:lnTo>
                  <a:cubicBezTo>
                    <a:pt x="118704" y="380686"/>
                    <a:pt x="119290" y="381919"/>
                    <a:pt x="121417" y="383122"/>
                  </a:cubicBezTo>
                  <a:lnTo>
                    <a:pt x="120831" y="384355"/>
                  </a:lnTo>
                  <a:lnTo>
                    <a:pt x="110872" y="377633"/>
                  </a:lnTo>
                  <a:lnTo>
                    <a:pt x="111489" y="376400"/>
                  </a:lnTo>
                  <a:cubicBezTo>
                    <a:pt x="113000" y="377633"/>
                    <a:pt x="114233" y="377633"/>
                    <a:pt x="115127" y="376123"/>
                  </a:cubicBezTo>
                  <a:lnTo>
                    <a:pt x="119690" y="369740"/>
                  </a:lnTo>
                  <a:lnTo>
                    <a:pt x="113524" y="365486"/>
                  </a:lnTo>
                  <a:lnTo>
                    <a:pt x="108961" y="371868"/>
                  </a:lnTo>
                  <a:cubicBezTo>
                    <a:pt x="107758" y="373070"/>
                    <a:pt x="108375" y="374273"/>
                    <a:pt x="110194" y="375198"/>
                  </a:cubicBezTo>
                  <a:lnTo>
                    <a:pt x="109578" y="376400"/>
                  </a:lnTo>
                  <a:lnTo>
                    <a:pt x="99865" y="369740"/>
                  </a:lnTo>
                  <a:lnTo>
                    <a:pt x="100451" y="368507"/>
                  </a:lnTo>
                  <a:cubicBezTo>
                    <a:pt x="102270" y="370049"/>
                    <a:pt x="103534" y="370049"/>
                    <a:pt x="104398" y="368507"/>
                  </a:cubicBezTo>
                  <a:lnTo>
                    <a:pt x="113647" y="355157"/>
                  </a:lnTo>
                  <a:cubicBezTo>
                    <a:pt x="114572" y="353923"/>
                    <a:pt x="114264" y="352721"/>
                    <a:pt x="112445" y="351488"/>
                  </a:cubicBezTo>
                  <a:lnTo>
                    <a:pt x="113031" y="350285"/>
                  </a:lnTo>
                  <a:lnTo>
                    <a:pt x="122774" y="356976"/>
                  </a:lnTo>
                  <a:lnTo>
                    <a:pt x="122157" y="358178"/>
                  </a:lnTo>
                  <a:cubicBezTo>
                    <a:pt x="120338" y="356976"/>
                    <a:pt x="119074" y="356976"/>
                    <a:pt x="118519" y="358487"/>
                  </a:cubicBezTo>
                  <a:close/>
                  <a:moveTo>
                    <a:pt x="136124" y="379175"/>
                  </a:moveTo>
                  <a:cubicBezTo>
                    <a:pt x="133041" y="385557"/>
                    <a:pt x="133041" y="389504"/>
                    <a:pt x="136741" y="391015"/>
                  </a:cubicBezTo>
                  <a:cubicBezTo>
                    <a:pt x="140441" y="392525"/>
                    <a:pt x="143123" y="390429"/>
                    <a:pt x="145990" y="384047"/>
                  </a:cubicBezTo>
                  <a:cubicBezTo>
                    <a:pt x="148858" y="377664"/>
                    <a:pt x="148734" y="373718"/>
                    <a:pt x="145713" y="372207"/>
                  </a:cubicBezTo>
                  <a:cubicBezTo>
                    <a:pt x="142044" y="370665"/>
                    <a:pt x="139022" y="372793"/>
                    <a:pt x="135970" y="379175"/>
                  </a:cubicBezTo>
                  <a:close/>
                  <a:moveTo>
                    <a:pt x="130667" y="376431"/>
                  </a:moveTo>
                  <a:cubicBezTo>
                    <a:pt x="133361" y="370511"/>
                    <a:pt x="140345" y="367896"/>
                    <a:pt x="146266" y="370590"/>
                  </a:cubicBezTo>
                  <a:cubicBezTo>
                    <a:pt x="152186" y="373285"/>
                    <a:pt x="154801" y="380269"/>
                    <a:pt x="152106" y="386189"/>
                  </a:cubicBezTo>
                  <a:cubicBezTo>
                    <a:pt x="149411" y="392110"/>
                    <a:pt x="142428" y="394725"/>
                    <a:pt x="136507" y="392030"/>
                  </a:cubicBezTo>
                  <a:cubicBezTo>
                    <a:pt x="136378" y="391971"/>
                    <a:pt x="136251" y="391910"/>
                    <a:pt x="136124" y="391847"/>
                  </a:cubicBezTo>
                  <a:cubicBezTo>
                    <a:pt x="130419" y="389296"/>
                    <a:pt x="127863" y="382603"/>
                    <a:pt x="130414" y="376898"/>
                  </a:cubicBezTo>
                  <a:cubicBezTo>
                    <a:pt x="130484" y="376741"/>
                    <a:pt x="130558" y="376585"/>
                    <a:pt x="130636" y="376431"/>
                  </a:cubicBezTo>
                  <a:close/>
                  <a:moveTo>
                    <a:pt x="158909" y="377048"/>
                  </a:moveTo>
                  <a:lnTo>
                    <a:pt x="170039" y="380408"/>
                  </a:lnTo>
                  <a:lnTo>
                    <a:pt x="169731" y="381611"/>
                  </a:lnTo>
                  <a:cubicBezTo>
                    <a:pt x="167295" y="380686"/>
                    <a:pt x="166093" y="381303"/>
                    <a:pt x="165785" y="382813"/>
                  </a:cubicBezTo>
                  <a:lnTo>
                    <a:pt x="161931" y="396133"/>
                  </a:lnTo>
                  <a:cubicBezTo>
                    <a:pt x="161175" y="398501"/>
                    <a:pt x="162483" y="401034"/>
                    <a:pt x="164852" y="401789"/>
                  </a:cubicBezTo>
                  <a:cubicBezTo>
                    <a:pt x="164986" y="401832"/>
                    <a:pt x="165123" y="401868"/>
                    <a:pt x="165260" y="401898"/>
                  </a:cubicBezTo>
                  <a:cubicBezTo>
                    <a:pt x="167904" y="403077"/>
                    <a:pt x="171003" y="401889"/>
                    <a:pt x="172182" y="399245"/>
                  </a:cubicBezTo>
                  <a:cubicBezTo>
                    <a:pt x="172365" y="398832"/>
                    <a:pt x="172495" y="398398"/>
                    <a:pt x="172568" y="397952"/>
                  </a:cubicBezTo>
                  <a:lnTo>
                    <a:pt x="176206" y="386174"/>
                  </a:lnTo>
                  <a:cubicBezTo>
                    <a:pt x="176822" y="384663"/>
                    <a:pt x="175898" y="383738"/>
                    <a:pt x="173462" y="382536"/>
                  </a:cubicBezTo>
                  <a:lnTo>
                    <a:pt x="173770" y="381303"/>
                  </a:lnTo>
                  <a:lnTo>
                    <a:pt x="181971" y="383738"/>
                  </a:lnTo>
                  <a:lnTo>
                    <a:pt x="181663" y="384941"/>
                  </a:lnTo>
                  <a:cubicBezTo>
                    <a:pt x="179258" y="384663"/>
                    <a:pt x="178025" y="385249"/>
                    <a:pt x="177717" y="386482"/>
                  </a:cubicBezTo>
                  <a:lnTo>
                    <a:pt x="174387" y="398014"/>
                  </a:lnTo>
                  <a:cubicBezTo>
                    <a:pt x="172876" y="402885"/>
                    <a:pt x="169515" y="404180"/>
                    <a:pt x="163750" y="402577"/>
                  </a:cubicBezTo>
                  <a:cubicBezTo>
                    <a:pt x="157984" y="400973"/>
                    <a:pt x="156165" y="398014"/>
                    <a:pt x="157367" y="393759"/>
                  </a:cubicBezTo>
                  <a:lnTo>
                    <a:pt x="161314" y="380994"/>
                  </a:lnTo>
                  <a:cubicBezTo>
                    <a:pt x="161931" y="379483"/>
                    <a:pt x="161006" y="378558"/>
                    <a:pt x="158878" y="377911"/>
                  </a:cubicBezTo>
                  <a:close/>
                  <a:moveTo>
                    <a:pt x="206637" y="387376"/>
                  </a:moveTo>
                  <a:lnTo>
                    <a:pt x="218446" y="387376"/>
                  </a:lnTo>
                  <a:lnTo>
                    <a:pt x="218446" y="388610"/>
                  </a:lnTo>
                  <a:cubicBezTo>
                    <a:pt x="216010" y="388610"/>
                    <a:pt x="214808" y="389196"/>
                    <a:pt x="215085" y="390737"/>
                  </a:cubicBezTo>
                  <a:lnTo>
                    <a:pt x="215085" y="404704"/>
                  </a:lnTo>
                  <a:cubicBezTo>
                    <a:pt x="215085" y="407448"/>
                    <a:pt x="216627" y="408959"/>
                    <a:pt x="219957" y="409267"/>
                  </a:cubicBezTo>
                  <a:cubicBezTo>
                    <a:pt x="222777" y="409631"/>
                    <a:pt x="225358" y="407640"/>
                    <a:pt x="225722" y="404820"/>
                  </a:cubicBezTo>
                  <a:cubicBezTo>
                    <a:pt x="225779" y="404382"/>
                    <a:pt x="225779" y="403939"/>
                    <a:pt x="225722" y="403502"/>
                  </a:cubicBezTo>
                  <a:lnTo>
                    <a:pt x="225722" y="391323"/>
                  </a:lnTo>
                  <a:cubicBezTo>
                    <a:pt x="226031" y="389812"/>
                    <a:pt x="224828" y="388918"/>
                    <a:pt x="222084" y="388610"/>
                  </a:cubicBezTo>
                  <a:lnTo>
                    <a:pt x="222084" y="387376"/>
                  </a:lnTo>
                  <a:lnTo>
                    <a:pt x="230594" y="387376"/>
                  </a:lnTo>
                  <a:lnTo>
                    <a:pt x="230594" y="388610"/>
                  </a:lnTo>
                  <a:cubicBezTo>
                    <a:pt x="228158" y="388918"/>
                    <a:pt x="227264" y="389812"/>
                    <a:pt x="227511" y="391323"/>
                  </a:cubicBezTo>
                  <a:lnTo>
                    <a:pt x="227511" y="403193"/>
                  </a:lnTo>
                  <a:cubicBezTo>
                    <a:pt x="227511" y="408034"/>
                    <a:pt x="224427" y="410470"/>
                    <a:pt x="218723" y="410470"/>
                  </a:cubicBezTo>
                  <a:cubicBezTo>
                    <a:pt x="213019" y="410470"/>
                    <a:pt x="210121" y="408466"/>
                    <a:pt x="209936" y="404088"/>
                  </a:cubicBezTo>
                  <a:lnTo>
                    <a:pt x="209936" y="390737"/>
                  </a:lnTo>
                  <a:cubicBezTo>
                    <a:pt x="209936" y="389196"/>
                    <a:pt x="209011" y="388301"/>
                    <a:pt x="206853" y="388610"/>
                  </a:cubicBezTo>
                  <a:close/>
                  <a:moveTo>
                    <a:pt x="231827" y="388918"/>
                  </a:moveTo>
                  <a:lnTo>
                    <a:pt x="231550" y="387685"/>
                  </a:lnTo>
                  <a:lnTo>
                    <a:pt x="239751" y="386482"/>
                  </a:lnTo>
                  <a:lnTo>
                    <a:pt x="253101" y="400449"/>
                  </a:lnTo>
                  <a:lnTo>
                    <a:pt x="253101" y="400449"/>
                  </a:lnTo>
                  <a:lnTo>
                    <a:pt x="251282" y="388610"/>
                  </a:lnTo>
                  <a:cubicBezTo>
                    <a:pt x="251282" y="387068"/>
                    <a:pt x="250080" y="386482"/>
                    <a:pt x="247336" y="386482"/>
                  </a:cubicBezTo>
                  <a:lnTo>
                    <a:pt x="247027" y="385249"/>
                  </a:lnTo>
                  <a:lnTo>
                    <a:pt x="255537" y="384047"/>
                  </a:lnTo>
                  <a:lnTo>
                    <a:pt x="255845" y="385249"/>
                  </a:lnTo>
                  <a:cubicBezTo>
                    <a:pt x="253718" y="385866"/>
                    <a:pt x="252762" y="386791"/>
                    <a:pt x="253101" y="388332"/>
                  </a:cubicBezTo>
                  <a:lnTo>
                    <a:pt x="255845" y="407479"/>
                  </a:lnTo>
                  <a:lnTo>
                    <a:pt x="252762" y="408065"/>
                  </a:lnTo>
                  <a:lnTo>
                    <a:pt x="237346" y="392279"/>
                  </a:lnTo>
                  <a:lnTo>
                    <a:pt x="237346" y="392279"/>
                  </a:lnTo>
                  <a:lnTo>
                    <a:pt x="239473" y="406554"/>
                  </a:lnTo>
                  <a:cubicBezTo>
                    <a:pt x="239473" y="408373"/>
                    <a:pt x="240984" y="408682"/>
                    <a:pt x="243728" y="408065"/>
                  </a:cubicBezTo>
                  <a:lnTo>
                    <a:pt x="244037" y="409298"/>
                  </a:lnTo>
                  <a:lnTo>
                    <a:pt x="234787" y="410501"/>
                  </a:lnTo>
                  <a:lnTo>
                    <a:pt x="234479" y="409298"/>
                  </a:lnTo>
                  <a:cubicBezTo>
                    <a:pt x="236914" y="408990"/>
                    <a:pt x="237839" y="408373"/>
                    <a:pt x="237562" y="406554"/>
                  </a:cubicBezTo>
                  <a:lnTo>
                    <a:pt x="235126" y="390768"/>
                  </a:lnTo>
                  <a:cubicBezTo>
                    <a:pt x="235465" y="388918"/>
                    <a:pt x="234232" y="388301"/>
                    <a:pt x="231704" y="388918"/>
                  </a:cubicBezTo>
                  <a:close/>
                  <a:moveTo>
                    <a:pt x="276472" y="402299"/>
                  </a:moveTo>
                  <a:lnTo>
                    <a:pt x="264632" y="405660"/>
                  </a:lnTo>
                  <a:lnTo>
                    <a:pt x="264324" y="404427"/>
                  </a:lnTo>
                  <a:cubicBezTo>
                    <a:pt x="266452" y="404118"/>
                    <a:pt x="267407" y="402916"/>
                    <a:pt x="266760" y="401343"/>
                  </a:cubicBezTo>
                  <a:lnTo>
                    <a:pt x="262505" y="385927"/>
                  </a:lnTo>
                  <a:cubicBezTo>
                    <a:pt x="262197" y="384417"/>
                    <a:pt x="260963" y="383800"/>
                    <a:pt x="258836" y="384725"/>
                  </a:cubicBezTo>
                  <a:lnTo>
                    <a:pt x="258559" y="383492"/>
                  </a:lnTo>
                  <a:lnTo>
                    <a:pt x="270398" y="380162"/>
                  </a:lnTo>
                  <a:lnTo>
                    <a:pt x="270706" y="381364"/>
                  </a:lnTo>
                  <a:cubicBezTo>
                    <a:pt x="268271" y="381981"/>
                    <a:pt x="267623" y="382875"/>
                    <a:pt x="268271" y="384447"/>
                  </a:cubicBezTo>
                  <a:lnTo>
                    <a:pt x="272526" y="399864"/>
                  </a:lnTo>
                  <a:cubicBezTo>
                    <a:pt x="272834" y="401405"/>
                    <a:pt x="274036" y="401991"/>
                    <a:pt x="276164" y="401097"/>
                  </a:cubicBezTo>
                  <a:close/>
                  <a:moveTo>
                    <a:pt x="273142" y="380439"/>
                  </a:moveTo>
                  <a:lnTo>
                    <a:pt x="272526" y="379206"/>
                  </a:lnTo>
                  <a:lnTo>
                    <a:pt x="282854" y="374951"/>
                  </a:lnTo>
                  <a:lnTo>
                    <a:pt x="283471" y="376184"/>
                  </a:lnTo>
                  <a:cubicBezTo>
                    <a:pt x="281344" y="377078"/>
                    <a:pt x="280727" y="377695"/>
                    <a:pt x="281035" y="378589"/>
                  </a:cubicBezTo>
                  <a:cubicBezTo>
                    <a:pt x="283888" y="382622"/>
                    <a:pt x="286977" y="386483"/>
                    <a:pt x="290285" y="390151"/>
                  </a:cubicBezTo>
                  <a:lnTo>
                    <a:pt x="290285" y="390151"/>
                  </a:lnTo>
                  <a:lnTo>
                    <a:pt x="290285" y="388024"/>
                  </a:lnTo>
                  <a:cubicBezTo>
                    <a:pt x="289977" y="378774"/>
                    <a:pt x="289699" y="374951"/>
                    <a:pt x="289699" y="375876"/>
                  </a:cubicBezTo>
                  <a:cubicBezTo>
                    <a:pt x="289082" y="374643"/>
                    <a:pt x="288157" y="374643"/>
                    <a:pt x="286338" y="375259"/>
                  </a:cubicBezTo>
                  <a:lnTo>
                    <a:pt x="285722" y="374057"/>
                  </a:lnTo>
                  <a:lnTo>
                    <a:pt x="292721" y="371313"/>
                  </a:lnTo>
                  <a:lnTo>
                    <a:pt x="293337" y="372515"/>
                  </a:lnTo>
                  <a:cubicBezTo>
                    <a:pt x="291826" y="373440"/>
                    <a:pt x="291210" y="374334"/>
                    <a:pt x="291518" y="375876"/>
                  </a:cubicBezTo>
                  <a:lnTo>
                    <a:pt x="292104" y="396842"/>
                  </a:lnTo>
                  <a:lnTo>
                    <a:pt x="289699" y="397736"/>
                  </a:lnTo>
                  <a:lnTo>
                    <a:pt x="276626" y="381950"/>
                  </a:lnTo>
                  <a:cubicBezTo>
                    <a:pt x="276189" y="380606"/>
                    <a:pt x="274745" y="379871"/>
                    <a:pt x="273401" y="380308"/>
                  </a:cubicBezTo>
                  <a:cubicBezTo>
                    <a:pt x="273313" y="380337"/>
                    <a:pt x="273227" y="380370"/>
                    <a:pt x="273142" y="380408"/>
                  </a:cubicBezTo>
                  <a:close/>
                  <a:moveTo>
                    <a:pt x="312022" y="360367"/>
                  </a:moveTo>
                  <a:lnTo>
                    <a:pt x="316276" y="367366"/>
                  </a:lnTo>
                  <a:lnTo>
                    <a:pt x="315074" y="367983"/>
                  </a:lnTo>
                  <a:cubicBezTo>
                    <a:pt x="312628" y="364766"/>
                    <a:pt x="308123" y="363961"/>
                    <a:pt x="304714" y="366133"/>
                  </a:cubicBezTo>
                  <a:cubicBezTo>
                    <a:pt x="302895" y="367058"/>
                    <a:pt x="302587" y="368260"/>
                    <a:pt x="303512" y="369494"/>
                  </a:cubicBezTo>
                  <a:lnTo>
                    <a:pt x="306842" y="375259"/>
                  </a:lnTo>
                  <a:cubicBezTo>
                    <a:pt x="309203" y="374538"/>
                    <a:pt x="310532" y="372038"/>
                    <a:pt x="309810" y="369677"/>
                  </a:cubicBezTo>
                  <a:cubicBezTo>
                    <a:pt x="309749" y="369477"/>
                    <a:pt x="309674" y="369282"/>
                    <a:pt x="309586" y="369093"/>
                  </a:cubicBezTo>
                  <a:lnTo>
                    <a:pt x="310819" y="368476"/>
                  </a:lnTo>
                  <a:lnTo>
                    <a:pt x="315351" y="376678"/>
                  </a:lnTo>
                  <a:lnTo>
                    <a:pt x="314149" y="377294"/>
                  </a:lnTo>
                  <a:cubicBezTo>
                    <a:pt x="312547" y="375209"/>
                    <a:pt x="309566" y="374797"/>
                    <a:pt x="307458" y="376369"/>
                  </a:cubicBezTo>
                  <a:lnTo>
                    <a:pt x="311405" y="383060"/>
                  </a:lnTo>
                  <a:cubicBezTo>
                    <a:pt x="312022" y="384602"/>
                    <a:pt x="313224" y="384602"/>
                    <a:pt x="314766" y="383368"/>
                  </a:cubicBezTo>
                  <a:cubicBezTo>
                    <a:pt x="318404" y="381241"/>
                    <a:pt x="319606" y="377603"/>
                    <a:pt x="318404" y="372731"/>
                  </a:cubicBezTo>
                  <a:lnTo>
                    <a:pt x="319606" y="372145"/>
                  </a:lnTo>
                  <a:lnTo>
                    <a:pt x="323861" y="380038"/>
                  </a:lnTo>
                  <a:lnTo>
                    <a:pt x="305362" y="390675"/>
                  </a:lnTo>
                  <a:lnTo>
                    <a:pt x="304745" y="389442"/>
                  </a:lnTo>
                  <a:cubicBezTo>
                    <a:pt x="306873" y="388548"/>
                    <a:pt x="307489" y="387315"/>
                    <a:pt x="306595" y="385804"/>
                  </a:cubicBezTo>
                  <a:lnTo>
                    <a:pt x="298671" y="371837"/>
                  </a:lnTo>
                  <a:cubicBezTo>
                    <a:pt x="298085" y="370295"/>
                    <a:pt x="296544" y="370295"/>
                    <a:pt x="294725" y="371529"/>
                  </a:cubicBezTo>
                  <a:lnTo>
                    <a:pt x="294139" y="370295"/>
                  </a:lnTo>
                  <a:close/>
                  <a:moveTo>
                    <a:pt x="324354" y="355527"/>
                  </a:moveTo>
                  <a:lnTo>
                    <a:pt x="328918" y="361292"/>
                  </a:lnTo>
                  <a:cubicBezTo>
                    <a:pt x="332247" y="358857"/>
                    <a:pt x="332864" y="356421"/>
                    <a:pt x="330737" y="353985"/>
                  </a:cubicBezTo>
                  <a:cubicBezTo>
                    <a:pt x="328609" y="351549"/>
                    <a:pt x="326790" y="351272"/>
                    <a:pt x="324971" y="352783"/>
                  </a:cubicBezTo>
                  <a:cubicBezTo>
                    <a:pt x="323738" y="353677"/>
                    <a:pt x="323429" y="354602"/>
                    <a:pt x="324354" y="355527"/>
                  </a:cubicBezTo>
                  <a:close/>
                  <a:moveTo>
                    <a:pt x="343316" y="359134"/>
                  </a:moveTo>
                  <a:lnTo>
                    <a:pt x="344241" y="358209"/>
                  </a:lnTo>
                  <a:cubicBezTo>
                    <a:pt x="346133" y="359874"/>
                    <a:pt x="346316" y="362758"/>
                    <a:pt x="344651" y="364649"/>
                  </a:cubicBezTo>
                  <a:cubicBezTo>
                    <a:pt x="344354" y="364987"/>
                    <a:pt x="344008" y="365280"/>
                    <a:pt x="343624" y="365516"/>
                  </a:cubicBezTo>
                  <a:cubicBezTo>
                    <a:pt x="341892" y="367299"/>
                    <a:pt x="339042" y="367340"/>
                    <a:pt x="337259" y="365607"/>
                  </a:cubicBezTo>
                  <a:cubicBezTo>
                    <a:pt x="336867" y="365227"/>
                    <a:pt x="336548" y="364778"/>
                    <a:pt x="336317" y="364283"/>
                  </a:cubicBezTo>
                  <a:cubicBezTo>
                    <a:pt x="334806" y="362464"/>
                    <a:pt x="333604" y="361570"/>
                    <a:pt x="332987" y="361570"/>
                  </a:cubicBezTo>
                  <a:cubicBezTo>
                    <a:pt x="332371" y="361570"/>
                    <a:pt x="331168" y="361570"/>
                    <a:pt x="329658" y="362464"/>
                  </a:cubicBezTo>
                  <a:lnTo>
                    <a:pt x="333882" y="367952"/>
                  </a:lnTo>
                  <a:cubicBezTo>
                    <a:pt x="334806" y="369771"/>
                    <a:pt x="336317" y="369771"/>
                    <a:pt x="338136" y="367952"/>
                  </a:cubicBezTo>
                  <a:lnTo>
                    <a:pt x="339061" y="368846"/>
                  </a:lnTo>
                  <a:lnTo>
                    <a:pt x="329812" y="376431"/>
                  </a:lnTo>
                  <a:lnTo>
                    <a:pt x="328887" y="375537"/>
                  </a:lnTo>
                  <a:cubicBezTo>
                    <a:pt x="330706" y="374304"/>
                    <a:pt x="331322" y="373101"/>
                    <a:pt x="330089" y="371590"/>
                  </a:cubicBezTo>
                  <a:lnTo>
                    <a:pt x="320069" y="358826"/>
                  </a:lnTo>
                  <a:cubicBezTo>
                    <a:pt x="319175" y="357623"/>
                    <a:pt x="317941" y="357623"/>
                    <a:pt x="316122" y="359134"/>
                  </a:cubicBezTo>
                  <a:lnTo>
                    <a:pt x="315228" y="358209"/>
                  </a:lnTo>
                  <a:lnTo>
                    <a:pt x="324478" y="350933"/>
                  </a:lnTo>
                  <a:cubicBezTo>
                    <a:pt x="329041" y="347572"/>
                    <a:pt x="332371" y="347264"/>
                    <a:pt x="335115" y="350316"/>
                  </a:cubicBezTo>
                  <a:cubicBezTo>
                    <a:pt x="337242" y="353399"/>
                    <a:pt x="336317" y="356483"/>
                    <a:pt x="332032" y="359720"/>
                  </a:cubicBezTo>
                  <a:lnTo>
                    <a:pt x="332032" y="359720"/>
                  </a:lnTo>
                  <a:cubicBezTo>
                    <a:pt x="334477" y="358154"/>
                    <a:pt x="337639" y="358277"/>
                    <a:pt x="339955" y="360028"/>
                  </a:cubicBezTo>
                  <a:cubicBezTo>
                    <a:pt x="342360" y="361847"/>
                    <a:pt x="343594" y="362464"/>
                    <a:pt x="343902" y="361570"/>
                  </a:cubicBezTo>
                  <a:cubicBezTo>
                    <a:pt x="344519" y="361262"/>
                    <a:pt x="344241" y="360337"/>
                    <a:pt x="343316" y="359134"/>
                  </a:cubicBezTo>
                  <a:close/>
                  <a:moveTo>
                    <a:pt x="352134" y="357901"/>
                  </a:moveTo>
                  <a:lnTo>
                    <a:pt x="345752" y="351734"/>
                  </a:lnTo>
                  <a:lnTo>
                    <a:pt x="346646" y="350840"/>
                  </a:lnTo>
                  <a:cubicBezTo>
                    <a:pt x="351209" y="353553"/>
                    <a:pt x="354847" y="353553"/>
                    <a:pt x="357283" y="350840"/>
                  </a:cubicBezTo>
                  <a:cubicBezTo>
                    <a:pt x="359102" y="348713"/>
                    <a:pt x="359411" y="346894"/>
                    <a:pt x="357591" y="345044"/>
                  </a:cubicBezTo>
                  <a:cubicBezTo>
                    <a:pt x="356697" y="344150"/>
                    <a:pt x="354262" y="344458"/>
                    <a:pt x="350901" y="346277"/>
                  </a:cubicBezTo>
                  <a:cubicBezTo>
                    <a:pt x="346369" y="348713"/>
                    <a:pt x="342700" y="349021"/>
                    <a:pt x="340880" y="346894"/>
                  </a:cubicBezTo>
                  <a:cubicBezTo>
                    <a:pt x="337551" y="343523"/>
                    <a:pt x="337551" y="339874"/>
                    <a:pt x="340880" y="335948"/>
                  </a:cubicBezTo>
                  <a:cubicBezTo>
                    <a:pt x="342070" y="334790"/>
                    <a:pt x="343534" y="333952"/>
                    <a:pt x="345135" y="333513"/>
                  </a:cubicBezTo>
                  <a:cubicBezTo>
                    <a:pt x="345752" y="333204"/>
                    <a:pt x="346060" y="333204"/>
                    <a:pt x="346369" y="332896"/>
                  </a:cubicBezTo>
                  <a:cubicBezTo>
                    <a:pt x="346677" y="332588"/>
                    <a:pt x="346646" y="332002"/>
                    <a:pt x="346369" y="331077"/>
                  </a:cubicBezTo>
                  <a:lnTo>
                    <a:pt x="347263" y="330183"/>
                  </a:lnTo>
                  <a:lnTo>
                    <a:pt x="353028" y="335640"/>
                  </a:lnTo>
                  <a:lnTo>
                    <a:pt x="352134" y="336565"/>
                  </a:lnTo>
                  <a:cubicBezTo>
                    <a:pt x="348188" y="334437"/>
                    <a:pt x="344827" y="334437"/>
                    <a:pt x="342700" y="336565"/>
                  </a:cubicBezTo>
                  <a:cubicBezTo>
                    <a:pt x="341189" y="338384"/>
                    <a:pt x="340880" y="340203"/>
                    <a:pt x="342391" y="341714"/>
                  </a:cubicBezTo>
                  <a:cubicBezTo>
                    <a:pt x="343902" y="343225"/>
                    <a:pt x="345752" y="342639"/>
                    <a:pt x="349082" y="340820"/>
                  </a:cubicBezTo>
                  <a:cubicBezTo>
                    <a:pt x="353953" y="338076"/>
                    <a:pt x="357591" y="338076"/>
                    <a:pt x="360027" y="340203"/>
                  </a:cubicBezTo>
                  <a:cubicBezTo>
                    <a:pt x="363110" y="343533"/>
                    <a:pt x="363110" y="347171"/>
                    <a:pt x="359719" y="351149"/>
                  </a:cubicBezTo>
                  <a:cubicBezTo>
                    <a:pt x="358464" y="352583"/>
                    <a:pt x="356905" y="353720"/>
                    <a:pt x="355156" y="354478"/>
                  </a:cubicBezTo>
                  <a:cubicBezTo>
                    <a:pt x="354570" y="354787"/>
                    <a:pt x="353953" y="354787"/>
                    <a:pt x="353953" y="355095"/>
                  </a:cubicBezTo>
                  <a:cubicBezTo>
                    <a:pt x="353953" y="355403"/>
                    <a:pt x="353645" y="355989"/>
                    <a:pt x="353953" y="356914"/>
                  </a:cubicBezTo>
                  <a:close/>
                  <a:moveTo>
                    <a:pt x="376122" y="329967"/>
                  </a:moveTo>
                  <a:lnTo>
                    <a:pt x="368537" y="339679"/>
                  </a:lnTo>
                  <a:lnTo>
                    <a:pt x="367612" y="338785"/>
                  </a:lnTo>
                  <a:cubicBezTo>
                    <a:pt x="369154" y="336935"/>
                    <a:pt x="369154" y="335702"/>
                    <a:pt x="367920" y="334807"/>
                  </a:cubicBezTo>
                  <a:lnTo>
                    <a:pt x="355032" y="325219"/>
                  </a:lnTo>
                  <a:cubicBezTo>
                    <a:pt x="353830" y="324324"/>
                    <a:pt x="352597" y="324602"/>
                    <a:pt x="351394" y="326452"/>
                  </a:cubicBezTo>
                  <a:lnTo>
                    <a:pt x="350469" y="325527"/>
                  </a:lnTo>
                  <a:lnTo>
                    <a:pt x="358085" y="315815"/>
                  </a:lnTo>
                  <a:lnTo>
                    <a:pt x="358979" y="316709"/>
                  </a:lnTo>
                  <a:cubicBezTo>
                    <a:pt x="357468" y="318528"/>
                    <a:pt x="357468" y="319792"/>
                    <a:pt x="358701" y="320655"/>
                  </a:cubicBezTo>
                  <a:lnTo>
                    <a:pt x="371435" y="330398"/>
                  </a:lnTo>
                  <a:cubicBezTo>
                    <a:pt x="372668" y="331601"/>
                    <a:pt x="373871" y="330984"/>
                    <a:pt x="375104" y="329165"/>
                  </a:cubicBezTo>
                  <a:close/>
                  <a:moveTo>
                    <a:pt x="359719" y="313564"/>
                  </a:moveTo>
                  <a:lnTo>
                    <a:pt x="370664" y="294726"/>
                  </a:lnTo>
                  <a:lnTo>
                    <a:pt x="377663" y="298672"/>
                  </a:lnTo>
                  <a:lnTo>
                    <a:pt x="377047" y="300183"/>
                  </a:lnTo>
                  <a:cubicBezTo>
                    <a:pt x="372792" y="298980"/>
                    <a:pt x="369739" y="299566"/>
                    <a:pt x="367797" y="302619"/>
                  </a:cubicBezTo>
                  <a:lnTo>
                    <a:pt x="383213" y="311868"/>
                  </a:lnTo>
                  <a:cubicBezTo>
                    <a:pt x="384415" y="313102"/>
                    <a:pt x="385649" y="312177"/>
                    <a:pt x="387159" y="309772"/>
                  </a:cubicBezTo>
                  <a:lnTo>
                    <a:pt x="388362" y="310357"/>
                  </a:lnTo>
                  <a:lnTo>
                    <a:pt x="381671" y="321611"/>
                  </a:lnTo>
                  <a:lnTo>
                    <a:pt x="380469" y="320995"/>
                  </a:lnTo>
                  <a:cubicBezTo>
                    <a:pt x="381980" y="318867"/>
                    <a:pt x="381980" y="317356"/>
                    <a:pt x="380469" y="316431"/>
                  </a:cubicBezTo>
                  <a:lnTo>
                    <a:pt x="365053" y="307336"/>
                  </a:lnTo>
                  <a:cubicBezTo>
                    <a:pt x="363234" y="310419"/>
                    <a:pt x="364159" y="313502"/>
                    <a:pt x="367489" y="316431"/>
                  </a:cubicBezTo>
                  <a:lnTo>
                    <a:pt x="366594" y="317665"/>
                  </a:lnTo>
                  <a:close/>
                  <a:moveTo>
                    <a:pt x="372792" y="293801"/>
                  </a:moveTo>
                  <a:lnTo>
                    <a:pt x="371558" y="293184"/>
                  </a:lnTo>
                  <a:lnTo>
                    <a:pt x="375813" y="282855"/>
                  </a:lnTo>
                  <a:lnTo>
                    <a:pt x="377047" y="283472"/>
                  </a:lnTo>
                  <a:cubicBezTo>
                    <a:pt x="376430" y="285291"/>
                    <a:pt x="376430" y="286216"/>
                    <a:pt x="377047" y="286216"/>
                  </a:cubicBezTo>
                  <a:cubicBezTo>
                    <a:pt x="377535" y="286381"/>
                    <a:pt x="378043" y="286485"/>
                    <a:pt x="378557" y="286524"/>
                  </a:cubicBezTo>
                  <a:lnTo>
                    <a:pt x="379174" y="286524"/>
                  </a:lnTo>
                  <a:lnTo>
                    <a:pt x="386759" y="285908"/>
                  </a:lnTo>
                  <a:lnTo>
                    <a:pt x="382196" y="280419"/>
                  </a:lnTo>
                  <a:cubicBezTo>
                    <a:pt x="381610" y="279834"/>
                    <a:pt x="380993" y="279525"/>
                    <a:pt x="380685" y="279217"/>
                  </a:cubicBezTo>
                  <a:cubicBezTo>
                    <a:pt x="379760" y="278909"/>
                    <a:pt x="379174" y="279525"/>
                    <a:pt x="378249" y="281344"/>
                  </a:cubicBezTo>
                  <a:lnTo>
                    <a:pt x="377047" y="280728"/>
                  </a:lnTo>
                  <a:lnTo>
                    <a:pt x="380376" y="272835"/>
                  </a:lnTo>
                  <a:lnTo>
                    <a:pt x="381610" y="273451"/>
                  </a:lnTo>
                  <a:cubicBezTo>
                    <a:pt x="380993" y="275579"/>
                    <a:pt x="381301" y="277089"/>
                    <a:pt x="382504" y="277706"/>
                  </a:cubicBezTo>
                  <a:lnTo>
                    <a:pt x="389811" y="285908"/>
                  </a:lnTo>
                  <a:lnTo>
                    <a:pt x="395268" y="288343"/>
                  </a:lnTo>
                  <a:cubicBezTo>
                    <a:pt x="396779" y="289237"/>
                    <a:pt x="398012" y="288343"/>
                    <a:pt x="398907" y="285908"/>
                  </a:cubicBezTo>
                  <a:lnTo>
                    <a:pt x="400140" y="286524"/>
                  </a:lnTo>
                  <a:lnTo>
                    <a:pt x="395114" y="298364"/>
                  </a:lnTo>
                  <a:lnTo>
                    <a:pt x="393912" y="297747"/>
                  </a:lnTo>
                  <a:cubicBezTo>
                    <a:pt x="395114" y="295311"/>
                    <a:pt x="394806" y="293801"/>
                    <a:pt x="393295" y="293492"/>
                  </a:cubicBezTo>
                  <a:lnTo>
                    <a:pt x="387529" y="291056"/>
                  </a:lnTo>
                  <a:lnTo>
                    <a:pt x="378095" y="291673"/>
                  </a:lnTo>
                  <a:cubicBezTo>
                    <a:pt x="374611" y="291981"/>
                    <a:pt x="373100" y="292598"/>
                    <a:pt x="372792" y="293801"/>
                  </a:cubicBezTo>
                  <a:close/>
                  <a:moveTo>
                    <a:pt x="40544" y="225445"/>
                  </a:moveTo>
                  <a:cubicBezTo>
                    <a:pt x="44136" y="225548"/>
                    <a:pt x="47131" y="222720"/>
                    <a:pt x="47233" y="219129"/>
                  </a:cubicBezTo>
                  <a:cubicBezTo>
                    <a:pt x="47234" y="219107"/>
                    <a:pt x="47234" y="219085"/>
                    <a:pt x="47235" y="219063"/>
                  </a:cubicBezTo>
                  <a:cubicBezTo>
                    <a:pt x="47405" y="215372"/>
                    <a:pt x="44551" y="212242"/>
                    <a:pt x="40860" y="212071"/>
                  </a:cubicBezTo>
                  <a:cubicBezTo>
                    <a:pt x="37169" y="211901"/>
                    <a:pt x="34038" y="214755"/>
                    <a:pt x="33868" y="218447"/>
                  </a:cubicBezTo>
                  <a:cubicBezTo>
                    <a:pt x="33698" y="222138"/>
                    <a:pt x="36552" y="225268"/>
                    <a:pt x="40243" y="225438"/>
                  </a:cubicBezTo>
                  <a:cubicBezTo>
                    <a:pt x="40343" y="225443"/>
                    <a:pt x="40444" y="225445"/>
                    <a:pt x="40544" y="225445"/>
                  </a:cubicBezTo>
                  <a:close/>
                  <a:moveTo>
                    <a:pt x="397550" y="225445"/>
                  </a:moveTo>
                  <a:cubicBezTo>
                    <a:pt x="400953" y="225567"/>
                    <a:pt x="403811" y="222906"/>
                    <a:pt x="403932" y="219503"/>
                  </a:cubicBezTo>
                  <a:cubicBezTo>
                    <a:pt x="403937" y="219356"/>
                    <a:pt x="403937" y="219210"/>
                    <a:pt x="403932" y="219063"/>
                  </a:cubicBezTo>
                  <a:cubicBezTo>
                    <a:pt x="404035" y="215472"/>
                    <a:pt x="401207" y="212477"/>
                    <a:pt x="397615" y="212374"/>
                  </a:cubicBezTo>
                  <a:cubicBezTo>
                    <a:pt x="397594" y="212373"/>
                    <a:pt x="397572" y="212373"/>
                    <a:pt x="397550" y="212373"/>
                  </a:cubicBezTo>
                  <a:cubicBezTo>
                    <a:pt x="393869" y="212406"/>
                    <a:pt x="390893" y="215382"/>
                    <a:pt x="390859" y="219063"/>
                  </a:cubicBezTo>
                  <a:cubicBezTo>
                    <a:pt x="390927" y="222620"/>
                    <a:pt x="393838" y="225463"/>
                    <a:pt x="397396" y="225445"/>
                  </a:cubicBezTo>
                  <a:close/>
                  <a:moveTo>
                    <a:pt x="219063" y="0"/>
                  </a:moveTo>
                  <a:cubicBezTo>
                    <a:pt x="340047" y="0"/>
                    <a:pt x="438125" y="98078"/>
                    <a:pt x="438125" y="219063"/>
                  </a:cubicBezTo>
                  <a:cubicBezTo>
                    <a:pt x="438125" y="340048"/>
                    <a:pt x="340047" y="438126"/>
                    <a:pt x="219063" y="438126"/>
                  </a:cubicBezTo>
                  <a:cubicBezTo>
                    <a:pt x="98078" y="438126"/>
                    <a:pt x="0" y="340048"/>
                    <a:pt x="0" y="219063"/>
                  </a:cubicBezTo>
                  <a:cubicBezTo>
                    <a:pt x="136" y="98159"/>
                    <a:pt x="98159" y="205"/>
                    <a:pt x="219063" y="154"/>
                  </a:cubicBezTo>
                  <a:close/>
                  <a:moveTo>
                    <a:pt x="219063" y="5766"/>
                  </a:moveTo>
                  <a:cubicBezTo>
                    <a:pt x="101432" y="5800"/>
                    <a:pt x="6102" y="101186"/>
                    <a:pt x="6136" y="218817"/>
                  </a:cubicBezTo>
                  <a:cubicBezTo>
                    <a:pt x="6170" y="336447"/>
                    <a:pt x="101556" y="431778"/>
                    <a:pt x="219186" y="431744"/>
                  </a:cubicBezTo>
                  <a:cubicBezTo>
                    <a:pt x="336792" y="431710"/>
                    <a:pt x="432113" y="336361"/>
                    <a:pt x="432113" y="218755"/>
                  </a:cubicBezTo>
                  <a:cubicBezTo>
                    <a:pt x="432079" y="101114"/>
                    <a:pt x="336703" y="5766"/>
                    <a:pt x="219063" y="5766"/>
                  </a:cubicBezTo>
                  <a:close/>
                  <a:moveTo>
                    <a:pt x="219063" y="69866"/>
                  </a:moveTo>
                  <a:cubicBezTo>
                    <a:pt x="301462" y="69866"/>
                    <a:pt x="368259" y="136664"/>
                    <a:pt x="368259" y="219063"/>
                  </a:cubicBezTo>
                  <a:cubicBezTo>
                    <a:pt x="368259" y="301463"/>
                    <a:pt x="301462" y="368260"/>
                    <a:pt x="219063" y="368260"/>
                  </a:cubicBezTo>
                  <a:cubicBezTo>
                    <a:pt x="136663" y="368260"/>
                    <a:pt x="69866" y="301463"/>
                    <a:pt x="69866" y="219063"/>
                  </a:cubicBezTo>
                  <a:cubicBezTo>
                    <a:pt x="69900" y="136678"/>
                    <a:pt x="136678" y="69900"/>
                    <a:pt x="219063" y="69866"/>
                  </a:cubicBezTo>
                  <a:close/>
                  <a:moveTo>
                    <a:pt x="219063" y="73843"/>
                  </a:moveTo>
                  <a:cubicBezTo>
                    <a:pt x="138860" y="73843"/>
                    <a:pt x="73843" y="138860"/>
                    <a:pt x="73843" y="219063"/>
                  </a:cubicBezTo>
                  <a:cubicBezTo>
                    <a:pt x="73843" y="299266"/>
                    <a:pt x="138860" y="364283"/>
                    <a:pt x="219063" y="364283"/>
                  </a:cubicBezTo>
                  <a:cubicBezTo>
                    <a:pt x="299265" y="364283"/>
                    <a:pt x="364282" y="299266"/>
                    <a:pt x="364282" y="219063"/>
                  </a:cubicBezTo>
                  <a:cubicBezTo>
                    <a:pt x="364282" y="138860"/>
                    <a:pt x="299265" y="73843"/>
                    <a:pt x="219063" y="73843"/>
                  </a:cubicBezTo>
                  <a:close/>
                  <a:moveTo>
                    <a:pt x="344241" y="207224"/>
                  </a:moveTo>
                  <a:lnTo>
                    <a:pt x="332371" y="207224"/>
                  </a:lnTo>
                  <a:lnTo>
                    <a:pt x="332371" y="219371"/>
                  </a:lnTo>
                  <a:lnTo>
                    <a:pt x="344241" y="219371"/>
                  </a:lnTo>
                  <a:lnTo>
                    <a:pt x="344241" y="207224"/>
                  </a:lnTo>
                  <a:close/>
                  <a:moveTo>
                    <a:pt x="217521" y="116669"/>
                  </a:moveTo>
                  <a:lnTo>
                    <a:pt x="218754" y="116669"/>
                  </a:lnTo>
                  <a:lnTo>
                    <a:pt x="218754" y="113925"/>
                  </a:lnTo>
                  <a:lnTo>
                    <a:pt x="219957" y="113925"/>
                  </a:lnTo>
                  <a:lnTo>
                    <a:pt x="219957" y="116669"/>
                  </a:lnTo>
                  <a:lnTo>
                    <a:pt x="221190" y="116669"/>
                  </a:lnTo>
                  <a:lnTo>
                    <a:pt x="221190" y="119752"/>
                  </a:lnTo>
                  <a:lnTo>
                    <a:pt x="219957" y="119752"/>
                  </a:lnTo>
                  <a:lnTo>
                    <a:pt x="219957" y="125919"/>
                  </a:lnTo>
                  <a:lnTo>
                    <a:pt x="220882" y="128324"/>
                  </a:lnTo>
                  <a:lnTo>
                    <a:pt x="220882" y="136556"/>
                  </a:lnTo>
                  <a:lnTo>
                    <a:pt x="223287" y="139639"/>
                  </a:lnTo>
                  <a:lnTo>
                    <a:pt x="223287" y="153020"/>
                  </a:lnTo>
                  <a:lnTo>
                    <a:pt x="226647" y="153020"/>
                  </a:lnTo>
                  <a:lnTo>
                    <a:pt x="226647" y="178241"/>
                  </a:lnTo>
                  <a:lnTo>
                    <a:pt x="230285" y="178241"/>
                  </a:lnTo>
                  <a:lnTo>
                    <a:pt x="230285" y="175158"/>
                  </a:lnTo>
                  <a:lnTo>
                    <a:pt x="234232" y="175158"/>
                  </a:lnTo>
                  <a:lnTo>
                    <a:pt x="234232" y="189557"/>
                  </a:lnTo>
                  <a:lnTo>
                    <a:pt x="288620" y="189557"/>
                  </a:lnTo>
                  <a:lnTo>
                    <a:pt x="288620" y="181078"/>
                  </a:lnTo>
                  <a:lnTo>
                    <a:pt x="291703" y="181078"/>
                  </a:lnTo>
                  <a:lnTo>
                    <a:pt x="291703" y="183390"/>
                  </a:lnTo>
                  <a:lnTo>
                    <a:pt x="301724" y="183390"/>
                  </a:lnTo>
                  <a:lnTo>
                    <a:pt x="301724" y="180646"/>
                  </a:lnTo>
                  <a:lnTo>
                    <a:pt x="304807" y="180646"/>
                  </a:lnTo>
                  <a:lnTo>
                    <a:pt x="304807" y="189156"/>
                  </a:lnTo>
                  <a:lnTo>
                    <a:pt x="347664" y="189156"/>
                  </a:lnTo>
                  <a:lnTo>
                    <a:pt x="347664" y="246720"/>
                  </a:lnTo>
                  <a:lnTo>
                    <a:pt x="90832" y="246720"/>
                  </a:lnTo>
                  <a:lnTo>
                    <a:pt x="90832" y="189279"/>
                  </a:lnTo>
                  <a:lnTo>
                    <a:pt x="133657" y="189279"/>
                  </a:lnTo>
                  <a:lnTo>
                    <a:pt x="133657" y="180770"/>
                  </a:lnTo>
                  <a:lnTo>
                    <a:pt x="136741" y="180770"/>
                  </a:lnTo>
                  <a:lnTo>
                    <a:pt x="136741" y="183390"/>
                  </a:lnTo>
                  <a:lnTo>
                    <a:pt x="146761" y="183390"/>
                  </a:lnTo>
                  <a:lnTo>
                    <a:pt x="146761" y="180954"/>
                  </a:lnTo>
                  <a:lnTo>
                    <a:pt x="149844" y="180954"/>
                  </a:lnTo>
                  <a:lnTo>
                    <a:pt x="149844" y="189557"/>
                  </a:lnTo>
                  <a:lnTo>
                    <a:pt x="204171" y="189557"/>
                  </a:lnTo>
                  <a:lnTo>
                    <a:pt x="204171" y="175004"/>
                  </a:lnTo>
                  <a:lnTo>
                    <a:pt x="208117" y="175004"/>
                  </a:lnTo>
                  <a:lnTo>
                    <a:pt x="208117" y="178087"/>
                  </a:lnTo>
                  <a:lnTo>
                    <a:pt x="211755" y="178087"/>
                  </a:lnTo>
                  <a:lnTo>
                    <a:pt x="211755" y="152835"/>
                  </a:lnTo>
                  <a:lnTo>
                    <a:pt x="215085" y="152835"/>
                  </a:lnTo>
                  <a:lnTo>
                    <a:pt x="215085" y="139454"/>
                  </a:lnTo>
                  <a:lnTo>
                    <a:pt x="217521" y="136371"/>
                  </a:lnTo>
                  <a:lnTo>
                    <a:pt x="217521" y="128201"/>
                  </a:lnTo>
                  <a:lnTo>
                    <a:pt x="218446" y="125796"/>
                  </a:lnTo>
                  <a:lnTo>
                    <a:pt x="218446" y="119629"/>
                  </a:lnTo>
                  <a:lnTo>
                    <a:pt x="217213" y="119629"/>
                  </a:lnTo>
                  <a:lnTo>
                    <a:pt x="217213" y="116546"/>
                  </a:lnTo>
                  <a:close/>
                  <a:moveTo>
                    <a:pt x="344241" y="220389"/>
                  </a:moveTo>
                  <a:lnTo>
                    <a:pt x="328825" y="220389"/>
                  </a:lnTo>
                  <a:lnTo>
                    <a:pt x="328825" y="230132"/>
                  </a:lnTo>
                  <a:lnTo>
                    <a:pt x="344241" y="230132"/>
                  </a:lnTo>
                  <a:lnTo>
                    <a:pt x="344241" y="220389"/>
                  </a:lnTo>
                  <a:close/>
                  <a:moveTo>
                    <a:pt x="344241" y="231026"/>
                  </a:moveTo>
                  <a:lnTo>
                    <a:pt x="325988" y="231026"/>
                  </a:lnTo>
                  <a:lnTo>
                    <a:pt x="325988" y="238888"/>
                  </a:lnTo>
                  <a:lnTo>
                    <a:pt x="332155" y="238888"/>
                  </a:lnTo>
                  <a:lnTo>
                    <a:pt x="332155" y="233030"/>
                  </a:lnTo>
                  <a:lnTo>
                    <a:pt x="335516" y="233030"/>
                  </a:lnTo>
                  <a:lnTo>
                    <a:pt x="335516" y="238888"/>
                  </a:lnTo>
                  <a:lnTo>
                    <a:pt x="338229" y="238888"/>
                  </a:lnTo>
                  <a:lnTo>
                    <a:pt x="338229" y="243451"/>
                  </a:lnTo>
                  <a:lnTo>
                    <a:pt x="344395" y="243451"/>
                  </a:lnTo>
                  <a:lnTo>
                    <a:pt x="344395" y="231119"/>
                  </a:lnTo>
                  <a:close/>
                  <a:moveTo>
                    <a:pt x="302001" y="207347"/>
                  </a:moveTo>
                  <a:lnTo>
                    <a:pt x="302001" y="219495"/>
                  </a:lnTo>
                  <a:lnTo>
                    <a:pt x="315351" y="219495"/>
                  </a:lnTo>
                  <a:lnTo>
                    <a:pt x="315351" y="207224"/>
                  </a:lnTo>
                  <a:close/>
                  <a:moveTo>
                    <a:pt x="302001" y="220389"/>
                  </a:moveTo>
                  <a:lnTo>
                    <a:pt x="302001" y="230132"/>
                  </a:lnTo>
                  <a:lnTo>
                    <a:pt x="319915" y="230132"/>
                  </a:lnTo>
                  <a:lnTo>
                    <a:pt x="319915" y="220389"/>
                  </a:lnTo>
                  <a:close/>
                  <a:moveTo>
                    <a:pt x="302001" y="231026"/>
                  </a:moveTo>
                  <a:lnTo>
                    <a:pt x="302001" y="243359"/>
                  </a:lnTo>
                  <a:lnTo>
                    <a:pt x="310202" y="243359"/>
                  </a:lnTo>
                  <a:lnTo>
                    <a:pt x="310202" y="238888"/>
                  </a:lnTo>
                  <a:lnTo>
                    <a:pt x="312330" y="238888"/>
                  </a:lnTo>
                  <a:lnTo>
                    <a:pt x="312330" y="233030"/>
                  </a:lnTo>
                  <a:lnTo>
                    <a:pt x="315968" y="233030"/>
                  </a:lnTo>
                  <a:lnTo>
                    <a:pt x="315968" y="238888"/>
                  </a:lnTo>
                  <a:lnTo>
                    <a:pt x="322967" y="238888"/>
                  </a:lnTo>
                  <a:lnTo>
                    <a:pt x="322967" y="230903"/>
                  </a:lnTo>
                  <a:close/>
                  <a:moveTo>
                    <a:pt x="302001" y="195785"/>
                  </a:moveTo>
                  <a:lnTo>
                    <a:pt x="302001" y="206114"/>
                  </a:lnTo>
                  <a:lnTo>
                    <a:pt x="315351" y="206114"/>
                  </a:lnTo>
                  <a:lnTo>
                    <a:pt x="315351" y="195723"/>
                  </a:lnTo>
                  <a:close/>
                  <a:moveTo>
                    <a:pt x="329750" y="196093"/>
                  </a:moveTo>
                  <a:lnTo>
                    <a:pt x="318496" y="196093"/>
                  </a:lnTo>
                  <a:lnTo>
                    <a:pt x="318496" y="218262"/>
                  </a:lnTo>
                  <a:lnTo>
                    <a:pt x="322134" y="218262"/>
                  </a:lnTo>
                  <a:lnTo>
                    <a:pt x="322134" y="227696"/>
                  </a:lnTo>
                  <a:lnTo>
                    <a:pt x="327006" y="227696"/>
                  </a:lnTo>
                  <a:lnTo>
                    <a:pt x="327006" y="218138"/>
                  </a:lnTo>
                  <a:lnTo>
                    <a:pt x="329750" y="218138"/>
                  </a:lnTo>
                  <a:lnTo>
                    <a:pt x="329750" y="195970"/>
                  </a:lnTo>
                  <a:close/>
                  <a:moveTo>
                    <a:pt x="301785" y="186843"/>
                  </a:moveTo>
                  <a:lnTo>
                    <a:pt x="291765" y="186843"/>
                  </a:lnTo>
                  <a:lnTo>
                    <a:pt x="291765" y="190173"/>
                  </a:lnTo>
                  <a:lnTo>
                    <a:pt x="301785" y="190173"/>
                  </a:lnTo>
                  <a:lnTo>
                    <a:pt x="301785" y="186473"/>
                  </a:lnTo>
                  <a:close/>
                  <a:moveTo>
                    <a:pt x="299041" y="194428"/>
                  </a:moveTo>
                  <a:lnTo>
                    <a:pt x="291148" y="194428"/>
                  </a:lnTo>
                  <a:lnTo>
                    <a:pt x="291148" y="243667"/>
                  </a:lnTo>
                  <a:lnTo>
                    <a:pt x="299041" y="243667"/>
                  </a:lnTo>
                  <a:lnTo>
                    <a:pt x="299041" y="194151"/>
                  </a:lnTo>
                  <a:close/>
                  <a:moveTo>
                    <a:pt x="233030" y="205374"/>
                  </a:moveTo>
                  <a:lnTo>
                    <a:pt x="229391" y="205374"/>
                  </a:lnTo>
                  <a:lnTo>
                    <a:pt x="229391" y="211139"/>
                  </a:lnTo>
                  <a:lnTo>
                    <a:pt x="233030" y="211139"/>
                  </a:lnTo>
                  <a:lnTo>
                    <a:pt x="233030" y="205374"/>
                  </a:lnTo>
                  <a:close/>
                  <a:moveTo>
                    <a:pt x="287726" y="205374"/>
                  </a:moveTo>
                  <a:lnTo>
                    <a:pt x="284365" y="205374"/>
                  </a:lnTo>
                  <a:lnTo>
                    <a:pt x="284365" y="212373"/>
                  </a:lnTo>
                  <a:lnTo>
                    <a:pt x="280110" y="212373"/>
                  </a:lnTo>
                  <a:lnTo>
                    <a:pt x="280110" y="205374"/>
                  </a:lnTo>
                  <a:lnTo>
                    <a:pt x="276472" y="205374"/>
                  </a:lnTo>
                  <a:lnTo>
                    <a:pt x="276472" y="212373"/>
                  </a:lnTo>
                  <a:lnTo>
                    <a:pt x="272217" y="212373"/>
                  </a:lnTo>
                  <a:lnTo>
                    <a:pt x="272217" y="205374"/>
                  </a:lnTo>
                  <a:lnTo>
                    <a:pt x="268702" y="205374"/>
                  </a:lnTo>
                  <a:lnTo>
                    <a:pt x="268702" y="212373"/>
                  </a:lnTo>
                  <a:lnTo>
                    <a:pt x="264448" y="212373"/>
                  </a:lnTo>
                  <a:lnTo>
                    <a:pt x="264448" y="205374"/>
                  </a:lnTo>
                  <a:lnTo>
                    <a:pt x="260686" y="205374"/>
                  </a:lnTo>
                  <a:lnTo>
                    <a:pt x="260686" y="212373"/>
                  </a:lnTo>
                  <a:lnTo>
                    <a:pt x="256369" y="212373"/>
                  </a:lnTo>
                  <a:lnTo>
                    <a:pt x="256369" y="205374"/>
                  </a:lnTo>
                  <a:lnTo>
                    <a:pt x="252762" y="205374"/>
                  </a:lnTo>
                  <a:lnTo>
                    <a:pt x="252762" y="212373"/>
                  </a:lnTo>
                  <a:lnTo>
                    <a:pt x="248507" y="212373"/>
                  </a:lnTo>
                  <a:lnTo>
                    <a:pt x="248507" y="205374"/>
                  </a:lnTo>
                  <a:lnTo>
                    <a:pt x="244869" y="205374"/>
                  </a:lnTo>
                  <a:lnTo>
                    <a:pt x="244869" y="212373"/>
                  </a:lnTo>
                  <a:lnTo>
                    <a:pt x="240614" y="212373"/>
                  </a:lnTo>
                  <a:lnTo>
                    <a:pt x="240614" y="205374"/>
                  </a:lnTo>
                  <a:lnTo>
                    <a:pt x="236976" y="205374"/>
                  </a:lnTo>
                  <a:lnTo>
                    <a:pt x="236976" y="211139"/>
                  </a:lnTo>
                  <a:lnTo>
                    <a:pt x="238178" y="211139"/>
                  </a:lnTo>
                  <a:lnTo>
                    <a:pt x="238178" y="214223"/>
                  </a:lnTo>
                  <a:lnTo>
                    <a:pt x="287726" y="214223"/>
                  </a:lnTo>
                  <a:lnTo>
                    <a:pt x="287726" y="205374"/>
                  </a:lnTo>
                  <a:close/>
                  <a:moveTo>
                    <a:pt x="281559" y="215425"/>
                  </a:moveTo>
                  <a:lnTo>
                    <a:pt x="275393" y="215425"/>
                  </a:lnTo>
                  <a:lnTo>
                    <a:pt x="275393" y="226340"/>
                  </a:lnTo>
                  <a:lnTo>
                    <a:pt x="281559" y="226340"/>
                  </a:lnTo>
                  <a:lnTo>
                    <a:pt x="281559" y="215425"/>
                  </a:lnTo>
                  <a:close/>
                  <a:moveTo>
                    <a:pt x="274252" y="215425"/>
                  </a:moveTo>
                  <a:lnTo>
                    <a:pt x="268086" y="215425"/>
                  </a:lnTo>
                  <a:lnTo>
                    <a:pt x="268086" y="226340"/>
                  </a:lnTo>
                  <a:lnTo>
                    <a:pt x="274252" y="226340"/>
                  </a:lnTo>
                  <a:lnTo>
                    <a:pt x="274252" y="215425"/>
                  </a:lnTo>
                  <a:close/>
                  <a:moveTo>
                    <a:pt x="267253" y="215425"/>
                  </a:moveTo>
                  <a:lnTo>
                    <a:pt x="261087" y="215425"/>
                  </a:lnTo>
                  <a:lnTo>
                    <a:pt x="261087" y="226340"/>
                  </a:lnTo>
                  <a:lnTo>
                    <a:pt x="267253" y="226340"/>
                  </a:lnTo>
                  <a:lnTo>
                    <a:pt x="267253" y="215425"/>
                  </a:lnTo>
                  <a:close/>
                  <a:moveTo>
                    <a:pt x="287633" y="215425"/>
                  </a:moveTo>
                  <a:lnTo>
                    <a:pt x="282453" y="215425"/>
                  </a:lnTo>
                  <a:lnTo>
                    <a:pt x="282453" y="226340"/>
                  </a:lnTo>
                  <a:lnTo>
                    <a:pt x="287633" y="226340"/>
                  </a:lnTo>
                  <a:lnTo>
                    <a:pt x="287633" y="215425"/>
                  </a:lnTo>
                  <a:close/>
                  <a:moveTo>
                    <a:pt x="287633" y="227265"/>
                  </a:moveTo>
                  <a:lnTo>
                    <a:pt x="242125" y="227265"/>
                  </a:lnTo>
                  <a:lnTo>
                    <a:pt x="242125" y="243359"/>
                  </a:lnTo>
                  <a:lnTo>
                    <a:pt x="259144" y="243359"/>
                  </a:lnTo>
                  <a:lnTo>
                    <a:pt x="259144" y="229639"/>
                  </a:lnTo>
                  <a:lnTo>
                    <a:pt x="262228" y="229639"/>
                  </a:lnTo>
                  <a:lnTo>
                    <a:pt x="262228" y="243297"/>
                  </a:lnTo>
                  <a:lnTo>
                    <a:pt x="266174" y="243297"/>
                  </a:lnTo>
                  <a:lnTo>
                    <a:pt x="266174" y="229639"/>
                  </a:lnTo>
                  <a:lnTo>
                    <a:pt x="269257" y="229639"/>
                  </a:lnTo>
                  <a:lnTo>
                    <a:pt x="269257" y="243297"/>
                  </a:lnTo>
                  <a:lnTo>
                    <a:pt x="273204" y="243297"/>
                  </a:lnTo>
                  <a:lnTo>
                    <a:pt x="273204" y="229639"/>
                  </a:lnTo>
                  <a:lnTo>
                    <a:pt x="276287" y="229639"/>
                  </a:lnTo>
                  <a:lnTo>
                    <a:pt x="276287" y="243297"/>
                  </a:lnTo>
                  <a:lnTo>
                    <a:pt x="280234" y="243297"/>
                  </a:lnTo>
                  <a:lnTo>
                    <a:pt x="280234" y="229639"/>
                  </a:lnTo>
                  <a:lnTo>
                    <a:pt x="283317" y="229639"/>
                  </a:lnTo>
                  <a:lnTo>
                    <a:pt x="283317" y="243297"/>
                  </a:lnTo>
                  <a:lnTo>
                    <a:pt x="287572" y="243297"/>
                  </a:lnTo>
                  <a:lnTo>
                    <a:pt x="287572" y="227265"/>
                  </a:lnTo>
                  <a:close/>
                  <a:moveTo>
                    <a:pt x="344241" y="195723"/>
                  </a:moveTo>
                  <a:lnTo>
                    <a:pt x="332371" y="195723"/>
                  </a:lnTo>
                  <a:lnTo>
                    <a:pt x="332371" y="206052"/>
                  </a:lnTo>
                  <a:lnTo>
                    <a:pt x="344241" y="206052"/>
                  </a:lnTo>
                  <a:lnTo>
                    <a:pt x="344241" y="195723"/>
                  </a:lnTo>
                  <a:close/>
                  <a:moveTo>
                    <a:pt x="221190" y="211139"/>
                  </a:moveTo>
                  <a:lnTo>
                    <a:pt x="225136" y="211139"/>
                  </a:lnTo>
                  <a:lnTo>
                    <a:pt x="225136" y="205374"/>
                  </a:lnTo>
                  <a:lnTo>
                    <a:pt x="221190" y="205374"/>
                  </a:lnTo>
                  <a:lnTo>
                    <a:pt x="221190" y="211139"/>
                  </a:lnTo>
                  <a:close/>
                  <a:moveTo>
                    <a:pt x="93884" y="207224"/>
                  </a:moveTo>
                  <a:lnTo>
                    <a:pt x="93884" y="219371"/>
                  </a:lnTo>
                  <a:lnTo>
                    <a:pt x="105724" y="219371"/>
                  </a:lnTo>
                  <a:lnTo>
                    <a:pt x="105724" y="207224"/>
                  </a:lnTo>
                  <a:close/>
                  <a:moveTo>
                    <a:pt x="93884" y="220266"/>
                  </a:moveTo>
                  <a:lnTo>
                    <a:pt x="93884" y="230009"/>
                  </a:lnTo>
                  <a:lnTo>
                    <a:pt x="109300" y="230009"/>
                  </a:lnTo>
                  <a:lnTo>
                    <a:pt x="109300" y="220389"/>
                  </a:lnTo>
                  <a:close/>
                  <a:moveTo>
                    <a:pt x="93884" y="230903"/>
                  </a:moveTo>
                  <a:lnTo>
                    <a:pt x="93884" y="243236"/>
                  </a:lnTo>
                  <a:lnTo>
                    <a:pt x="100050" y="243236"/>
                  </a:lnTo>
                  <a:lnTo>
                    <a:pt x="100050" y="238888"/>
                  </a:lnTo>
                  <a:lnTo>
                    <a:pt x="102764" y="238888"/>
                  </a:lnTo>
                  <a:lnTo>
                    <a:pt x="102764" y="233030"/>
                  </a:lnTo>
                  <a:lnTo>
                    <a:pt x="106124" y="233030"/>
                  </a:lnTo>
                  <a:lnTo>
                    <a:pt x="106124" y="238888"/>
                  </a:lnTo>
                  <a:lnTo>
                    <a:pt x="112291" y="238888"/>
                  </a:lnTo>
                  <a:lnTo>
                    <a:pt x="112291" y="230903"/>
                  </a:lnTo>
                  <a:close/>
                  <a:moveTo>
                    <a:pt x="136402" y="207224"/>
                  </a:moveTo>
                  <a:lnTo>
                    <a:pt x="123051" y="207224"/>
                  </a:lnTo>
                  <a:lnTo>
                    <a:pt x="123051" y="219371"/>
                  </a:lnTo>
                  <a:lnTo>
                    <a:pt x="136402" y="219371"/>
                  </a:lnTo>
                  <a:lnTo>
                    <a:pt x="136402" y="207224"/>
                  </a:lnTo>
                  <a:close/>
                  <a:moveTo>
                    <a:pt x="136402" y="220266"/>
                  </a:moveTo>
                  <a:lnTo>
                    <a:pt x="118488" y="220266"/>
                  </a:lnTo>
                  <a:lnTo>
                    <a:pt x="118488" y="230009"/>
                  </a:lnTo>
                  <a:lnTo>
                    <a:pt x="136402" y="230009"/>
                  </a:lnTo>
                  <a:lnTo>
                    <a:pt x="136402" y="220389"/>
                  </a:lnTo>
                  <a:close/>
                  <a:moveTo>
                    <a:pt x="136402" y="230903"/>
                  </a:moveTo>
                  <a:lnTo>
                    <a:pt x="115436" y="230903"/>
                  </a:lnTo>
                  <a:lnTo>
                    <a:pt x="115436" y="238888"/>
                  </a:lnTo>
                  <a:lnTo>
                    <a:pt x="122435" y="238888"/>
                  </a:lnTo>
                  <a:lnTo>
                    <a:pt x="122435" y="233030"/>
                  </a:lnTo>
                  <a:lnTo>
                    <a:pt x="126073" y="233030"/>
                  </a:lnTo>
                  <a:lnTo>
                    <a:pt x="126073" y="238888"/>
                  </a:lnTo>
                  <a:lnTo>
                    <a:pt x="128200" y="238888"/>
                  </a:lnTo>
                  <a:lnTo>
                    <a:pt x="128200" y="243451"/>
                  </a:lnTo>
                  <a:lnTo>
                    <a:pt x="136402" y="243451"/>
                  </a:lnTo>
                  <a:lnTo>
                    <a:pt x="136402" y="231119"/>
                  </a:lnTo>
                  <a:close/>
                  <a:moveTo>
                    <a:pt x="136402" y="195661"/>
                  </a:moveTo>
                  <a:lnTo>
                    <a:pt x="123051" y="195661"/>
                  </a:lnTo>
                  <a:lnTo>
                    <a:pt x="123051" y="205990"/>
                  </a:lnTo>
                  <a:lnTo>
                    <a:pt x="136402" y="205990"/>
                  </a:lnTo>
                  <a:lnTo>
                    <a:pt x="136402" y="195723"/>
                  </a:lnTo>
                  <a:close/>
                  <a:moveTo>
                    <a:pt x="108653" y="195970"/>
                  </a:moveTo>
                  <a:lnTo>
                    <a:pt x="108653" y="218138"/>
                  </a:lnTo>
                  <a:lnTo>
                    <a:pt x="111458" y="218138"/>
                  </a:lnTo>
                  <a:lnTo>
                    <a:pt x="111458" y="227573"/>
                  </a:lnTo>
                  <a:lnTo>
                    <a:pt x="116330" y="227573"/>
                  </a:lnTo>
                  <a:lnTo>
                    <a:pt x="116330" y="218138"/>
                  </a:lnTo>
                  <a:lnTo>
                    <a:pt x="119968" y="218138"/>
                  </a:lnTo>
                  <a:lnTo>
                    <a:pt x="119968" y="195970"/>
                  </a:lnTo>
                  <a:close/>
                  <a:moveTo>
                    <a:pt x="136617" y="186720"/>
                  </a:moveTo>
                  <a:lnTo>
                    <a:pt x="136617" y="190050"/>
                  </a:lnTo>
                  <a:lnTo>
                    <a:pt x="146638" y="190050"/>
                  </a:lnTo>
                  <a:lnTo>
                    <a:pt x="146638" y="186473"/>
                  </a:lnTo>
                  <a:close/>
                  <a:moveTo>
                    <a:pt x="139361" y="194305"/>
                  </a:moveTo>
                  <a:lnTo>
                    <a:pt x="139361" y="243667"/>
                  </a:lnTo>
                  <a:lnTo>
                    <a:pt x="147254" y="243667"/>
                  </a:lnTo>
                  <a:lnTo>
                    <a:pt x="147254" y="194151"/>
                  </a:lnTo>
                  <a:close/>
                  <a:moveTo>
                    <a:pt x="205281" y="205528"/>
                  </a:moveTo>
                  <a:lnTo>
                    <a:pt x="205281" y="211139"/>
                  </a:lnTo>
                  <a:lnTo>
                    <a:pt x="208919" y="211139"/>
                  </a:lnTo>
                  <a:lnTo>
                    <a:pt x="208919" y="205374"/>
                  </a:lnTo>
                  <a:close/>
                  <a:moveTo>
                    <a:pt x="150276" y="205528"/>
                  </a:moveTo>
                  <a:lnTo>
                    <a:pt x="150276" y="214223"/>
                  </a:lnTo>
                  <a:lnTo>
                    <a:pt x="199916" y="214223"/>
                  </a:lnTo>
                  <a:lnTo>
                    <a:pt x="199916" y="211139"/>
                  </a:lnTo>
                  <a:lnTo>
                    <a:pt x="201118" y="211139"/>
                  </a:lnTo>
                  <a:lnTo>
                    <a:pt x="201118" y="205374"/>
                  </a:lnTo>
                  <a:lnTo>
                    <a:pt x="197480" y="205374"/>
                  </a:lnTo>
                  <a:lnTo>
                    <a:pt x="197480" y="212373"/>
                  </a:lnTo>
                  <a:lnTo>
                    <a:pt x="193225" y="212373"/>
                  </a:lnTo>
                  <a:lnTo>
                    <a:pt x="193225" y="205374"/>
                  </a:lnTo>
                  <a:lnTo>
                    <a:pt x="189587" y="205374"/>
                  </a:lnTo>
                  <a:lnTo>
                    <a:pt x="189587" y="212373"/>
                  </a:lnTo>
                  <a:lnTo>
                    <a:pt x="185455" y="212373"/>
                  </a:lnTo>
                  <a:lnTo>
                    <a:pt x="185455" y="205374"/>
                  </a:lnTo>
                  <a:lnTo>
                    <a:pt x="181663" y="205374"/>
                  </a:lnTo>
                  <a:lnTo>
                    <a:pt x="181663" y="212373"/>
                  </a:lnTo>
                  <a:lnTo>
                    <a:pt x="177408" y="212373"/>
                  </a:lnTo>
                  <a:lnTo>
                    <a:pt x="177408" y="205374"/>
                  </a:lnTo>
                  <a:lnTo>
                    <a:pt x="173770" y="205374"/>
                  </a:lnTo>
                  <a:lnTo>
                    <a:pt x="173770" y="212373"/>
                  </a:lnTo>
                  <a:lnTo>
                    <a:pt x="169515" y="212373"/>
                  </a:lnTo>
                  <a:lnTo>
                    <a:pt x="169515" y="205374"/>
                  </a:lnTo>
                  <a:lnTo>
                    <a:pt x="165877" y="205374"/>
                  </a:lnTo>
                  <a:lnTo>
                    <a:pt x="165877" y="212373"/>
                  </a:lnTo>
                  <a:lnTo>
                    <a:pt x="161622" y="212373"/>
                  </a:lnTo>
                  <a:lnTo>
                    <a:pt x="161622" y="205374"/>
                  </a:lnTo>
                  <a:lnTo>
                    <a:pt x="157984" y="205374"/>
                  </a:lnTo>
                  <a:lnTo>
                    <a:pt x="157984" y="212373"/>
                  </a:lnTo>
                  <a:lnTo>
                    <a:pt x="153729" y="212373"/>
                  </a:lnTo>
                  <a:lnTo>
                    <a:pt x="153729" y="205374"/>
                  </a:lnTo>
                  <a:close/>
                  <a:moveTo>
                    <a:pt x="156658" y="215579"/>
                  </a:moveTo>
                  <a:lnTo>
                    <a:pt x="156658" y="226494"/>
                  </a:lnTo>
                  <a:lnTo>
                    <a:pt x="162825" y="226494"/>
                  </a:lnTo>
                  <a:lnTo>
                    <a:pt x="162825" y="215425"/>
                  </a:lnTo>
                  <a:close/>
                  <a:moveTo>
                    <a:pt x="163657" y="215579"/>
                  </a:moveTo>
                  <a:lnTo>
                    <a:pt x="163657" y="226494"/>
                  </a:lnTo>
                  <a:lnTo>
                    <a:pt x="169824" y="226494"/>
                  </a:lnTo>
                  <a:lnTo>
                    <a:pt x="169824" y="215425"/>
                  </a:lnTo>
                  <a:close/>
                  <a:moveTo>
                    <a:pt x="170656" y="215579"/>
                  </a:moveTo>
                  <a:lnTo>
                    <a:pt x="170656" y="226494"/>
                  </a:lnTo>
                  <a:lnTo>
                    <a:pt x="176822" y="226494"/>
                  </a:lnTo>
                  <a:lnTo>
                    <a:pt x="176822" y="215425"/>
                  </a:lnTo>
                  <a:close/>
                  <a:moveTo>
                    <a:pt x="150276" y="215579"/>
                  </a:moveTo>
                  <a:lnTo>
                    <a:pt x="150276" y="226494"/>
                  </a:lnTo>
                  <a:lnTo>
                    <a:pt x="155548" y="226494"/>
                  </a:lnTo>
                  <a:lnTo>
                    <a:pt x="155548" y="215425"/>
                  </a:lnTo>
                  <a:close/>
                  <a:moveTo>
                    <a:pt x="150276" y="227419"/>
                  </a:moveTo>
                  <a:lnTo>
                    <a:pt x="150276" y="243513"/>
                  </a:lnTo>
                  <a:lnTo>
                    <a:pt x="154623" y="243513"/>
                  </a:lnTo>
                  <a:lnTo>
                    <a:pt x="154623" y="229639"/>
                  </a:lnTo>
                  <a:lnTo>
                    <a:pt x="157707" y="229639"/>
                  </a:lnTo>
                  <a:lnTo>
                    <a:pt x="157707" y="243297"/>
                  </a:lnTo>
                  <a:lnTo>
                    <a:pt x="161653" y="243297"/>
                  </a:lnTo>
                  <a:lnTo>
                    <a:pt x="161653" y="229639"/>
                  </a:lnTo>
                  <a:lnTo>
                    <a:pt x="164736" y="229639"/>
                  </a:lnTo>
                  <a:lnTo>
                    <a:pt x="164736" y="243297"/>
                  </a:lnTo>
                  <a:lnTo>
                    <a:pt x="168683" y="243297"/>
                  </a:lnTo>
                  <a:lnTo>
                    <a:pt x="168683" y="229639"/>
                  </a:lnTo>
                  <a:lnTo>
                    <a:pt x="171766" y="229639"/>
                  </a:lnTo>
                  <a:lnTo>
                    <a:pt x="171766" y="243297"/>
                  </a:lnTo>
                  <a:lnTo>
                    <a:pt x="175589" y="243297"/>
                  </a:lnTo>
                  <a:lnTo>
                    <a:pt x="175589" y="229639"/>
                  </a:lnTo>
                  <a:lnTo>
                    <a:pt x="178672" y="229639"/>
                  </a:lnTo>
                  <a:lnTo>
                    <a:pt x="178672" y="243297"/>
                  </a:lnTo>
                  <a:lnTo>
                    <a:pt x="195692" y="243297"/>
                  </a:lnTo>
                  <a:lnTo>
                    <a:pt x="195692" y="227265"/>
                  </a:lnTo>
                  <a:close/>
                  <a:moveTo>
                    <a:pt x="93884" y="195723"/>
                  </a:moveTo>
                  <a:lnTo>
                    <a:pt x="93884" y="206052"/>
                  </a:lnTo>
                  <a:lnTo>
                    <a:pt x="105724" y="206052"/>
                  </a:lnTo>
                  <a:lnTo>
                    <a:pt x="105724" y="195723"/>
                  </a:lnTo>
                  <a:close/>
                  <a:moveTo>
                    <a:pt x="217213" y="211139"/>
                  </a:moveTo>
                  <a:lnTo>
                    <a:pt x="217213" y="205374"/>
                  </a:lnTo>
                  <a:lnTo>
                    <a:pt x="213204" y="205374"/>
                  </a:lnTo>
                  <a:lnTo>
                    <a:pt x="213204" y="211139"/>
                  </a:lnTo>
                  <a:close/>
                  <a:moveTo>
                    <a:pt x="221467" y="152805"/>
                  </a:moveTo>
                  <a:lnTo>
                    <a:pt x="221467" y="141273"/>
                  </a:lnTo>
                  <a:lnTo>
                    <a:pt x="219063" y="139763"/>
                  </a:lnTo>
                  <a:lnTo>
                    <a:pt x="216627" y="141273"/>
                  </a:lnTo>
                  <a:lnTo>
                    <a:pt x="216627" y="152835"/>
                  </a:lnTo>
                  <a:close/>
                  <a:moveTo>
                    <a:pt x="223595" y="178025"/>
                  </a:moveTo>
                  <a:lnTo>
                    <a:pt x="223595" y="156443"/>
                  </a:lnTo>
                  <a:lnTo>
                    <a:pt x="214808" y="156443"/>
                  </a:lnTo>
                  <a:lnTo>
                    <a:pt x="214808" y="178025"/>
                  </a:lnTo>
                  <a:close/>
                  <a:moveTo>
                    <a:pt x="230285" y="189557"/>
                  </a:moveTo>
                  <a:lnTo>
                    <a:pt x="230285" y="182003"/>
                  </a:lnTo>
                  <a:lnTo>
                    <a:pt x="207809" y="182003"/>
                  </a:lnTo>
                  <a:lnTo>
                    <a:pt x="207809" y="189557"/>
                  </a:lnTo>
                  <a:close/>
                  <a:moveTo>
                    <a:pt x="219063" y="194767"/>
                  </a:moveTo>
                  <a:cubicBezTo>
                    <a:pt x="220203" y="194733"/>
                    <a:pt x="221155" y="195629"/>
                    <a:pt x="221190" y="196770"/>
                  </a:cubicBezTo>
                  <a:cubicBezTo>
                    <a:pt x="221191" y="196811"/>
                    <a:pt x="221191" y="196853"/>
                    <a:pt x="221190" y="196895"/>
                  </a:cubicBezTo>
                  <a:lnTo>
                    <a:pt x="221190" y="197481"/>
                  </a:lnTo>
                  <a:lnTo>
                    <a:pt x="225136" y="197481"/>
                  </a:lnTo>
                  <a:lnTo>
                    <a:pt x="225136" y="196895"/>
                  </a:lnTo>
                  <a:cubicBezTo>
                    <a:pt x="225102" y="195754"/>
                    <a:pt x="225998" y="194802"/>
                    <a:pt x="227139" y="194767"/>
                  </a:cubicBezTo>
                  <a:cubicBezTo>
                    <a:pt x="227180" y="194766"/>
                    <a:pt x="227222" y="194766"/>
                    <a:pt x="227264" y="194767"/>
                  </a:cubicBezTo>
                  <a:lnTo>
                    <a:pt x="227264" y="194767"/>
                  </a:lnTo>
                  <a:cubicBezTo>
                    <a:pt x="228404" y="194733"/>
                    <a:pt x="229357" y="195629"/>
                    <a:pt x="229391" y="196770"/>
                  </a:cubicBezTo>
                  <a:cubicBezTo>
                    <a:pt x="229393" y="196811"/>
                    <a:pt x="229393" y="196853"/>
                    <a:pt x="229391" y="196895"/>
                  </a:cubicBezTo>
                  <a:lnTo>
                    <a:pt x="229391" y="197481"/>
                  </a:lnTo>
                  <a:lnTo>
                    <a:pt x="233338" y="197481"/>
                  </a:lnTo>
                  <a:lnTo>
                    <a:pt x="233338" y="196895"/>
                  </a:lnTo>
                  <a:cubicBezTo>
                    <a:pt x="233303" y="195754"/>
                    <a:pt x="234200" y="194802"/>
                    <a:pt x="235340" y="194767"/>
                  </a:cubicBezTo>
                  <a:cubicBezTo>
                    <a:pt x="235382" y="194766"/>
                    <a:pt x="235424" y="194766"/>
                    <a:pt x="235465" y="194767"/>
                  </a:cubicBezTo>
                  <a:lnTo>
                    <a:pt x="235465" y="194767"/>
                  </a:lnTo>
                  <a:cubicBezTo>
                    <a:pt x="236606" y="194733"/>
                    <a:pt x="237558" y="195629"/>
                    <a:pt x="237593" y="196770"/>
                  </a:cubicBezTo>
                  <a:cubicBezTo>
                    <a:pt x="237594" y="196811"/>
                    <a:pt x="237594" y="196853"/>
                    <a:pt x="237593" y="196895"/>
                  </a:cubicBezTo>
                  <a:lnTo>
                    <a:pt x="237593" y="197481"/>
                  </a:lnTo>
                  <a:lnTo>
                    <a:pt x="241539" y="197481"/>
                  </a:lnTo>
                  <a:lnTo>
                    <a:pt x="241539" y="196895"/>
                  </a:lnTo>
                  <a:cubicBezTo>
                    <a:pt x="241505" y="195754"/>
                    <a:pt x="242401" y="194802"/>
                    <a:pt x="243541" y="194767"/>
                  </a:cubicBezTo>
                  <a:cubicBezTo>
                    <a:pt x="243583" y="194766"/>
                    <a:pt x="243625" y="194766"/>
                    <a:pt x="243667" y="194767"/>
                  </a:cubicBezTo>
                  <a:lnTo>
                    <a:pt x="243667" y="194767"/>
                  </a:lnTo>
                  <a:cubicBezTo>
                    <a:pt x="244807" y="194733"/>
                    <a:pt x="245759" y="195629"/>
                    <a:pt x="245794" y="196770"/>
                  </a:cubicBezTo>
                  <a:cubicBezTo>
                    <a:pt x="245795" y="196811"/>
                    <a:pt x="245795" y="196853"/>
                    <a:pt x="245794" y="196895"/>
                  </a:cubicBezTo>
                  <a:lnTo>
                    <a:pt x="245794" y="197481"/>
                  </a:lnTo>
                  <a:lnTo>
                    <a:pt x="249741" y="197481"/>
                  </a:lnTo>
                  <a:lnTo>
                    <a:pt x="249741" y="196895"/>
                  </a:lnTo>
                  <a:cubicBezTo>
                    <a:pt x="249706" y="195754"/>
                    <a:pt x="250602" y="194802"/>
                    <a:pt x="251743" y="194767"/>
                  </a:cubicBezTo>
                  <a:cubicBezTo>
                    <a:pt x="251784" y="194766"/>
                    <a:pt x="251826" y="194766"/>
                    <a:pt x="251868" y="194767"/>
                  </a:cubicBezTo>
                  <a:lnTo>
                    <a:pt x="251868" y="194767"/>
                  </a:lnTo>
                  <a:cubicBezTo>
                    <a:pt x="253008" y="194733"/>
                    <a:pt x="253961" y="195629"/>
                    <a:pt x="253995" y="196770"/>
                  </a:cubicBezTo>
                  <a:cubicBezTo>
                    <a:pt x="253997" y="196811"/>
                    <a:pt x="253997" y="196853"/>
                    <a:pt x="253995" y="196895"/>
                  </a:cubicBezTo>
                  <a:lnTo>
                    <a:pt x="253995" y="197481"/>
                  </a:lnTo>
                  <a:lnTo>
                    <a:pt x="257942" y="197481"/>
                  </a:lnTo>
                  <a:lnTo>
                    <a:pt x="257942" y="196895"/>
                  </a:lnTo>
                  <a:cubicBezTo>
                    <a:pt x="257907" y="195754"/>
                    <a:pt x="258804" y="194802"/>
                    <a:pt x="259944" y="194767"/>
                  </a:cubicBezTo>
                  <a:cubicBezTo>
                    <a:pt x="259986" y="194766"/>
                    <a:pt x="260028" y="194766"/>
                    <a:pt x="260069" y="194767"/>
                  </a:cubicBezTo>
                  <a:lnTo>
                    <a:pt x="260069" y="194767"/>
                  </a:lnTo>
                  <a:cubicBezTo>
                    <a:pt x="261210" y="194733"/>
                    <a:pt x="262162" y="195629"/>
                    <a:pt x="262197" y="196770"/>
                  </a:cubicBezTo>
                  <a:cubicBezTo>
                    <a:pt x="262198" y="196811"/>
                    <a:pt x="262198" y="196853"/>
                    <a:pt x="262197" y="196895"/>
                  </a:cubicBezTo>
                  <a:lnTo>
                    <a:pt x="262197" y="197481"/>
                  </a:lnTo>
                  <a:lnTo>
                    <a:pt x="266143" y="197481"/>
                  </a:lnTo>
                  <a:lnTo>
                    <a:pt x="266143" y="196895"/>
                  </a:lnTo>
                  <a:cubicBezTo>
                    <a:pt x="266109" y="195754"/>
                    <a:pt x="267005" y="194802"/>
                    <a:pt x="268145" y="194767"/>
                  </a:cubicBezTo>
                  <a:cubicBezTo>
                    <a:pt x="268187" y="194766"/>
                    <a:pt x="268229" y="194766"/>
                    <a:pt x="268271" y="194767"/>
                  </a:cubicBezTo>
                  <a:lnTo>
                    <a:pt x="268271" y="194767"/>
                  </a:lnTo>
                  <a:cubicBezTo>
                    <a:pt x="269411" y="194733"/>
                    <a:pt x="270364" y="195629"/>
                    <a:pt x="270398" y="196770"/>
                  </a:cubicBezTo>
                  <a:cubicBezTo>
                    <a:pt x="270399" y="196811"/>
                    <a:pt x="270399" y="196853"/>
                    <a:pt x="270398" y="196895"/>
                  </a:cubicBezTo>
                  <a:lnTo>
                    <a:pt x="270398" y="197481"/>
                  </a:lnTo>
                  <a:lnTo>
                    <a:pt x="274345" y="197481"/>
                  </a:lnTo>
                  <a:lnTo>
                    <a:pt x="274345" y="196895"/>
                  </a:lnTo>
                  <a:cubicBezTo>
                    <a:pt x="274310" y="195754"/>
                    <a:pt x="275206" y="194802"/>
                    <a:pt x="276347" y="194767"/>
                  </a:cubicBezTo>
                  <a:cubicBezTo>
                    <a:pt x="276389" y="194766"/>
                    <a:pt x="276430" y="194766"/>
                    <a:pt x="276472" y="194767"/>
                  </a:cubicBezTo>
                  <a:lnTo>
                    <a:pt x="276472" y="194767"/>
                  </a:lnTo>
                  <a:cubicBezTo>
                    <a:pt x="277612" y="194733"/>
                    <a:pt x="278565" y="195629"/>
                    <a:pt x="278599" y="196770"/>
                  </a:cubicBezTo>
                  <a:cubicBezTo>
                    <a:pt x="278601" y="196811"/>
                    <a:pt x="278601" y="196853"/>
                    <a:pt x="278599" y="196895"/>
                  </a:cubicBezTo>
                  <a:lnTo>
                    <a:pt x="278599" y="197481"/>
                  </a:lnTo>
                  <a:lnTo>
                    <a:pt x="282546" y="197481"/>
                  </a:lnTo>
                  <a:lnTo>
                    <a:pt x="282546" y="196895"/>
                  </a:lnTo>
                  <a:cubicBezTo>
                    <a:pt x="282511" y="195754"/>
                    <a:pt x="283408" y="194802"/>
                    <a:pt x="284548" y="194767"/>
                  </a:cubicBezTo>
                  <a:cubicBezTo>
                    <a:pt x="284590" y="194766"/>
                    <a:pt x="284632" y="194766"/>
                    <a:pt x="284673" y="194767"/>
                  </a:cubicBezTo>
                  <a:lnTo>
                    <a:pt x="284673" y="194767"/>
                  </a:lnTo>
                  <a:cubicBezTo>
                    <a:pt x="285814" y="194733"/>
                    <a:pt x="286766" y="195629"/>
                    <a:pt x="286801" y="196770"/>
                  </a:cubicBezTo>
                  <a:cubicBezTo>
                    <a:pt x="286802" y="196811"/>
                    <a:pt x="286802" y="196853"/>
                    <a:pt x="286801" y="196895"/>
                  </a:cubicBezTo>
                  <a:lnTo>
                    <a:pt x="286801" y="197481"/>
                  </a:lnTo>
                  <a:lnTo>
                    <a:pt x="290285" y="197481"/>
                  </a:lnTo>
                  <a:lnTo>
                    <a:pt x="290285" y="192640"/>
                  </a:lnTo>
                  <a:lnTo>
                    <a:pt x="152804" y="192640"/>
                  </a:lnTo>
                  <a:lnTo>
                    <a:pt x="152804" y="197481"/>
                  </a:lnTo>
                  <a:lnTo>
                    <a:pt x="156165" y="197481"/>
                  </a:lnTo>
                  <a:lnTo>
                    <a:pt x="156165" y="196895"/>
                  </a:lnTo>
                  <a:cubicBezTo>
                    <a:pt x="156130" y="195754"/>
                    <a:pt x="157027" y="194802"/>
                    <a:pt x="158167" y="194767"/>
                  </a:cubicBezTo>
                  <a:cubicBezTo>
                    <a:pt x="158209" y="194766"/>
                    <a:pt x="158251" y="194766"/>
                    <a:pt x="158292" y="194767"/>
                  </a:cubicBezTo>
                  <a:lnTo>
                    <a:pt x="158292" y="194767"/>
                  </a:lnTo>
                  <a:cubicBezTo>
                    <a:pt x="159433" y="194733"/>
                    <a:pt x="160385" y="195629"/>
                    <a:pt x="160420" y="196770"/>
                  </a:cubicBezTo>
                  <a:cubicBezTo>
                    <a:pt x="160421" y="196811"/>
                    <a:pt x="160421" y="196853"/>
                    <a:pt x="160420" y="196895"/>
                  </a:cubicBezTo>
                  <a:lnTo>
                    <a:pt x="160420" y="197481"/>
                  </a:lnTo>
                  <a:lnTo>
                    <a:pt x="164366" y="197481"/>
                  </a:lnTo>
                  <a:lnTo>
                    <a:pt x="164366" y="196895"/>
                  </a:lnTo>
                  <a:cubicBezTo>
                    <a:pt x="164332" y="195754"/>
                    <a:pt x="165228" y="194802"/>
                    <a:pt x="166368" y="194767"/>
                  </a:cubicBezTo>
                  <a:cubicBezTo>
                    <a:pt x="166410" y="194766"/>
                    <a:pt x="166452" y="194766"/>
                    <a:pt x="166494" y="194767"/>
                  </a:cubicBezTo>
                  <a:lnTo>
                    <a:pt x="166494" y="194767"/>
                  </a:lnTo>
                  <a:cubicBezTo>
                    <a:pt x="167634" y="194733"/>
                    <a:pt x="168587" y="195629"/>
                    <a:pt x="168621" y="196770"/>
                  </a:cubicBezTo>
                  <a:cubicBezTo>
                    <a:pt x="168622" y="196811"/>
                    <a:pt x="168622" y="196853"/>
                    <a:pt x="168621" y="196895"/>
                  </a:cubicBezTo>
                  <a:lnTo>
                    <a:pt x="168621" y="197481"/>
                  </a:lnTo>
                  <a:lnTo>
                    <a:pt x="172568" y="197481"/>
                  </a:lnTo>
                  <a:lnTo>
                    <a:pt x="172568" y="196895"/>
                  </a:lnTo>
                  <a:cubicBezTo>
                    <a:pt x="172533" y="195754"/>
                    <a:pt x="173429" y="194802"/>
                    <a:pt x="174570" y="194767"/>
                  </a:cubicBezTo>
                  <a:cubicBezTo>
                    <a:pt x="174612" y="194766"/>
                    <a:pt x="174653" y="194766"/>
                    <a:pt x="174695" y="194767"/>
                  </a:cubicBezTo>
                  <a:lnTo>
                    <a:pt x="174695" y="194767"/>
                  </a:lnTo>
                  <a:cubicBezTo>
                    <a:pt x="175835" y="194733"/>
                    <a:pt x="176788" y="195629"/>
                    <a:pt x="176822" y="196770"/>
                  </a:cubicBezTo>
                  <a:cubicBezTo>
                    <a:pt x="176824" y="196811"/>
                    <a:pt x="176824" y="196853"/>
                    <a:pt x="176822" y="196895"/>
                  </a:cubicBezTo>
                  <a:lnTo>
                    <a:pt x="176822" y="197481"/>
                  </a:lnTo>
                  <a:lnTo>
                    <a:pt x="180769" y="197481"/>
                  </a:lnTo>
                  <a:lnTo>
                    <a:pt x="180769" y="196895"/>
                  </a:lnTo>
                  <a:cubicBezTo>
                    <a:pt x="180734" y="195754"/>
                    <a:pt x="181631" y="194802"/>
                    <a:pt x="182771" y="194767"/>
                  </a:cubicBezTo>
                  <a:cubicBezTo>
                    <a:pt x="182813" y="194766"/>
                    <a:pt x="182855" y="194766"/>
                    <a:pt x="182896" y="194767"/>
                  </a:cubicBezTo>
                  <a:lnTo>
                    <a:pt x="182896" y="194767"/>
                  </a:lnTo>
                  <a:cubicBezTo>
                    <a:pt x="184037" y="194733"/>
                    <a:pt x="184989" y="195629"/>
                    <a:pt x="185024" y="196770"/>
                  </a:cubicBezTo>
                  <a:cubicBezTo>
                    <a:pt x="185025" y="196811"/>
                    <a:pt x="185025" y="196853"/>
                    <a:pt x="185024" y="196895"/>
                  </a:cubicBezTo>
                  <a:lnTo>
                    <a:pt x="185024" y="197481"/>
                  </a:lnTo>
                  <a:lnTo>
                    <a:pt x="188970" y="197481"/>
                  </a:lnTo>
                  <a:lnTo>
                    <a:pt x="188970" y="196895"/>
                  </a:lnTo>
                  <a:cubicBezTo>
                    <a:pt x="188936" y="195754"/>
                    <a:pt x="189832" y="194802"/>
                    <a:pt x="190973" y="194767"/>
                  </a:cubicBezTo>
                  <a:cubicBezTo>
                    <a:pt x="191014" y="194766"/>
                    <a:pt x="191056" y="194766"/>
                    <a:pt x="191098" y="194767"/>
                  </a:cubicBezTo>
                  <a:lnTo>
                    <a:pt x="191098" y="194767"/>
                  </a:lnTo>
                  <a:cubicBezTo>
                    <a:pt x="192238" y="194733"/>
                    <a:pt x="193191" y="195629"/>
                    <a:pt x="193225" y="196770"/>
                  </a:cubicBezTo>
                  <a:cubicBezTo>
                    <a:pt x="193226" y="196811"/>
                    <a:pt x="193226" y="196853"/>
                    <a:pt x="193225" y="196895"/>
                  </a:cubicBezTo>
                  <a:lnTo>
                    <a:pt x="193225" y="197481"/>
                  </a:lnTo>
                  <a:lnTo>
                    <a:pt x="197172" y="197481"/>
                  </a:lnTo>
                  <a:lnTo>
                    <a:pt x="197172" y="196895"/>
                  </a:lnTo>
                  <a:cubicBezTo>
                    <a:pt x="197137" y="195754"/>
                    <a:pt x="198034" y="194802"/>
                    <a:pt x="199174" y="194767"/>
                  </a:cubicBezTo>
                  <a:cubicBezTo>
                    <a:pt x="199216" y="194766"/>
                    <a:pt x="199257" y="194766"/>
                    <a:pt x="199299" y="194767"/>
                  </a:cubicBezTo>
                  <a:lnTo>
                    <a:pt x="199299" y="194767"/>
                  </a:lnTo>
                  <a:cubicBezTo>
                    <a:pt x="200439" y="194733"/>
                    <a:pt x="201392" y="195629"/>
                    <a:pt x="201427" y="196770"/>
                  </a:cubicBezTo>
                  <a:cubicBezTo>
                    <a:pt x="201428" y="196811"/>
                    <a:pt x="201428" y="196853"/>
                    <a:pt x="201427" y="196895"/>
                  </a:cubicBezTo>
                  <a:lnTo>
                    <a:pt x="201427" y="197481"/>
                  </a:lnTo>
                  <a:lnTo>
                    <a:pt x="205373" y="197481"/>
                  </a:lnTo>
                  <a:lnTo>
                    <a:pt x="205373" y="196895"/>
                  </a:lnTo>
                  <a:cubicBezTo>
                    <a:pt x="205338" y="195754"/>
                    <a:pt x="206235" y="194802"/>
                    <a:pt x="207375" y="194767"/>
                  </a:cubicBezTo>
                  <a:cubicBezTo>
                    <a:pt x="207417" y="194766"/>
                    <a:pt x="207459" y="194766"/>
                    <a:pt x="207500" y="194767"/>
                  </a:cubicBezTo>
                  <a:lnTo>
                    <a:pt x="207500" y="194767"/>
                  </a:lnTo>
                  <a:cubicBezTo>
                    <a:pt x="208641" y="194733"/>
                    <a:pt x="209593" y="195629"/>
                    <a:pt x="209628" y="196770"/>
                  </a:cubicBezTo>
                  <a:cubicBezTo>
                    <a:pt x="209629" y="196811"/>
                    <a:pt x="209629" y="196853"/>
                    <a:pt x="209628" y="196895"/>
                  </a:cubicBezTo>
                  <a:lnTo>
                    <a:pt x="209628" y="197481"/>
                  </a:lnTo>
                  <a:lnTo>
                    <a:pt x="213574" y="197481"/>
                  </a:lnTo>
                  <a:lnTo>
                    <a:pt x="213574" y="196895"/>
                  </a:lnTo>
                  <a:cubicBezTo>
                    <a:pt x="213540" y="195754"/>
                    <a:pt x="214436" y="194802"/>
                    <a:pt x="215577" y="194767"/>
                  </a:cubicBezTo>
                  <a:cubicBezTo>
                    <a:pt x="215618" y="194766"/>
                    <a:pt x="215660" y="194766"/>
                    <a:pt x="215702" y="194767"/>
                  </a:cubicBezTo>
                  <a:lnTo>
                    <a:pt x="215702" y="194767"/>
                  </a:lnTo>
                  <a:cubicBezTo>
                    <a:pt x="216842" y="194733"/>
                    <a:pt x="217795" y="195629"/>
                    <a:pt x="217829" y="196770"/>
                  </a:cubicBezTo>
                  <a:cubicBezTo>
                    <a:pt x="217831" y="196811"/>
                    <a:pt x="217831" y="196853"/>
                    <a:pt x="217829" y="196895"/>
                  </a:cubicBezTo>
                  <a:lnTo>
                    <a:pt x="217829" y="197481"/>
                  </a:lnTo>
                  <a:lnTo>
                    <a:pt x="221776" y="197481"/>
                  </a:lnTo>
                  <a:lnTo>
                    <a:pt x="221776" y="196895"/>
                  </a:lnTo>
                  <a:cubicBezTo>
                    <a:pt x="217213" y="195661"/>
                    <a:pt x="218138" y="194767"/>
                    <a:pt x="219063" y="194767"/>
                  </a:cubicBezTo>
                  <a:close/>
                  <a:moveTo>
                    <a:pt x="287726" y="204017"/>
                  </a:moveTo>
                  <a:lnTo>
                    <a:pt x="287726" y="198406"/>
                  </a:lnTo>
                  <a:lnTo>
                    <a:pt x="284365" y="198406"/>
                  </a:lnTo>
                  <a:lnTo>
                    <a:pt x="284365" y="202660"/>
                  </a:lnTo>
                  <a:lnTo>
                    <a:pt x="280419" y="202660"/>
                  </a:lnTo>
                  <a:lnTo>
                    <a:pt x="280419" y="198406"/>
                  </a:lnTo>
                  <a:lnTo>
                    <a:pt x="276472" y="198406"/>
                  </a:lnTo>
                  <a:lnTo>
                    <a:pt x="276472" y="202660"/>
                  </a:lnTo>
                  <a:lnTo>
                    <a:pt x="272526" y="202660"/>
                  </a:lnTo>
                  <a:lnTo>
                    <a:pt x="272526" y="198406"/>
                  </a:lnTo>
                  <a:lnTo>
                    <a:pt x="268702" y="198406"/>
                  </a:lnTo>
                  <a:lnTo>
                    <a:pt x="268702" y="202660"/>
                  </a:lnTo>
                  <a:lnTo>
                    <a:pt x="264756" y="202660"/>
                  </a:lnTo>
                  <a:lnTo>
                    <a:pt x="264756" y="198406"/>
                  </a:lnTo>
                  <a:lnTo>
                    <a:pt x="260686" y="198406"/>
                  </a:lnTo>
                  <a:lnTo>
                    <a:pt x="260686" y="202660"/>
                  </a:lnTo>
                  <a:lnTo>
                    <a:pt x="256709" y="202660"/>
                  </a:lnTo>
                  <a:lnTo>
                    <a:pt x="256709" y="198406"/>
                  </a:lnTo>
                  <a:lnTo>
                    <a:pt x="252762" y="198406"/>
                  </a:lnTo>
                  <a:lnTo>
                    <a:pt x="252762" y="202660"/>
                  </a:lnTo>
                  <a:lnTo>
                    <a:pt x="248816" y="202660"/>
                  </a:lnTo>
                  <a:lnTo>
                    <a:pt x="248816" y="198406"/>
                  </a:lnTo>
                  <a:lnTo>
                    <a:pt x="244869" y="198406"/>
                  </a:lnTo>
                  <a:lnTo>
                    <a:pt x="244869" y="202660"/>
                  </a:lnTo>
                  <a:lnTo>
                    <a:pt x="240953" y="202660"/>
                  </a:lnTo>
                  <a:lnTo>
                    <a:pt x="240953" y="198406"/>
                  </a:lnTo>
                  <a:lnTo>
                    <a:pt x="236976" y="198406"/>
                  </a:lnTo>
                  <a:lnTo>
                    <a:pt x="236976" y="202660"/>
                  </a:lnTo>
                  <a:lnTo>
                    <a:pt x="233030" y="202660"/>
                  </a:lnTo>
                  <a:lnTo>
                    <a:pt x="233030" y="198406"/>
                  </a:lnTo>
                  <a:lnTo>
                    <a:pt x="229083" y="198406"/>
                  </a:lnTo>
                  <a:lnTo>
                    <a:pt x="229083" y="202660"/>
                  </a:lnTo>
                  <a:lnTo>
                    <a:pt x="225136" y="202660"/>
                  </a:lnTo>
                  <a:lnTo>
                    <a:pt x="225136" y="198406"/>
                  </a:lnTo>
                  <a:lnTo>
                    <a:pt x="221190" y="198406"/>
                  </a:lnTo>
                  <a:lnTo>
                    <a:pt x="221190" y="202660"/>
                  </a:lnTo>
                  <a:lnTo>
                    <a:pt x="217213" y="202660"/>
                  </a:lnTo>
                  <a:lnTo>
                    <a:pt x="217213" y="198406"/>
                  </a:lnTo>
                  <a:lnTo>
                    <a:pt x="213204" y="198406"/>
                  </a:lnTo>
                  <a:lnTo>
                    <a:pt x="213204" y="202660"/>
                  </a:lnTo>
                  <a:lnTo>
                    <a:pt x="209320" y="202660"/>
                  </a:lnTo>
                  <a:lnTo>
                    <a:pt x="209320" y="198406"/>
                  </a:lnTo>
                  <a:lnTo>
                    <a:pt x="205373" y="198406"/>
                  </a:lnTo>
                  <a:lnTo>
                    <a:pt x="205373" y="202660"/>
                  </a:lnTo>
                  <a:lnTo>
                    <a:pt x="201427" y="202660"/>
                  </a:lnTo>
                  <a:lnTo>
                    <a:pt x="201427" y="198406"/>
                  </a:lnTo>
                  <a:lnTo>
                    <a:pt x="197480" y="198406"/>
                  </a:lnTo>
                  <a:lnTo>
                    <a:pt x="197480" y="202660"/>
                  </a:lnTo>
                  <a:lnTo>
                    <a:pt x="193534" y="202660"/>
                  </a:lnTo>
                  <a:lnTo>
                    <a:pt x="193534" y="198406"/>
                  </a:lnTo>
                  <a:lnTo>
                    <a:pt x="189587" y="198406"/>
                  </a:lnTo>
                  <a:lnTo>
                    <a:pt x="189587" y="202660"/>
                  </a:lnTo>
                  <a:lnTo>
                    <a:pt x="185640" y="202660"/>
                  </a:lnTo>
                  <a:lnTo>
                    <a:pt x="185640" y="198406"/>
                  </a:lnTo>
                  <a:lnTo>
                    <a:pt x="181663" y="198406"/>
                  </a:lnTo>
                  <a:lnTo>
                    <a:pt x="181663" y="202660"/>
                  </a:lnTo>
                  <a:lnTo>
                    <a:pt x="177717" y="202660"/>
                  </a:lnTo>
                  <a:lnTo>
                    <a:pt x="177717" y="198406"/>
                  </a:lnTo>
                  <a:lnTo>
                    <a:pt x="173770" y="198406"/>
                  </a:lnTo>
                  <a:lnTo>
                    <a:pt x="173770" y="202660"/>
                  </a:lnTo>
                  <a:lnTo>
                    <a:pt x="169824" y="202660"/>
                  </a:lnTo>
                  <a:lnTo>
                    <a:pt x="169824" y="198406"/>
                  </a:lnTo>
                  <a:lnTo>
                    <a:pt x="165877" y="198406"/>
                  </a:lnTo>
                  <a:lnTo>
                    <a:pt x="165877" y="202660"/>
                  </a:lnTo>
                  <a:lnTo>
                    <a:pt x="161931" y="202660"/>
                  </a:lnTo>
                  <a:lnTo>
                    <a:pt x="161931" y="198406"/>
                  </a:lnTo>
                  <a:lnTo>
                    <a:pt x="157984" y="198406"/>
                  </a:lnTo>
                  <a:lnTo>
                    <a:pt x="157984" y="202660"/>
                  </a:lnTo>
                  <a:lnTo>
                    <a:pt x="154038" y="202660"/>
                  </a:lnTo>
                  <a:lnTo>
                    <a:pt x="154038" y="198406"/>
                  </a:lnTo>
                  <a:lnTo>
                    <a:pt x="150677" y="198406"/>
                  </a:lnTo>
                  <a:lnTo>
                    <a:pt x="150677" y="204171"/>
                  </a:lnTo>
                  <a:close/>
                  <a:moveTo>
                    <a:pt x="232721" y="214808"/>
                  </a:moveTo>
                  <a:lnTo>
                    <a:pt x="242433" y="221807"/>
                  </a:lnTo>
                  <a:lnTo>
                    <a:pt x="242433" y="226340"/>
                  </a:lnTo>
                  <a:lnTo>
                    <a:pt x="260378" y="226340"/>
                  </a:lnTo>
                  <a:lnTo>
                    <a:pt x="260378" y="215425"/>
                  </a:lnTo>
                  <a:lnTo>
                    <a:pt x="237284" y="215425"/>
                  </a:lnTo>
                  <a:lnTo>
                    <a:pt x="237284" y="212064"/>
                  </a:lnTo>
                  <a:lnTo>
                    <a:pt x="201427" y="212064"/>
                  </a:lnTo>
                  <a:lnTo>
                    <a:pt x="201427" y="215425"/>
                  </a:lnTo>
                  <a:lnTo>
                    <a:pt x="178333" y="215425"/>
                  </a:lnTo>
                  <a:lnTo>
                    <a:pt x="178333" y="226340"/>
                  </a:lnTo>
                  <a:lnTo>
                    <a:pt x="196247" y="226340"/>
                  </a:lnTo>
                  <a:lnTo>
                    <a:pt x="196247" y="221807"/>
                  </a:lnTo>
                  <a:lnTo>
                    <a:pt x="205990" y="214808"/>
                  </a:lnTo>
                  <a:close/>
                  <a:moveTo>
                    <a:pt x="223287" y="220574"/>
                  </a:moveTo>
                  <a:cubicBezTo>
                    <a:pt x="227131" y="220790"/>
                    <a:pt x="230100" y="224033"/>
                    <a:pt x="229977" y="227881"/>
                  </a:cubicBezTo>
                  <a:lnTo>
                    <a:pt x="229977" y="243667"/>
                  </a:lnTo>
                  <a:lnTo>
                    <a:pt x="233338" y="243667"/>
                  </a:lnTo>
                  <a:lnTo>
                    <a:pt x="233338" y="221807"/>
                  </a:lnTo>
                  <a:lnTo>
                    <a:pt x="230594" y="219063"/>
                  </a:lnTo>
                  <a:lnTo>
                    <a:pt x="207192" y="219063"/>
                  </a:lnTo>
                  <a:lnTo>
                    <a:pt x="204479" y="221807"/>
                  </a:lnTo>
                  <a:lnTo>
                    <a:pt x="204479" y="243667"/>
                  </a:lnTo>
                  <a:lnTo>
                    <a:pt x="207809" y="243667"/>
                  </a:lnTo>
                  <a:lnTo>
                    <a:pt x="207809" y="227881"/>
                  </a:lnTo>
                  <a:cubicBezTo>
                    <a:pt x="207686" y="224033"/>
                    <a:pt x="210655" y="220790"/>
                    <a:pt x="214499" y="220574"/>
                  </a:cubicBezTo>
                  <a:close/>
                  <a:moveTo>
                    <a:pt x="225136" y="227881"/>
                  </a:moveTo>
                  <a:lnTo>
                    <a:pt x="225136" y="243667"/>
                  </a:lnTo>
                  <a:lnTo>
                    <a:pt x="227541" y="243667"/>
                  </a:lnTo>
                  <a:lnTo>
                    <a:pt x="227541" y="226555"/>
                  </a:lnTo>
                  <a:cubicBezTo>
                    <a:pt x="227508" y="224390"/>
                    <a:pt x="225761" y="222642"/>
                    <a:pt x="223595" y="222609"/>
                  </a:cubicBezTo>
                  <a:lnTo>
                    <a:pt x="214808" y="222609"/>
                  </a:lnTo>
                  <a:cubicBezTo>
                    <a:pt x="212637" y="222641"/>
                    <a:pt x="210880" y="224385"/>
                    <a:pt x="210830" y="226555"/>
                  </a:cubicBezTo>
                  <a:lnTo>
                    <a:pt x="210830" y="243575"/>
                  </a:lnTo>
                  <a:lnTo>
                    <a:pt x="213204" y="243575"/>
                  </a:lnTo>
                  <a:lnTo>
                    <a:pt x="213204" y="227881"/>
                  </a:lnTo>
                  <a:close/>
                  <a:moveTo>
                    <a:pt x="223009" y="243667"/>
                  </a:moveTo>
                  <a:lnTo>
                    <a:pt x="223009" y="232444"/>
                  </a:lnTo>
                  <a:cubicBezTo>
                    <a:pt x="223009" y="232136"/>
                    <a:pt x="222392" y="231828"/>
                    <a:pt x="221776" y="231828"/>
                  </a:cubicBezTo>
                  <a:lnTo>
                    <a:pt x="216935" y="231828"/>
                  </a:lnTo>
                  <a:cubicBezTo>
                    <a:pt x="216318" y="231828"/>
                    <a:pt x="215702" y="232136"/>
                    <a:pt x="215702" y="232444"/>
                  </a:cubicBezTo>
                  <a:lnTo>
                    <a:pt x="215702" y="243667"/>
                  </a:lnTo>
                  <a:close/>
                  <a:moveTo>
                    <a:pt x="201427" y="254304"/>
                  </a:moveTo>
                  <a:lnTo>
                    <a:pt x="236976" y="254304"/>
                  </a:lnTo>
                  <a:lnTo>
                    <a:pt x="236976" y="257388"/>
                  </a:lnTo>
                  <a:lnTo>
                    <a:pt x="201427" y="257388"/>
                  </a:lnTo>
                  <a:lnTo>
                    <a:pt x="201427" y="254304"/>
                  </a:lnTo>
                  <a:close/>
                  <a:moveTo>
                    <a:pt x="195661" y="259176"/>
                  </a:moveTo>
                  <a:lnTo>
                    <a:pt x="243050" y="259176"/>
                  </a:lnTo>
                  <a:lnTo>
                    <a:pt x="243050" y="262259"/>
                  </a:lnTo>
                  <a:lnTo>
                    <a:pt x="195661" y="262259"/>
                  </a:lnTo>
                  <a:lnTo>
                    <a:pt x="195661" y="259176"/>
                  </a:lnTo>
                  <a:close/>
                  <a:moveTo>
                    <a:pt x="207809" y="249741"/>
                  </a:moveTo>
                  <a:lnTo>
                    <a:pt x="230594" y="249741"/>
                  </a:lnTo>
                  <a:lnTo>
                    <a:pt x="230594" y="252824"/>
                  </a:lnTo>
                  <a:lnTo>
                    <a:pt x="207809" y="252824"/>
                  </a:lnTo>
                  <a:close/>
                  <a:moveTo>
                    <a:pt x="179536" y="301694"/>
                  </a:moveTo>
                  <a:lnTo>
                    <a:pt x="179536" y="296853"/>
                  </a:lnTo>
                  <a:cubicBezTo>
                    <a:pt x="181790" y="295865"/>
                    <a:pt x="183930" y="294635"/>
                    <a:pt x="185918" y="293184"/>
                  </a:cubicBezTo>
                  <a:lnTo>
                    <a:pt x="191098" y="293184"/>
                  </a:lnTo>
                  <a:lnTo>
                    <a:pt x="191098" y="317511"/>
                  </a:lnTo>
                  <a:lnTo>
                    <a:pt x="185640" y="317511"/>
                  </a:lnTo>
                  <a:lnTo>
                    <a:pt x="185640" y="298364"/>
                  </a:lnTo>
                  <a:cubicBezTo>
                    <a:pt x="183798" y="299829"/>
                    <a:pt x="181710" y="300956"/>
                    <a:pt x="179474" y="301694"/>
                  </a:cubicBezTo>
                  <a:close/>
                  <a:moveTo>
                    <a:pt x="198374" y="311714"/>
                  </a:moveTo>
                  <a:lnTo>
                    <a:pt x="204171" y="311714"/>
                  </a:lnTo>
                  <a:cubicBezTo>
                    <a:pt x="204479" y="313564"/>
                    <a:pt x="205373" y="314797"/>
                    <a:pt x="206884" y="314797"/>
                  </a:cubicBezTo>
                  <a:cubicBezTo>
                    <a:pt x="209967" y="314797"/>
                    <a:pt x="211139" y="312053"/>
                    <a:pt x="210830" y="306904"/>
                  </a:cubicBezTo>
                  <a:cubicBezTo>
                    <a:pt x="210197" y="307426"/>
                    <a:pt x="209477" y="307833"/>
                    <a:pt x="208703" y="308107"/>
                  </a:cubicBezTo>
                  <a:cubicBezTo>
                    <a:pt x="207831" y="308400"/>
                    <a:pt x="206906" y="308505"/>
                    <a:pt x="205990" y="308415"/>
                  </a:cubicBezTo>
                  <a:cubicBezTo>
                    <a:pt x="201958" y="308585"/>
                    <a:pt x="198551" y="305455"/>
                    <a:pt x="198381" y="301423"/>
                  </a:cubicBezTo>
                  <a:cubicBezTo>
                    <a:pt x="198377" y="301328"/>
                    <a:pt x="198374" y="301233"/>
                    <a:pt x="198374" y="301139"/>
                  </a:cubicBezTo>
                  <a:cubicBezTo>
                    <a:pt x="198682" y="295959"/>
                    <a:pt x="201735" y="293215"/>
                    <a:pt x="207624" y="292937"/>
                  </a:cubicBezTo>
                  <a:cubicBezTo>
                    <a:pt x="213513" y="292660"/>
                    <a:pt x="217058" y="296575"/>
                    <a:pt x="217058" y="303852"/>
                  </a:cubicBezTo>
                  <a:cubicBezTo>
                    <a:pt x="217336" y="313595"/>
                    <a:pt x="214314" y="318436"/>
                    <a:pt x="207624" y="318436"/>
                  </a:cubicBezTo>
                  <a:cubicBezTo>
                    <a:pt x="200933" y="318436"/>
                    <a:pt x="198374" y="316308"/>
                    <a:pt x="198374" y="311745"/>
                  </a:cubicBezTo>
                  <a:close/>
                  <a:moveTo>
                    <a:pt x="203554" y="300799"/>
                  </a:moveTo>
                  <a:cubicBezTo>
                    <a:pt x="203554" y="303513"/>
                    <a:pt x="204756" y="305054"/>
                    <a:pt x="207192" y="305054"/>
                  </a:cubicBezTo>
                  <a:cubicBezTo>
                    <a:pt x="209628" y="305054"/>
                    <a:pt x="210553" y="303513"/>
                    <a:pt x="210553" y="300799"/>
                  </a:cubicBezTo>
                  <a:cubicBezTo>
                    <a:pt x="210553" y="298086"/>
                    <a:pt x="209320" y="296545"/>
                    <a:pt x="207192" y="296236"/>
                  </a:cubicBezTo>
                  <a:cubicBezTo>
                    <a:pt x="205065" y="296545"/>
                    <a:pt x="203862" y="298055"/>
                    <a:pt x="203554" y="300799"/>
                  </a:cubicBezTo>
                  <a:close/>
                  <a:moveTo>
                    <a:pt x="232105" y="305640"/>
                  </a:moveTo>
                  <a:cubicBezTo>
                    <a:pt x="232105" y="299474"/>
                    <a:pt x="230902" y="296390"/>
                    <a:pt x="228775" y="296390"/>
                  </a:cubicBezTo>
                  <a:cubicBezTo>
                    <a:pt x="226647" y="296390"/>
                    <a:pt x="225414" y="299474"/>
                    <a:pt x="225414" y="305640"/>
                  </a:cubicBezTo>
                  <a:cubicBezTo>
                    <a:pt x="225414" y="311807"/>
                    <a:pt x="226339" y="314890"/>
                    <a:pt x="228775" y="314890"/>
                  </a:cubicBezTo>
                  <a:cubicBezTo>
                    <a:pt x="231210" y="314890"/>
                    <a:pt x="232105" y="311807"/>
                    <a:pt x="232105" y="305640"/>
                  </a:cubicBezTo>
                  <a:close/>
                  <a:moveTo>
                    <a:pt x="237901" y="305640"/>
                  </a:moveTo>
                  <a:cubicBezTo>
                    <a:pt x="237593" y="313862"/>
                    <a:pt x="234509" y="318117"/>
                    <a:pt x="228651" y="318405"/>
                  </a:cubicBezTo>
                  <a:cubicBezTo>
                    <a:pt x="222886" y="318405"/>
                    <a:pt x="219833" y="314150"/>
                    <a:pt x="219833" y="305640"/>
                  </a:cubicBezTo>
                  <a:cubicBezTo>
                    <a:pt x="219833" y="297130"/>
                    <a:pt x="222917" y="292906"/>
                    <a:pt x="228651" y="292906"/>
                  </a:cubicBezTo>
                  <a:cubicBezTo>
                    <a:pt x="234386" y="292906"/>
                    <a:pt x="237469" y="297130"/>
                    <a:pt x="237901" y="305640"/>
                  </a:cubicBezTo>
                  <a:close/>
                  <a:moveTo>
                    <a:pt x="240984" y="311807"/>
                  </a:moveTo>
                  <a:lnTo>
                    <a:pt x="246750" y="311807"/>
                  </a:lnTo>
                  <a:cubicBezTo>
                    <a:pt x="247058" y="313657"/>
                    <a:pt x="247983" y="314890"/>
                    <a:pt x="249494" y="314890"/>
                  </a:cubicBezTo>
                  <a:cubicBezTo>
                    <a:pt x="252577" y="314890"/>
                    <a:pt x="253749" y="312146"/>
                    <a:pt x="253440" y="306997"/>
                  </a:cubicBezTo>
                  <a:cubicBezTo>
                    <a:pt x="252802" y="307512"/>
                    <a:pt x="252083" y="307918"/>
                    <a:pt x="251313" y="308199"/>
                  </a:cubicBezTo>
                  <a:cubicBezTo>
                    <a:pt x="250430" y="308492"/>
                    <a:pt x="249495" y="308597"/>
                    <a:pt x="248569" y="308508"/>
                  </a:cubicBezTo>
                  <a:cubicBezTo>
                    <a:pt x="244555" y="308695"/>
                    <a:pt x="241148" y="305594"/>
                    <a:pt x="240960" y="301579"/>
                  </a:cubicBezTo>
                  <a:cubicBezTo>
                    <a:pt x="240953" y="301422"/>
                    <a:pt x="240951" y="301265"/>
                    <a:pt x="240953" y="301108"/>
                  </a:cubicBezTo>
                  <a:cubicBezTo>
                    <a:pt x="241262" y="295928"/>
                    <a:pt x="244283" y="293184"/>
                    <a:pt x="250203" y="292906"/>
                  </a:cubicBezTo>
                  <a:cubicBezTo>
                    <a:pt x="256123" y="292629"/>
                    <a:pt x="259453" y="296545"/>
                    <a:pt x="259453" y="303821"/>
                  </a:cubicBezTo>
                  <a:cubicBezTo>
                    <a:pt x="259761" y="313564"/>
                    <a:pt x="256709" y="318405"/>
                    <a:pt x="250203" y="318405"/>
                  </a:cubicBezTo>
                  <a:cubicBezTo>
                    <a:pt x="243697" y="318405"/>
                    <a:pt x="240953" y="316277"/>
                    <a:pt x="240953" y="311714"/>
                  </a:cubicBezTo>
                  <a:close/>
                  <a:moveTo>
                    <a:pt x="246164" y="300892"/>
                  </a:moveTo>
                  <a:cubicBezTo>
                    <a:pt x="246164" y="303605"/>
                    <a:pt x="247366" y="305147"/>
                    <a:pt x="249802" y="305147"/>
                  </a:cubicBezTo>
                  <a:cubicBezTo>
                    <a:pt x="252238" y="305147"/>
                    <a:pt x="253132" y="303605"/>
                    <a:pt x="253132" y="300892"/>
                  </a:cubicBezTo>
                  <a:cubicBezTo>
                    <a:pt x="253132" y="298179"/>
                    <a:pt x="251930" y="296637"/>
                    <a:pt x="249802" y="296329"/>
                  </a:cubicBezTo>
                  <a:cubicBezTo>
                    <a:pt x="247305" y="296545"/>
                    <a:pt x="246102" y="298055"/>
                    <a:pt x="246102" y="300799"/>
                  </a:cubicBezTo>
                  <a:close/>
                  <a:moveTo>
                    <a:pt x="140718" y="54234"/>
                  </a:moveTo>
                  <a:cubicBezTo>
                    <a:pt x="140718" y="53926"/>
                    <a:pt x="141335" y="53926"/>
                    <a:pt x="141951" y="53617"/>
                  </a:cubicBezTo>
                  <a:cubicBezTo>
                    <a:pt x="142174" y="53578"/>
                    <a:pt x="142379" y="53471"/>
                    <a:pt x="142537" y="53309"/>
                  </a:cubicBezTo>
                  <a:cubicBezTo>
                    <a:pt x="142969" y="53296"/>
                    <a:pt x="143396" y="53403"/>
                    <a:pt x="143770" y="53617"/>
                  </a:cubicBezTo>
                  <a:cubicBezTo>
                    <a:pt x="144665" y="53926"/>
                    <a:pt x="145281" y="54234"/>
                    <a:pt x="145589" y="53926"/>
                  </a:cubicBezTo>
                  <a:cubicBezTo>
                    <a:pt x="145898" y="53617"/>
                    <a:pt x="146484" y="53617"/>
                    <a:pt x="146484" y="53309"/>
                  </a:cubicBezTo>
                  <a:cubicBezTo>
                    <a:pt x="146448" y="52980"/>
                    <a:pt x="146561" y="52652"/>
                    <a:pt x="146792" y="52415"/>
                  </a:cubicBezTo>
                  <a:cubicBezTo>
                    <a:pt x="146792" y="52107"/>
                    <a:pt x="147100" y="51490"/>
                    <a:pt x="147100" y="51182"/>
                  </a:cubicBezTo>
                  <a:lnTo>
                    <a:pt x="147100" y="49979"/>
                  </a:lnTo>
                  <a:cubicBezTo>
                    <a:pt x="147283" y="49316"/>
                    <a:pt x="147597" y="48698"/>
                    <a:pt x="148025" y="48160"/>
                  </a:cubicBezTo>
                  <a:cubicBezTo>
                    <a:pt x="149160" y="47307"/>
                    <a:pt x="150554" y="46871"/>
                    <a:pt x="151972" y="46927"/>
                  </a:cubicBezTo>
                  <a:cubicBezTo>
                    <a:pt x="152361" y="46950"/>
                    <a:pt x="152706" y="47187"/>
                    <a:pt x="152866" y="47543"/>
                  </a:cubicBezTo>
                  <a:cubicBezTo>
                    <a:pt x="153117" y="48276"/>
                    <a:pt x="153426" y="48987"/>
                    <a:pt x="153791" y="49671"/>
                  </a:cubicBezTo>
                  <a:cubicBezTo>
                    <a:pt x="153791" y="49979"/>
                    <a:pt x="154099" y="49979"/>
                    <a:pt x="154407" y="49979"/>
                  </a:cubicBezTo>
                  <a:cubicBezTo>
                    <a:pt x="154716" y="49979"/>
                    <a:pt x="155302" y="49979"/>
                    <a:pt x="155610" y="49054"/>
                  </a:cubicBezTo>
                  <a:cubicBezTo>
                    <a:pt x="155960" y="48228"/>
                    <a:pt x="156362" y="47425"/>
                    <a:pt x="156812" y="46649"/>
                  </a:cubicBezTo>
                  <a:cubicBezTo>
                    <a:pt x="157061" y="46077"/>
                    <a:pt x="157167" y="45452"/>
                    <a:pt x="157121" y="44830"/>
                  </a:cubicBezTo>
                  <a:cubicBezTo>
                    <a:pt x="157121" y="44213"/>
                    <a:pt x="157121" y="43288"/>
                    <a:pt x="157429" y="42980"/>
                  </a:cubicBezTo>
                  <a:cubicBezTo>
                    <a:pt x="157813" y="42448"/>
                    <a:pt x="158336" y="42032"/>
                    <a:pt x="158940" y="41778"/>
                  </a:cubicBezTo>
                  <a:cubicBezTo>
                    <a:pt x="159524" y="41571"/>
                    <a:pt x="160139" y="41467"/>
                    <a:pt x="160759" y="41469"/>
                  </a:cubicBezTo>
                  <a:lnTo>
                    <a:pt x="161684" y="41469"/>
                  </a:lnTo>
                  <a:lnTo>
                    <a:pt x="162301" y="42086"/>
                  </a:lnTo>
                  <a:cubicBezTo>
                    <a:pt x="162514" y="42450"/>
                    <a:pt x="162621" y="42867"/>
                    <a:pt x="162609" y="43288"/>
                  </a:cubicBezTo>
                  <a:cubicBezTo>
                    <a:pt x="163299" y="43811"/>
                    <a:pt x="164214" y="43929"/>
                    <a:pt x="165014" y="43597"/>
                  </a:cubicBezTo>
                  <a:lnTo>
                    <a:pt x="165630" y="43288"/>
                  </a:lnTo>
                  <a:cubicBezTo>
                    <a:pt x="165873" y="42801"/>
                    <a:pt x="166079" y="42296"/>
                    <a:pt x="166247" y="41778"/>
                  </a:cubicBezTo>
                  <a:cubicBezTo>
                    <a:pt x="166480" y="41094"/>
                    <a:pt x="166585" y="40372"/>
                    <a:pt x="166555" y="39650"/>
                  </a:cubicBezTo>
                  <a:cubicBezTo>
                    <a:pt x="166864" y="39034"/>
                    <a:pt x="166864" y="37523"/>
                    <a:pt x="167141" y="36567"/>
                  </a:cubicBezTo>
                  <a:cubicBezTo>
                    <a:pt x="167307" y="35989"/>
                    <a:pt x="167627" y="35467"/>
                    <a:pt x="168066" y="35056"/>
                  </a:cubicBezTo>
                  <a:cubicBezTo>
                    <a:pt x="168498" y="34486"/>
                    <a:pt x="169006" y="33977"/>
                    <a:pt x="169577" y="33545"/>
                  </a:cubicBezTo>
                  <a:cubicBezTo>
                    <a:pt x="171119" y="32929"/>
                    <a:pt x="172013" y="33545"/>
                    <a:pt x="173523" y="33854"/>
                  </a:cubicBezTo>
                  <a:cubicBezTo>
                    <a:pt x="174089" y="33869"/>
                    <a:pt x="174632" y="34075"/>
                    <a:pt x="175065" y="34440"/>
                  </a:cubicBezTo>
                  <a:cubicBezTo>
                    <a:pt x="175373" y="34748"/>
                    <a:pt x="175373" y="34748"/>
                    <a:pt x="175373" y="35056"/>
                  </a:cubicBezTo>
                  <a:cubicBezTo>
                    <a:pt x="175397" y="36207"/>
                    <a:pt x="175187" y="37350"/>
                    <a:pt x="174757" y="38417"/>
                  </a:cubicBezTo>
                  <a:lnTo>
                    <a:pt x="174757" y="39311"/>
                  </a:lnTo>
                  <a:cubicBezTo>
                    <a:pt x="174757" y="39619"/>
                    <a:pt x="175065" y="40236"/>
                    <a:pt x="175065" y="40544"/>
                  </a:cubicBezTo>
                  <a:cubicBezTo>
                    <a:pt x="175142" y="41086"/>
                    <a:pt x="175343" y="41603"/>
                    <a:pt x="175651" y="42055"/>
                  </a:cubicBezTo>
                  <a:lnTo>
                    <a:pt x="175651" y="42672"/>
                  </a:lnTo>
                  <a:cubicBezTo>
                    <a:pt x="175780" y="43203"/>
                    <a:pt x="175987" y="43713"/>
                    <a:pt x="176267" y="44183"/>
                  </a:cubicBezTo>
                  <a:cubicBezTo>
                    <a:pt x="176505" y="44726"/>
                    <a:pt x="176816" y="45235"/>
                    <a:pt x="177192" y="45693"/>
                  </a:cubicBezTo>
                  <a:cubicBezTo>
                    <a:pt x="177192" y="46002"/>
                    <a:pt x="177470" y="46002"/>
                    <a:pt x="177778" y="46310"/>
                  </a:cubicBezTo>
                  <a:cubicBezTo>
                    <a:pt x="178009" y="46547"/>
                    <a:pt x="178122" y="46875"/>
                    <a:pt x="178087" y="47204"/>
                  </a:cubicBezTo>
                  <a:lnTo>
                    <a:pt x="178087" y="48746"/>
                  </a:lnTo>
                  <a:cubicBezTo>
                    <a:pt x="178051" y="49075"/>
                    <a:pt x="178164" y="49403"/>
                    <a:pt x="178395" y="49640"/>
                  </a:cubicBezTo>
                  <a:cubicBezTo>
                    <a:pt x="178685" y="49791"/>
                    <a:pt x="178997" y="49895"/>
                    <a:pt x="179320" y="49948"/>
                  </a:cubicBezTo>
                  <a:cubicBezTo>
                    <a:pt x="180404" y="50899"/>
                    <a:pt x="181151" y="52175"/>
                    <a:pt x="181447" y="53586"/>
                  </a:cubicBezTo>
                  <a:cubicBezTo>
                    <a:pt x="181225" y="54389"/>
                    <a:pt x="180800" y="55122"/>
                    <a:pt x="180214" y="55714"/>
                  </a:cubicBezTo>
                  <a:cubicBezTo>
                    <a:pt x="179871" y="56653"/>
                    <a:pt x="179469" y="57569"/>
                    <a:pt x="179012" y="58458"/>
                  </a:cubicBezTo>
                  <a:cubicBezTo>
                    <a:pt x="178378" y="58856"/>
                    <a:pt x="177605" y="58968"/>
                    <a:pt x="176884" y="58766"/>
                  </a:cubicBezTo>
                  <a:lnTo>
                    <a:pt x="175959" y="57841"/>
                  </a:lnTo>
                  <a:lnTo>
                    <a:pt x="174757" y="57533"/>
                  </a:lnTo>
                  <a:lnTo>
                    <a:pt x="173832" y="57841"/>
                  </a:lnTo>
                  <a:lnTo>
                    <a:pt x="173832" y="56978"/>
                  </a:lnTo>
                  <a:cubicBezTo>
                    <a:pt x="173996" y="56383"/>
                    <a:pt x="173996" y="55754"/>
                    <a:pt x="173832" y="55159"/>
                  </a:cubicBezTo>
                  <a:cubicBezTo>
                    <a:pt x="173676" y="53645"/>
                    <a:pt x="173248" y="52173"/>
                    <a:pt x="172568" y="50812"/>
                  </a:cubicBezTo>
                  <a:cubicBezTo>
                    <a:pt x="172404" y="49990"/>
                    <a:pt x="172198" y="49177"/>
                    <a:pt x="171951" y="48376"/>
                  </a:cubicBezTo>
                  <a:cubicBezTo>
                    <a:pt x="171643" y="47143"/>
                    <a:pt x="170749" y="45632"/>
                    <a:pt x="170749" y="45015"/>
                  </a:cubicBezTo>
                  <a:lnTo>
                    <a:pt x="170749" y="42888"/>
                  </a:lnTo>
                  <a:cubicBezTo>
                    <a:pt x="170782" y="41945"/>
                    <a:pt x="170570" y="41010"/>
                    <a:pt x="170132" y="40174"/>
                  </a:cubicBezTo>
                  <a:cubicBezTo>
                    <a:pt x="169515" y="39249"/>
                    <a:pt x="169207" y="39249"/>
                    <a:pt x="168929" y="39249"/>
                  </a:cubicBezTo>
                  <a:cubicBezTo>
                    <a:pt x="168652" y="39249"/>
                    <a:pt x="168313" y="39866"/>
                    <a:pt x="168313" y="40483"/>
                  </a:cubicBezTo>
                  <a:cubicBezTo>
                    <a:pt x="167833" y="41634"/>
                    <a:pt x="167726" y="42906"/>
                    <a:pt x="168004" y="44121"/>
                  </a:cubicBezTo>
                  <a:cubicBezTo>
                    <a:pt x="168004" y="44121"/>
                    <a:pt x="168313" y="45015"/>
                    <a:pt x="168621" y="45015"/>
                  </a:cubicBezTo>
                  <a:cubicBezTo>
                    <a:pt x="169076" y="45093"/>
                    <a:pt x="169495" y="45308"/>
                    <a:pt x="169824" y="45632"/>
                  </a:cubicBezTo>
                  <a:cubicBezTo>
                    <a:pt x="169824" y="45940"/>
                    <a:pt x="170440" y="47143"/>
                    <a:pt x="170440" y="47451"/>
                  </a:cubicBezTo>
                  <a:cubicBezTo>
                    <a:pt x="170440" y="47759"/>
                    <a:pt x="170440" y="48962"/>
                    <a:pt x="170132" y="49270"/>
                  </a:cubicBezTo>
                  <a:cubicBezTo>
                    <a:pt x="169678" y="49585"/>
                    <a:pt x="169075" y="49585"/>
                    <a:pt x="168621" y="49270"/>
                  </a:cubicBezTo>
                  <a:cubicBezTo>
                    <a:pt x="168004" y="48962"/>
                    <a:pt x="167388" y="49578"/>
                    <a:pt x="167080" y="48962"/>
                  </a:cubicBezTo>
                  <a:cubicBezTo>
                    <a:pt x="166771" y="48345"/>
                    <a:pt x="166185" y="48376"/>
                    <a:pt x="165877" y="47759"/>
                  </a:cubicBezTo>
                  <a:cubicBezTo>
                    <a:pt x="165648" y="47290"/>
                    <a:pt x="165542" y="46770"/>
                    <a:pt x="165569" y="46248"/>
                  </a:cubicBezTo>
                  <a:cubicBezTo>
                    <a:pt x="165569" y="45632"/>
                    <a:pt x="164952" y="45015"/>
                    <a:pt x="164952" y="44738"/>
                  </a:cubicBezTo>
                  <a:cubicBezTo>
                    <a:pt x="164801" y="44576"/>
                    <a:pt x="164547" y="44567"/>
                    <a:pt x="164386" y="44718"/>
                  </a:cubicBezTo>
                  <a:cubicBezTo>
                    <a:pt x="164379" y="44725"/>
                    <a:pt x="164373" y="44731"/>
                    <a:pt x="164366" y="44738"/>
                  </a:cubicBezTo>
                  <a:cubicBezTo>
                    <a:pt x="164366" y="44738"/>
                    <a:pt x="164366" y="45940"/>
                    <a:pt x="164058" y="46248"/>
                  </a:cubicBezTo>
                  <a:cubicBezTo>
                    <a:pt x="163750" y="46557"/>
                    <a:pt x="164058" y="47759"/>
                    <a:pt x="164366" y="48684"/>
                  </a:cubicBezTo>
                  <a:cubicBezTo>
                    <a:pt x="164675" y="49609"/>
                    <a:pt x="164366" y="50195"/>
                    <a:pt x="164675" y="50812"/>
                  </a:cubicBezTo>
                  <a:cubicBezTo>
                    <a:pt x="164983" y="51428"/>
                    <a:pt x="165569" y="52939"/>
                    <a:pt x="165569" y="53525"/>
                  </a:cubicBezTo>
                  <a:cubicBezTo>
                    <a:pt x="165569" y="54111"/>
                    <a:pt x="167388" y="56608"/>
                    <a:pt x="167080" y="57471"/>
                  </a:cubicBezTo>
                  <a:cubicBezTo>
                    <a:pt x="166771" y="58335"/>
                    <a:pt x="166802" y="59321"/>
                    <a:pt x="166494" y="60215"/>
                  </a:cubicBezTo>
                  <a:cubicBezTo>
                    <a:pt x="166185" y="61110"/>
                    <a:pt x="164366" y="61449"/>
                    <a:pt x="164366" y="61449"/>
                  </a:cubicBezTo>
                  <a:cubicBezTo>
                    <a:pt x="163621" y="61235"/>
                    <a:pt x="163039" y="60652"/>
                    <a:pt x="162825" y="59907"/>
                  </a:cubicBezTo>
                  <a:cubicBezTo>
                    <a:pt x="162218" y="58972"/>
                    <a:pt x="161809" y="57923"/>
                    <a:pt x="161622" y="56824"/>
                  </a:cubicBezTo>
                  <a:cubicBezTo>
                    <a:pt x="161622" y="56207"/>
                    <a:pt x="161314" y="54696"/>
                    <a:pt x="161314" y="54080"/>
                  </a:cubicBezTo>
                  <a:lnTo>
                    <a:pt x="161314" y="51336"/>
                  </a:lnTo>
                  <a:cubicBezTo>
                    <a:pt x="161314" y="50750"/>
                    <a:pt x="161622" y="49517"/>
                    <a:pt x="161622" y="49208"/>
                  </a:cubicBezTo>
                  <a:cubicBezTo>
                    <a:pt x="161622" y="48900"/>
                    <a:pt x="161314" y="47697"/>
                    <a:pt x="161006" y="47697"/>
                  </a:cubicBezTo>
                  <a:cubicBezTo>
                    <a:pt x="160697" y="47697"/>
                    <a:pt x="160420" y="48006"/>
                    <a:pt x="160420" y="49208"/>
                  </a:cubicBezTo>
                  <a:cubicBezTo>
                    <a:pt x="160420" y="50411"/>
                    <a:pt x="160111" y="51027"/>
                    <a:pt x="160111" y="51644"/>
                  </a:cubicBezTo>
                  <a:cubicBezTo>
                    <a:pt x="160052" y="52453"/>
                    <a:pt x="159409" y="53096"/>
                    <a:pt x="158601" y="53155"/>
                  </a:cubicBezTo>
                  <a:cubicBezTo>
                    <a:pt x="158601" y="53155"/>
                    <a:pt x="157676" y="53155"/>
                    <a:pt x="157367" y="53463"/>
                  </a:cubicBezTo>
                  <a:cubicBezTo>
                    <a:pt x="157055" y="54029"/>
                    <a:pt x="157055" y="54716"/>
                    <a:pt x="157367" y="55282"/>
                  </a:cubicBezTo>
                  <a:cubicBezTo>
                    <a:pt x="157990" y="57077"/>
                    <a:pt x="158495" y="58910"/>
                    <a:pt x="158878" y="60770"/>
                  </a:cubicBezTo>
                  <a:cubicBezTo>
                    <a:pt x="158711" y="62894"/>
                    <a:pt x="158200" y="64976"/>
                    <a:pt x="157367" y="66937"/>
                  </a:cubicBezTo>
                  <a:cubicBezTo>
                    <a:pt x="156734" y="67407"/>
                    <a:pt x="156127" y="67911"/>
                    <a:pt x="155548" y="68448"/>
                  </a:cubicBezTo>
                  <a:cubicBezTo>
                    <a:pt x="155255" y="68780"/>
                    <a:pt x="154749" y="68811"/>
                    <a:pt x="154417" y="68519"/>
                  </a:cubicBezTo>
                  <a:cubicBezTo>
                    <a:pt x="154392" y="68496"/>
                    <a:pt x="154368" y="68473"/>
                    <a:pt x="154346" y="68448"/>
                  </a:cubicBezTo>
                  <a:cubicBezTo>
                    <a:pt x="153609" y="68220"/>
                    <a:pt x="152897" y="67920"/>
                    <a:pt x="152218" y="67553"/>
                  </a:cubicBezTo>
                  <a:cubicBezTo>
                    <a:pt x="151910" y="67245"/>
                    <a:pt x="151602" y="66629"/>
                    <a:pt x="151293" y="66320"/>
                  </a:cubicBezTo>
                  <a:cubicBezTo>
                    <a:pt x="150985" y="66012"/>
                    <a:pt x="150985" y="65426"/>
                    <a:pt x="151293" y="65118"/>
                  </a:cubicBezTo>
                  <a:lnTo>
                    <a:pt x="152496" y="63884"/>
                  </a:lnTo>
                  <a:cubicBezTo>
                    <a:pt x="153242" y="62375"/>
                    <a:pt x="153662" y="60726"/>
                    <a:pt x="153729" y="59044"/>
                  </a:cubicBezTo>
                  <a:cubicBezTo>
                    <a:pt x="153421" y="57502"/>
                    <a:pt x="153729" y="54789"/>
                    <a:pt x="153113" y="53864"/>
                  </a:cubicBezTo>
                  <a:cubicBezTo>
                    <a:pt x="152496" y="52939"/>
                    <a:pt x="151910" y="51737"/>
                    <a:pt x="151293" y="52045"/>
                  </a:cubicBezTo>
                  <a:cubicBezTo>
                    <a:pt x="150817" y="52045"/>
                    <a:pt x="150369" y="52274"/>
                    <a:pt x="150091" y="52661"/>
                  </a:cubicBezTo>
                  <a:cubicBezTo>
                    <a:pt x="149929" y="52820"/>
                    <a:pt x="149822" y="53025"/>
                    <a:pt x="149783" y="53247"/>
                  </a:cubicBezTo>
                  <a:lnTo>
                    <a:pt x="149783" y="53247"/>
                  </a:lnTo>
                  <a:cubicBezTo>
                    <a:pt x="149730" y="53570"/>
                    <a:pt x="149626" y="53882"/>
                    <a:pt x="149474" y="54172"/>
                  </a:cubicBezTo>
                  <a:lnTo>
                    <a:pt x="149474" y="55375"/>
                  </a:lnTo>
                  <a:cubicBezTo>
                    <a:pt x="149572" y="56111"/>
                    <a:pt x="149780" y="56828"/>
                    <a:pt x="150091" y="57502"/>
                  </a:cubicBezTo>
                  <a:cubicBezTo>
                    <a:pt x="150405" y="57963"/>
                    <a:pt x="150605" y="58491"/>
                    <a:pt x="150677" y="59044"/>
                  </a:cubicBezTo>
                  <a:cubicBezTo>
                    <a:pt x="150677" y="59352"/>
                    <a:pt x="150368" y="59352"/>
                    <a:pt x="150368" y="59630"/>
                  </a:cubicBezTo>
                  <a:cubicBezTo>
                    <a:pt x="149166" y="60863"/>
                    <a:pt x="149474" y="62713"/>
                    <a:pt x="147285" y="61480"/>
                  </a:cubicBezTo>
                  <a:cubicBezTo>
                    <a:pt x="146793" y="61247"/>
                    <a:pt x="146289" y="61042"/>
                    <a:pt x="145775" y="60863"/>
                  </a:cubicBezTo>
                  <a:cubicBezTo>
                    <a:pt x="145338" y="60381"/>
                    <a:pt x="144926" y="59876"/>
                    <a:pt x="144541" y="59352"/>
                  </a:cubicBezTo>
                  <a:cubicBezTo>
                    <a:pt x="143339" y="57225"/>
                    <a:pt x="144850" y="58119"/>
                    <a:pt x="144541" y="56916"/>
                  </a:cubicBezTo>
                  <a:cubicBezTo>
                    <a:pt x="144562" y="56385"/>
                    <a:pt x="144456" y="55857"/>
                    <a:pt x="144233" y="55375"/>
                  </a:cubicBezTo>
                  <a:cubicBezTo>
                    <a:pt x="144204" y="55064"/>
                    <a:pt x="143958" y="54817"/>
                    <a:pt x="143647" y="54789"/>
                  </a:cubicBezTo>
                  <a:cubicBezTo>
                    <a:pt x="141273" y="54388"/>
                    <a:pt x="140965" y="54388"/>
                    <a:pt x="140656" y="54080"/>
                  </a:cubicBezTo>
                  <a:close/>
                  <a:moveTo>
                    <a:pt x="377417" y="113494"/>
                  </a:moveTo>
                  <a:lnTo>
                    <a:pt x="377417" y="111952"/>
                  </a:lnTo>
                  <a:cubicBezTo>
                    <a:pt x="377864" y="111873"/>
                    <a:pt x="378281" y="111670"/>
                    <a:pt x="378619" y="111366"/>
                  </a:cubicBezTo>
                  <a:cubicBezTo>
                    <a:pt x="379487" y="111117"/>
                    <a:pt x="380240" y="110572"/>
                    <a:pt x="380746" y="109824"/>
                  </a:cubicBezTo>
                  <a:cubicBezTo>
                    <a:pt x="381055" y="109516"/>
                    <a:pt x="381363" y="108930"/>
                    <a:pt x="380746" y="108622"/>
                  </a:cubicBezTo>
                  <a:lnTo>
                    <a:pt x="378311" y="105878"/>
                  </a:lnTo>
                  <a:cubicBezTo>
                    <a:pt x="378311" y="105878"/>
                    <a:pt x="378311" y="105570"/>
                    <a:pt x="377725" y="105878"/>
                  </a:cubicBezTo>
                  <a:lnTo>
                    <a:pt x="377417" y="105878"/>
                  </a:lnTo>
                  <a:lnTo>
                    <a:pt x="377417" y="102795"/>
                  </a:lnTo>
                  <a:cubicBezTo>
                    <a:pt x="377817" y="102521"/>
                    <a:pt x="377950" y="101991"/>
                    <a:pt x="377725" y="101561"/>
                  </a:cubicBezTo>
                  <a:lnTo>
                    <a:pt x="377417" y="101253"/>
                  </a:lnTo>
                  <a:lnTo>
                    <a:pt x="377417" y="96012"/>
                  </a:lnTo>
                  <a:lnTo>
                    <a:pt x="378002" y="96628"/>
                  </a:lnTo>
                  <a:cubicBezTo>
                    <a:pt x="378484" y="96852"/>
                    <a:pt x="379015" y="96948"/>
                    <a:pt x="379544" y="96906"/>
                  </a:cubicBezTo>
                  <a:cubicBezTo>
                    <a:pt x="380062" y="96922"/>
                    <a:pt x="380577" y="96827"/>
                    <a:pt x="381055" y="96628"/>
                  </a:cubicBezTo>
                  <a:cubicBezTo>
                    <a:pt x="381671" y="96320"/>
                    <a:pt x="381949" y="96012"/>
                    <a:pt x="382257" y="96012"/>
                  </a:cubicBezTo>
                  <a:cubicBezTo>
                    <a:pt x="382565" y="96012"/>
                    <a:pt x="383490" y="95087"/>
                    <a:pt x="383799" y="94778"/>
                  </a:cubicBezTo>
                  <a:lnTo>
                    <a:pt x="384076" y="94501"/>
                  </a:lnTo>
                  <a:cubicBezTo>
                    <a:pt x="384385" y="94193"/>
                    <a:pt x="384693" y="94193"/>
                    <a:pt x="384693" y="94778"/>
                  </a:cubicBezTo>
                  <a:lnTo>
                    <a:pt x="384693" y="95703"/>
                  </a:lnTo>
                  <a:cubicBezTo>
                    <a:pt x="384693" y="96320"/>
                    <a:pt x="385001" y="96906"/>
                    <a:pt x="385001" y="97522"/>
                  </a:cubicBezTo>
                  <a:cubicBezTo>
                    <a:pt x="385181" y="97914"/>
                    <a:pt x="385181" y="98364"/>
                    <a:pt x="385001" y="98756"/>
                  </a:cubicBezTo>
                  <a:cubicBezTo>
                    <a:pt x="384744" y="99015"/>
                    <a:pt x="384536" y="99318"/>
                    <a:pt x="384385" y="99650"/>
                  </a:cubicBezTo>
                  <a:cubicBezTo>
                    <a:pt x="384028" y="100214"/>
                    <a:pt x="383498" y="100646"/>
                    <a:pt x="382874" y="100883"/>
                  </a:cubicBezTo>
                  <a:lnTo>
                    <a:pt x="381949" y="101777"/>
                  </a:lnTo>
                  <a:lnTo>
                    <a:pt x="381949" y="102086"/>
                  </a:lnTo>
                  <a:lnTo>
                    <a:pt x="381949" y="102086"/>
                  </a:lnTo>
                  <a:lnTo>
                    <a:pt x="382565" y="103011"/>
                  </a:lnTo>
                  <a:cubicBezTo>
                    <a:pt x="383182" y="103905"/>
                    <a:pt x="382874" y="103905"/>
                    <a:pt x="381949" y="104521"/>
                  </a:cubicBezTo>
                  <a:cubicBezTo>
                    <a:pt x="381024" y="105138"/>
                    <a:pt x="380438" y="106649"/>
                    <a:pt x="382257" y="106957"/>
                  </a:cubicBezTo>
                  <a:cubicBezTo>
                    <a:pt x="383084" y="107212"/>
                    <a:pt x="383897" y="107511"/>
                    <a:pt x="384693" y="107851"/>
                  </a:cubicBezTo>
                  <a:cubicBezTo>
                    <a:pt x="385310" y="107851"/>
                    <a:pt x="385618" y="108160"/>
                    <a:pt x="385926" y="108160"/>
                  </a:cubicBezTo>
                  <a:cubicBezTo>
                    <a:pt x="386235" y="108160"/>
                    <a:pt x="386512" y="108468"/>
                    <a:pt x="386820" y="108468"/>
                  </a:cubicBezTo>
                  <a:cubicBezTo>
                    <a:pt x="388054" y="109362"/>
                    <a:pt x="387129" y="109085"/>
                    <a:pt x="387129" y="110595"/>
                  </a:cubicBezTo>
                  <a:cubicBezTo>
                    <a:pt x="387129" y="111212"/>
                    <a:pt x="386512" y="112414"/>
                    <a:pt x="386204" y="112414"/>
                  </a:cubicBezTo>
                  <a:cubicBezTo>
                    <a:pt x="385503" y="112571"/>
                    <a:pt x="384777" y="112571"/>
                    <a:pt x="384076" y="112414"/>
                  </a:cubicBezTo>
                  <a:cubicBezTo>
                    <a:pt x="382144" y="112501"/>
                    <a:pt x="380218" y="112707"/>
                    <a:pt x="378311" y="113031"/>
                  </a:cubicBezTo>
                  <a:cubicBezTo>
                    <a:pt x="377725" y="113031"/>
                    <a:pt x="377355" y="113586"/>
                    <a:pt x="376677" y="113401"/>
                  </a:cubicBezTo>
                  <a:moveTo>
                    <a:pt x="357653" y="124254"/>
                  </a:moveTo>
                  <a:cubicBezTo>
                    <a:pt x="357821" y="124094"/>
                    <a:pt x="358039" y="123996"/>
                    <a:pt x="358270" y="123976"/>
                  </a:cubicBezTo>
                  <a:cubicBezTo>
                    <a:pt x="358868" y="124118"/>
                    <a:pt x="359476" y="124211"/>
                    <a:pt x="360089" y="124254"/>
                  </a:cubicBezTo>
                  <a:cubicBezTo>
                    <a:pt x="360609" y="124329"/>
                    <a:pt x="361140" y="124232"/>
                    <a:pt x="361600" y="123976"/>
                  </a:cubicBezTo>
                  <a:cubicBezTo>
                    <a:pt x="361908" y="123976"/>
                    <a:pt x="362216" y="123360"/>
                    <a:pt x="362216" y="123052"/>
                  </a:cubicBezTo>
                  <a:cubicBezTo>
                    <a:pt x="362216" y="122743"/>
                    <a:pt x="362216" y="122435"/>
                    <a:pt x="361908" y="122127"/>
                  </a:cubicBezTo>
                  <a:cubicBezTo>
                    <a:pt x="361600" y="121818"/>
                    <a:pt x="362216" y="121232"/>
                    <a:pt x="362833" y="120307"/>
                  </a:cubicBezTo>
                  <a:cubicBezTo>
                    <a:pt x="362627" y="119748"/>
                    <a:pt x="362313" y="119235"/>
                    <a:pt x="361908" y="118797"/>
                  </a:cubicBezTo>
                  <a:cubicBezTo>
                    <a:pt x="361332" y="117986"/>
                    <a:pt x="360454" y="117442"/>
                    <a:pt x="359472" y="117286"/>
                  </a:cubicBezTo>
                  <a:cubicBezTo>
                    <a:pt x="358886" y="116978"/>
                    <a:pt x="357961" y="116669"/>
                    <a:pt x="357345" y="116361"/>
                  </a:cubicBezTo>
                  <a:lnTo>
                    <a:pt x="357345" y="124254"/>
                  </a:lnTo>
                  <a:close/>
                  <a:moveTo>
                    <a:pt x="377417" y="96320"/>
                  </a:moveTo>
                  <a:lnTo>
                    <a:pt x="377417" y="101469"/>
                  </a:lnTo>
                  <a:cubicBezTo>
                    <a:pt x="377108" y="101469"/>
                    <a:pt x="377108" y="101161"/>
                    <a:pt x="376492" y="101161"/>
                  </a:cubicBezTo>
                  <a:cubicBezTo>
                    <a:pt x="375744" y="101153"/>
                    <a:pt x="375011" y="100951"/>
                    <a:pt x="374364" y="100575"/>
                  </a:cubicBezTo>
                  <a:cubicBezTo>
                    <a:pt x="374056" y="100266"/>
                    <a:pt x="373748" y="100266"/>
                    <a:pt x="372853" y="100266"/>
                  </a:cubicBezTo>
                  <a:cubicBezTo>
                    <a:pt x="371959" y="100266"/>
                    <a:pt x="371343" y="100575"/>
                    <a:pt x="371034" y="99958"/>
                  </a:cubicBezTo>
                  <a:cubicBezTo>
                    <a:pt x="372175" y="99984"/>
                    <a:pt x="373308" y="99774"/>
                    <a:pt x="374364" y="99342"/>
                  </a:cubicBezTo>
                  <a:cubicBezTo>
                    <a:pt x="375289" y="99033"/>
                    <a:pt x="376492" y="98756"/>
                    <a:pt x="376492" y="98139"/>
                  </a:cubicBezTo>
                  <a:cubicBezTo>
                    <a:pt x="376492" y="97522"/>
                    <a:pt x="376492" y="97522"/>
                    <a:pt x="376492" y="97214"/>
                  </a:cubicBezTo>
                  <a:cubicBezTo>
                    <a:pt x="376504" y="96792"/>
                    <a:pt x="376397" y="96376"/>
                    <a:pt x="376183" y="96012"/>
                  </a:cubicBezTo>
                  <a:lnTo>
                    <a:pt x="376183" y="95087"/>
                  </a:lnTo>
                  <a:cubicBezTo>
                    <a:pt x="376420" y="95109"/>
                    <a:pt x="376640" y="95219"/>
                    <a:pt x="376800" y="95395"/>
                  </a:cubicBezTo>
                  <a:cubicBezTo>
                    <a:pt x="376959" y="95732"/>
                    <a:pt x="377167" y="96043"/>
                    <a:pt x="377417" y="96320"/>
                  </a:cubicBezTo>
                  <a:close/>
                  <a:moveTo>
                    <a:pt x="377417" y="103011"/>
                  </a:moveTo>
                  <a:lnTo>
                    <a:pt x="377417" y="106094"/>
                  </a:lnTo>
                  <a:cubicBezTo>
                    <a:pt x="376178" y="106192"/>
                    <a:pt x="374950" y="106398"/>
                    <a:pt x="373747" y="106710"/>
                  </a:cubicBezTo>
                  <a:cubicBezTo>
                    <a:pt x="373470" y="106710"/>
                    <a:pt x="373748" y="107327"/>
                    <a:pt x="373748" y="107327"/>
                  </a:cubicBezTo>
                  <a:cubicBezTo>
                    <a:pt x="373748" y="107913"/>
                    <a:pt x="374056" y="108838"/>
                    <a:pt x="374056" y="109146"/>
                  </a:cubicBezTo>
                  <a:cubicBezTo>
                    <a:pt x="374056" y="109455"/>
                    <a:pt x="373748" y="110349"/>
                    <a:pt x="373748" y="110657"/>
                  </a:cubicBezTo>
                  <a:cubicBezTo>
                    <a:pt x="373748" y="110965"/>
                    <a:pt x="375597" y="111274"/>
                    <a:pt x="375597" y="111274"/>
                  </a:cubicBezTo>
                  <a:cubicBezTo>
                    <a:pt x="375597" y="111274"/>
                    <a:pt x="376492" y="111859"/>
                    <a:pt x="377108" y="111859"/>
                  </a:cubicBezTo>
                  <a:lnTo>
                    <a:pt x="377417" y="111859"/>
                  </a:lnTo>
                  <a:lnTo>
                    <a:pt x="377417" y="113401"/>
                  </a:lnTo>
                  <a:lnTo>
                    <a:pt x="377417" y="113401"/>
                  </a:lnTo>
                  <a:cubicBezTo>
                    <a:pt x="375875" y="113679"/>
                    <a:pt x="377108" y="114295"/>
                    <a:pt x="376183" y="115806"/>
                  </a:cubicBezTo>
                  <a:cubicBezTo>
                    <a:pt x="375858" y="116537"/>
                    <a:pt x="375001" y="116866"/>
                    <a:pt x="374270" y="116541"/>
                  </a:cubicBezTo>
                  <a:cubicBezTo>
                    <a:pt x="374195" y="116507"/>
                    <a:pt x="374124" y="116468"/>
                    <a:pt x="374056" y="116423"/>
                  </a:cubicBezTo>
                  <a:cubicBezTo>
                    <a:pt x="373675" y="116098"/>
                    <a:pt x="373274" y="115799"/>
                    <a:pt x="372853" y="115528"/>
                  </a:cubicBezTo>
                  <a:cubicBezTo>
                    <a:pt x="372237" y="115806"/>
                    <a:pt x="372237" y="116114"/>
                    <a:pt x="372545" y="117348"/>
                  </a:cubicBezTo>
                  <a:cubicBezTo>
                    <a:pt x="372313" y="118610"/>
                    <a:pt x="371908" y="119834"/>
                    <a:pt x="371343" y="120986"/>
                  </a:cubicBezTo>
                  <a:cubicBezTo>
                    <a:pt x="371034" y="121602"/>
                    <a:pt x="370726" y="121911"/>
                    <a:pt x="369493" y="121602"/>
                  </a:cubicBezTo>
                  <a:cubicBezTo>
                    <a:pt x="368634" y="121532"/>
                    <a:pt x="367853" y="121079"/>
                    <a:pt x="367365" y="120369"/>
                  </a:cubicBezTo>
                  <a:cubicBezTo>
                    <a:pt x="366474" y="119327"/>
                    <a:pt x="365669" y="118213"/>
                    <a:pt x="364960" y="117039"/>
                  </a:cubicBezTo>
                  <a:cubicBezTo>
                    <a:pt x="364652" y="116731"/>
                    <a:pt x="365854" y="117039"/>
                    <a:pt x="365854" y="117039"/>
                  </a:cubicBezTo>
                  <a:cubicBezTo>
                    <a:pt x="366645" y="117320"/>
                    <a:pt x="367461" y="117526"/>
                    <a:pt x="368290" y="117656"/>
                  </a:cubicBezTo>
                  <a:cubicBezTo>
                    <a:pt x="368907" y="117656"/>
                    <a:pt x="369801" y="117039"/>
                    <a:pt x="369801" y="116731"/>
                  </a:cubicBezTo>
                  <a:cubicBezTo>
                    <a:pt x="369801" y="116423"/>
                    <a:pt x="369493" y="115806"/>
                    <a:pt x="369493" y="115528"/>
                  </a:cubicBezTo>
                  <a:cubicBezTo>
                    <a:pt x="369493" y="115251"/>
                    <a:pt x="368290" y="115220"/>
                    <a:pt x="368290" y="115220"/>
                  </a:cubicBezTo>
                  <a:lnTo>
                    <a:pt x="365546" y="115220"/>
                  </a:lnTo>
                  <a:cubicBezTo>
                    <a:pt x="364695" y="114701"/>
                    <a:pt x="363784" y="114287"/>
                    <a:pt x="362833" y="113987"/>
                  </a:cubicBezTo>
                  <a:cubicBezTo>
                    <a:pt x="362216" y="113679"/>
                    <a:pt x="361291" y="113987"/>
                    <a:pt x="360397" y="113987"/>
                  </a:cubicBezTo>
                  <a:lnTo>
                    <a:pt x="357961" y="113401"/>
                  </a:lnTo>
                  <a:lnTo>
                    <a:pt x="357961" y="108160"/>
                  </a:lnTo>
                  <a:cubicBezTo>
                    <a:pt x="359619" y="109199"/>
                    <a:pt x="361350" y="110117"/>
                    <a:pt x="363141" y="110904"/>
                  </a:cubicBezTo>
                  <a:cubicBezTo>
                    <a:pt x="363727" y="111212"/>
                    <a:pt x="364344" y="111212"/>
                    <a:pt x="364960" y="111489"/>
                  </a:cubicBezTo>
                  <a:cubicBezTo>
                    <a:pt x="365806" y="111932"/>
                    <a:pt x="366610" y="112448"/>
                    <a:pt x="367365" y="113031"/>
                  </a:cubicBezTo>
                  <a:cubicBezTo>
                    <a:pt x="367827" y="113252"/>
                    <a:pt x="368245" y="113555"/>
                    <a:pt x="368599" y="113925"/>
                  </a:cubicBezTo>
                  <a:cubicBezTo>
                    <a:pt x="369124" y="114319"/>
                    <a:pt x="369761" y="114535"/>
                    <a:pt x="370418" y="114542"/>
                  </a:cubicBezTo>
                  <a:lnTo>
                    <a:pt x="371620" y="114542"/>
                  </a:lnTo>
                  <a:cubicBezTo>
                    <a:pt x="372055" y="114588"/>
                    <a:pt x="372492" y="114479"/>
                    <a:pt x="372853" y="114234"/>
                  </a:cubicBezTo>
                  <a:cubicBezTo>
                    <a:pt x="373084" y="113996"/>
                    <a:pt x="373197" y="113668"/>
                    <a:pt x="373162" y="113339"/>
                  </a:cubicBezTo>
                  <a:cubicBezTo>
                    <a:pt x="373202" y="112666"/>
                    <a:pt x="372981" y="112004"/>
                    <a:pt x="372545" y="111489"/>
                  </a:cubicBezTo>
                  <a:cubicBezTo>
                    <a:pt x="372237" y="111212"/>
                    <a:pt x="371928" y="110595"/>
                    <a:pt x="371620" y="110595"/>
                  </a:cubicBezTo>
                  <a:cubicBezTo>
                    <a:pt x="371308" y="110651"/>
                    <a:pt x="371006" y="110755"/>
                    <a:pt x="370726" y="110904"/>
                  </a:cubicBezTo>
                  <a:cubicBezTo>
                    <a:pt x="370556" y="110737"/>
                    <a:pt x="370553" y="110463"/>
                    <a:pt x="370720" y="110293"/>
                  </a:cubicBezTo>
                  <a:cubicBezTo>
                    <a:pt x="370722" y="110291"/>
                    <a:pt x="370724" y="110289"/>
                    <a:pt x="370726" y="110287"/>
                  </a:cubicBezTo>
                  <a:cubicBezTo>
                    <a:pt x="370710" y="109392"/>
                    <a:pt x="370383" y="108531"/>
                    <a:pt x="369801" y="107851"/>
                  </a:cubicBezTo>
                  <a:cubicBezTo>
                    <a:pt x="369493" y="107543"/>
                    <a:pt x="369493" y="107543"/>
                    <a:pt x="369215" y="107543"/>
                  </a:cubicBezTo>
                  <a:cubicBezTo>
                    <a:pt x="368687" y="107562"/>
                    <a:pt x="368162" y="107468"/>
                    <a:pt x="367674" y="107265"/>
                  </a:cubicBezTo>
                  <a:cubicBezTo>
                    <a:pt x="367256" y="107245"/>
                    <a:pt x="366847" y="107140"/>
                    <a:pt x="366471" y="106957"/>
                  </a:cubicBezTo>
                  <a:lnTo>
                    <a:pt x="365238" y="106649"/>
                  </a:lnTo>
                  <a:lnTo>
                    <a:pt x="364960" y="106649"/>
                  </a:lnTo>
                  <a:cubicBezTo>
                    <a:pt x="364652" y="106649"/>
                    <a:pt x="364344" y="106340"/>
                    <a:pt x="363727" y="106340"/>
                  </a:cubicBezTo>
                  <a:cubicBezTo>
                    <a:pt x="362525" y="106340"/>
                    <a:pt x="362216" y="106340"/>
                    <a:pt x="362216" y="106032"/>
                  </a:cubicBezTo>
                  <a:cubicBezTo>
                    <a:pt x="362216" y="105724"/>
                    <a:pt x="362525" y="105415"/>
                    <a:pt x="362833" y="104830"/>
                  </a:cubicBezTo>
                  <a:cubicBezTo>
                    <a:pt x="363141" y="104244"/>
                    <a:pt x="363727" y="103011"/>
                    <a:pt x="364035" y="102702"/>
                  </a:cubicBezTo>
                  <a:cubicBezTo>
                    <a:pt x="365367" y="101200"/>
                    <a:pt x="366788" y="99779"/>
                    <a:pt x="368290" y="98447"/>
                  </a:cubicBezTo>
                  <a:cubicBezTo>
                    <a:pt x="369600" y="97225"/>
                    <a:pt x="370816" y="95905"/>
                    <a:pt x="371928" y="94501"/>
                  </a:cubicBezTo>
                  <a:lnTo>
                    <a:pt x="372237" y="94778"/>
                  </a:lnTo>
                  <a:lnTo>
                    <a:pt x="372237" y="95087"/>
                  </a:lnTo>
                  <a:cubicBezTo>
                    <a:pt x="372237" y="95087"/>
                    <a:pt x="372237" y="96012"/>
                    <a:pt x="371928" y="96012"/>
                  </a:cubicBezTo>
                  <a:cubicBezTo>
                    <a:pt x="371906" y="96248"/>
                    <a:pt x="371796" y="96468"/>
                    <a:pt x="371620" y="96628"/>
                  </a:cubicBezTo>
                  <a:cubicBezTo>
                    <a:pt x="370928" y="97260"/>
                    <a:pt x="370317" y="97974"/>
                    <a:pt x="369801" y="98756"/>
                  </a:cubicBezTo>
                  <a:cubicBezTo>
                    <a:pt x="368678" y="100199"/>
                    <a:pt x="367648" y="101713"/>
                    <a:pt x="366718" y="103288"/>
                  </a:cubicBezTo>
                  <a:cubicBezTo>
                    <a:pt x="366718" y="103596"/>
                    <a:pt x="366409" y="103905"/>
                    <a:pt x="366101" y="104213"/>
                  </a:cubicBezTo>
                  <a:cubicBezTo>
                    <a:pt x="365793" y="104521"/>
                    <a:pt x="365484" y="104830"/>
                    <a:pt x="365484" y="105138"/>
                  </a:cubicBezTo>
                  <a:cubicBezTo>
                    <a:pt x="365520" y="105467"/>
                    <a:pt x="365407" y="105795"/>
                    <a:pt x="365176" y="106032"/>
                  </a:cubicBezTo>
                  <a:cubicBezTo>
                    <a:pt x="365176" y="106202"/>
                    <a:pt x="365314" y="106340"/>
                    <a:pt x="365484" y="106340"/>
                  </a:cubicBezTo>
                  <a:lnTo>
                    <a:pt x="367920" y="106340"/>
                  </a:lnTo>
                  <a:cubicBezTo>
                    <a:pt x="368792" y="106223"/>
                    <a:pt x="369626" y="105907"/>
                    <a:pt x="370356" y="105415"/>
                  </a:cubicBezTo>
                  <a:lnTo>
                    <a:pt x="370356" y="103596"/>
                  </a:lnTo>
                  <a:cubicBezTo>
                    <a:pt x="370356" y="103011"/>
                    <a:pt x="370048" y="103011"/>
                    <a:pt x="370973" y="102702"/>
                  </a:cubicBezTo>
                  <a:cubicBezTo>
                    <a:pt x="371281" y="102702"/>
                    <a:pt x="371558" y="103596"/>
                    <a:pt x="371558" y="103596"/>
                  </a:cubicBezTo>
                  <a:cubicBezTo>
                    <a:pt x="371799" y="104235"/>
                    <a:pt x="372109" y="104845"/>
                    <a:pt x="372483" y="105415"/>
                  </a:cubicBezTo>
                  <a:cubicBezTo>
                    <a:pt x="373100" y="105724"/>
                    <a:pt x="374919" y="104830"/>
                    <a:pt x="376122" y="104521"/>
                  </a:cubicBezTo>
                  <a:cubicBezTo>
                    <a:pt x="376430" y="103596"/>
                    <a:pt x="377355" y="103288"/>
                    <a:pt x="377355" y="103011"/>
                  </a:cubicBezTo>
                  <a:close/>
                  <a:moveTo>
                    <a:pt x="357653" y="103596"/>
                  </a:moveTo>
                  <a:cubicBezTo>
                    <a:pt x="357823" y="103596"/>
                    <a:pt x="357961" y="103458"/>
                    <a:pt x="357961" y="103288"/>
                  </a:cubicBezTo>
                  <a:cubicBezTo>
                    <a:pt x="358578" y="103011"/>
                    <a:pt x="359164" y="102394"/>
                    <a:pt x="359781" y="102086"/>
                  </a:cubicBezTo>
                  <a:lnTo>
                    <a:pt x="361014" y="100883"/>
                  </a:lnTo>
                  <a:lnTo>
                    <a:pt x="362833" y="99033"/>
                  </a:lnTo>
                  <a:lnTo>
                    <a:pt x="363727" y="98139"/>
                  </a:lnTo>
                  <a:cubicBezTo>
                    <a:pt x="364035" y="97831"/>
                    <a:pt x="363419" y="97214"/>
                    <a:pt x="363419" y="96906"/>
                  </a:cubicBezTo>
                  <a:lnTo>
                    <a:pt x="363419" y="93576"/>
                  </a:lnTo>
                  <a:lnTo>
                    <a:pt x="362833" y="94193"/>
                  </a:lnTo>
                  <a:cubicBezTo>
                    <a:pt x="362276" y="94686"/>
                    <a:pt x="361852" y="95311"/>
                    <a:pt x="361600" y="96012"/>
                  </a:cubicBezTo>
                  <a:cubicBezTo>
                    <a:pt x="361291" y="96628"/>
                    <a:pt x="361291" y="96906"/>
                    <a:pt x="361014" y="97522"/>
                  </a:cubicBezTo>
                  <a:cubicBezTo>
                    <a:pt x="360736" y="98139"/>
                    <a:pt x="359781" y="98756"/>
                    <a:pt x="359472" y="99342"/>
                  </a:cubicBezTo>
                  <a:lnTo>
                    <a:pt x="358578" y="101161"/>
                  </a:lnTo>
                  <a:cubicBezTo>
                    <a:pt x="358270" y="101469"/>
                    <a:pt x="358270" y="101777"/>
                    <a:pt x="357961" y="102394"/>
                  </a:cubicBezTo>
                  <a:lnTo>
                    <a:pt x="357653" y="102733"/>
                  </a:lnTo>
                  <a:close/>
                  <a:moveTo>
                    <a:pt x="346646" y="118643"/>
                  </a:moveTo>
                  <a:cubicBezTo>
                    <a:pt x="347683" y="118604"/>
                    <a:pt x="348720" y="118708"/>
                    <a:pt x="349729" y="118951"/>
                  </a:cubicBezTo>
                  <a:cubicBezTo>
                    <a:pt x="351011" y="118923"/>
                    <a:pt x="352236" y="119479"/>
                    <a:pt x="353059" y="120462"/>
                  </a:cubicBezTo>
                  <a:cubicBezTo>
                    <a:pt x="353059" y="120462"/>
                    <a:pt x="352473" y="122003"/>
                    <a:pt x="352165" y="122589"/>
                  </a:cubicBezTo>
                  <a:cubicBezTo>
                    <a:pt x="351921" y="123617"/>
                    <a:pt x="351263" y="124499"/>
                    <a:pt x="350346" y="125025"/>
                  </a:cubicBezTo>
                  <a:cubicBezTo>
                    <a:pt x="348804" y="126227"/>
                    <a:pt x="348804" y="125950"/>
                    <a:pt x="348804" y="125950"/>
                  </a:cubicBezTo>
                  <a:cubicBezTo>
                    <a:pt x="348804" y="125950"/>
                    <a:pt x="348218" y="125950"/>
                    <a:pt x="346399" y="124716"/>
                  </a:cubicBezTo>
                  <a:cubicBezTo>
                    <a:pt x="344580" y="123483"/>
                    <a:pt x="343964" y="123206"/>
                    <a:pt x="343316" y="122281"/>
                  </a:cubicBezTo>
                  <a:cubicBezTo>
                    <a:pt x="342674" y="121804"/>
                    <a:pt x="342156" y="121180"/>
                    <a:pt x="341805" y="120462"/>
                  </a:cubicBezTo>
                  <a:cubicBezTo>
                    <a:pt x="341497" y="121695"/>
                    <a:pt x="341805" y="121387"/>
                    <a:pt x="342114" y="122281"/>
                  </a:cubicBezTo>
                  <a:cubicBezTo>
                    <a:pt x="342422" y="123175"/>
                    <a:pt x="343624" y="124716"/>
                    <a:pt x="343933" y="125364"/>
                  </a:cubicBezTo>
                  <a:cubicBezTo>
                    <a:pt x="344265" y="125917"/>
                    <a:pt x="344466" y="126540"/>
                    <a:pt x="344519" y="127183"/>
                  </a:cubicBezTo>
                  <a:cubicBezTo>
                    <a:pt x="344465" y="128426"/>
                    <a:pt x="344675" y="129666"/>
                    <a:pt x="345135" y="130821"/>
                  </a:cubicBezTo>
                  <a:cubicBezTo>
                    <a:pt x="345135" y="130821"/>
                    <a:pt x="346646" y="132363"/>
                    <a:pt x="347263" y="132363"/>
                  </a:cubicBezTo>
                  <a:lnTo>
                    <a:pt x="349390" y="132363"/>
                  </a:lnTo>
                  <a:cubicBezTo>
                    <a:pt x="351040" y="132370"/>
                    <a:pt x="352646" y="131828"/>
                    <a:pt x="353953" y="130821"/>
                  </a:cubicBezTo>
                  <a:cubicBezTo>
                    <a:pt x="355156" y="129002"/>
                    <a:pt x="355156" y="128694"/>
                    <a:pt x="356081" y="127491"/>
                  </a:cubicBezTo>
                  <a:cubicBezTo>
                    <a:pt x="356617" y="126424"/>
                    <a:pt x="357225" y="125394"/>
                    <a:pt x="357900" y="124408"/>
                  </a:cubicBezTo>
                  <a:lnTo>
                    <a:pt x="357900" y="116361"/>
                  </a:lnTo>
                  <a:cubicBezTo>
                    <a:pt x="356894" y="115907"/>
                    <a:pt x="355865" y="115505"/>
                    <a:pt x="354817" y="115158"/>
                  </a:cubicBezTo>
                  <a:cubicBezTo>
                    <a:pt x="352534" y="114404"/>
                    <a:pt x="350309" y="113487"/>
                    <a:pt x="348157" y="112414"/>
                  </a:cubicBezTo>
                  <a:cubicBezTo>
                    <a:pt x="347173" y="112195"/>
                    <a:pt x="346241" y="111786"/>
                    <a:pt x="345413" y="111212"/>
                  </a:cubicBezTo>
                  <a:cubicBezTo>
                    <a:pt x="344488" y="110287"/>
                    <a:pt x="344210" y="108776"/>
                    <a:pt x="342669" y="109362"/>
                  </a:cubicBezTo>
                  <a:cubicBezTo>
                    <a:pt x="342360" y="109362"/>
                    <a:pt x="342360" y="109979"/>
                    <a:pt x="342360" y="109979"/>
                  </a:cubicBezTo>
                  <a:cubicBezTo>
                    <a:pt x="342212" y="110887"/>
                    <a:pt x="342212" y="111814"/>
                    <a:pt x="342360" y="112723"/>
                  </a:cubicBezTo>
                  <a:cubicBezTo>
                    <a:pt x="342977" y="114542"/>
                    <a:pt x="342083" y="116669"/>
                    <a:pt x="344210" y="117594"/>
                  </a:cubicBezTo>
                  <a:cubicBezTo>
                    <a:pt x="344983" y="117964"/>
                    <a:pt x="345788" y="118263"/>
                    <a:pt x="346615" y="118488"/>
                  </a:cubicBezTo>
                  <a:close/>
                  <a:moveTo>
                    <a:pt x="357591" y="102856"/>
                  </a:moveTo>
                  <a:lnTo>
                    <a:pt x="357591" y="103751"/>
                  </a:lnTo>
                  <a:cubicBezTo>
                    <a:pt x="357421" y="103751"/>
                    <a:pt x="357283" y="103612"/>
                    <a:pt x="357283" y="103442"/>
                  </a:cubicBezTo>
                  <a:cubicBezTo>
                    <a:pt x="357591" y="103442"/>
                    <a:pt x="357591" y="103165"/>
                    <a:pt x="357591" y="102856"/>
                  </a:cubicBezTo>
                  <a:close/>
                  <a:moveTo>
                    <a:pt x="357900" y="108345"/>
                  </a:moveTo>
                  <a:lnTo>
                    <a:pt x="357900" y="113524"/>
                  </a:lnTo>
                  <a:cubicBezTo>
                    <a:pt x="357329" y="113225"/>
                    <a:pt x="356716" y="113017"/>
                    <a:pt x="356081" y="112908"/>
                  </a:cubicBezTo>
                  <a:cubicBezTo>
                    <a:pt x="355464" y="112599"/>
                    <a:pt x="352720" y="110780"/>
                    <a:pt x="352720" y="110780"/>
                  </a:cubicBezTo>
                  <a:cubicBezTo>
                    <a:pt x="352720" y="110780"/>
                    <a:pt x="352134" y="110164"/>
                    <a:pt x="352442" y="109855"/>
                  </a:cubicBezTo>
                  <a:cubicBezTo>
                    <a:pt x="352426" y="109338"/>
                    <a:pt x="352521" y="108823"/>
                    <a:pt x="352720" y="108345"/>
                  </a:cubicBezTo>
                  <a:cubicBezTo>
                    <a:pt x="352720" y="107728"/>
                    <a:pt x="353337" y="106217"/>
                    <a:pt x="354262" y="106217"/>
                  </a:cubicBezTo>
                  <a:cubicBezTo>
                    <a:pt x="354262" y="106217"/>
                    <a:pt x="356389" y="107450"/>
                    <a:pt x="356975" y="107728"/>
                  </a:cubicBezTo>
                  <a:cubicBezTo>
                    <a:pt x="357300" y="107845"/>
                    <a:pt x="357611" y="108001"/>
                    <a:pt x="357900" y="108190"/>
                  </a:cubicBezTo>
                  <a:close/>
                  <a:moveTo>
                    <a:pt x="84449" y="116669"/>
                  </a:moveTo>
                  <a:lnTo>
                    <a:pt x="84449" y="113031"/>
                  </a:lnTo>
                  <a:cubicBezTo>
                    <a:pt x="85591" y="112939"/>
                    <a:pt x="86737" y="113141"/>
                    <a:pt x="87779" y="113617"/>
                  </a:cubicBezTo>
                  <a:cubicBezTo>
                    <a:pt x="88449" y="113947"/>
                    <a:pt x="88991" y="114489"/>
                    <a:pt x="89321" y="115158"/>
                  </a:cubicBezTo>
                  <a:cubicBezTo>
                    <a:pt x="89490" y="115648"/>
                    <a:pt x="89490" y="116180"/>
                    <a:pt x="89321" y="116669"/>
                  </a:cubicBezTo>
                  <a:cubicBezTo>
                    <a:pt x="89321" y="116978"/>
                    <a:pt x="87779" y="118488"/>
                    <a:pt x="87779" y="118488"/>
                  </a:cubicBezTo>
                  <a:cubicBezTo>
                    <a:pt x="87225" y="118286"/>
                    <a:pt x="86712" y="117983"/>
                    <a:pt x="86268" y="117594"/>
                  </a:cubicBezTo>
                  <a:cubicBezTo>
                    <a:pt x="85960" y="117594"/>
                    <a:pt x="85374" y="116978"/>
                    <a:pt x="84449" y="116669"/>
                  </a:cubicBezTo>
                  <a:close/>
                  <a:moveTo>
                    <a:pt x="84449" y="107420"/>
                  </a:moveTo>
                  <a:cubicBezTo>
                    <a:pt x="85424" y="108194"/>
                    <a:pt x="86454" y="108894"/>
                    <a:pt x="87533" y="109516"/>
                  </a:cubicBezTo>
                  <a:cubicBezTo>
                    <a:pt x="88735" y="110441"/>
                    <a:pt x="93699" y="114696"/>
                    <a:pt x="93699" y="114696"/>
                  </a:cubicBezTo>
                  <a:cubicBezTo>
                    <a:pt x="93699" y="114696"/>
                    <a:pt x="94285" y="115004"/>
                    <a:pt x="94285" y="115313"/>
                  </a:cubicBezTo>
                  <a:cubicBezTo>
                    <a:pt x="94285" y="115621"/>
                    <a:pt x="93699" y="115898"/>
                    <a:pt x="93699" y="116207"/>
                  </a:cubicBezTo>
                  <a:cubicBezTo>
                    <a:pt x="93699" y="116515"/>
                    <a:pt x="93082" y="116515"/>
                    <a:pt x="92466" y="116823"/>
                  </a:cubicBezTo>
                  <a:cubicBezTo>
                    <a:pt x="91849" y="117132"/>
                    <a:pt x="91572" y="116823"/>
                    <a:pt x="91263" y="117132"/>
                  </a:cubicBezTo>
                  <a:cubicBezTo>
                    <a:pt x="90889" y="117477"/>
                    <a:pt x="90576" y="117884"/>
                    <a:pt x="90338" y="118334"/>
                  </a:cubicBezTo>
                  <a:cubicBezTo>
                    <a:pt x="90092" y="118781"/>
                    <a:pt x="89792" y="119195"/>
                    <a:pt x="89444" y="119567"/>
                  </a:cubicBezTo>
                  <a:cubicBezTo>
                    <a:pt x="89444" y="119876"/>
                    <a:pt x="90030" y="120153"/>
                    <a:pt x="90338" y="120153"/>
                  </a:cubicBezTo>
                  <a:lnTo>
                    <a:pt x="90647" y="120153"/>
                  </a:lnTo>
                  <a:cubicBezTo>
                    <a:pt x="91773" y="120172"/>
                    <a:pt x="92896" y="120275"/>
                    <a:pt x="94007" y="120462"/>
                  </a:cubicBezTo>
                  <a:cubicBezTo>
                    <a:pt x="94901" y="120462"/>
                    <a:pt x="95826" y="120770"/>
                    <a:pt x="96412" y="120770"/>
                  </a:cubicBezTo>
                  <a:cubicBezTo>
                    <a:pt x="96998" y="120770"/>
                    <a:pt x="97337" y="121078"/>
                    <a:pt x="97645" y="121078"/>
                  </a:cubicBezTo>
                  <a:cubicBezTo>
                    <a:pt x="97995" y="121324"/>
                    <a:pt x="98423" y="121434"/>
                    <a:pt x="98848" y="121387"/>
                  </a:cubicBezTo>
                  <a:cubicBezTo>
                    <a:pt x="99156" y="121387"/>
                    <a:pt x="99465" y="121387"/>
                    <a:pt x="99465" y="121078"/>
                  </a:cubicBezTo>
                  <a:cubicBezTo>
                    <a:pt x="99873" y="120649"/>
                    <a:pt x="100179" y="120132"/>
                    <a:pt x="100359" y="119567"/>
                  </a:cubicBezTo>
                  <a:cubicBezTo>
                    <a:pt x="100511" y="118944"/>
                    <a:pt x="100717" y="118336"/>
                    <a:pt x="100975" y="117748"/>
                  </a:cubicBezTo>
                  <a:cubicBezTo>
                    <a:pt x="100975" y="117440"/>
                    <a:pt x="101284" y="116823"/>
                    <a:pt x="100975" y="116515"/>
                  </a:cubicBezTo>
                  <a:cubicBezTo>
                    <a:pt x="100667" y="116207"/>
                    <a:pt x="99465" y="115313"/>
                    <a:pt x="99156" y="115004"/>
                  </a:cubicBezTo>
                  <a:cubicBezTo>
                    <a:pt x="98848" y="114696"/>
                    <a:pt x="97029" y="113494"/>
                    <a:pt x="96412" y="112877"/>
                  </a:cubicBezTo>
                  <a:cubicBezTo>
                    <a:pt x="94088" y="111012"/>
                    <a:pt x="91659" y="109283"/>
                    <a:pt x="89136" y="107697"/>
                  </a:cubicBezTo>
                  <a:cubicBezTo>
                    <a:pt x="87746" y="106769"/>
                    <a:pt x="86426" y="105738"/>
                    <a:pt x="85189" y="104614"/>
                  </a:cubicBezTo>
                  <a:lnTo>
                    <a:pt x="84573" y="103997"/>
                  </a:lnTo>
                  <a:lnTo>
                    <a:pt x="84573" y="107358"/>
                  </a:lnTo>
                  <a:close/>
                  <a:moveTo>
                    <a:pt x="68663" y="134059"/>
                  </a:moveTo>
                  <a:cubicBezTo>
                    <a:pt x="68941" y="134367"/>
                    <a:pt x="69557" y="134675"/>
                    <a:pt x="69866" y="134367"/>
                  </a:cubicBezTo>
                  <a:cubicBezTo>
                    <a:pt x="70587" y="133897"/>
                    <a:pt x="71444" y="133680"/>
                    <a:pt x="72301" y="133750"/>
                  </a:cubicBezTo>
                  <a:cubicBezTo>
                    <a:pt x="72918" y="133750"/>
                    <a:pt x="74121" y="132548"/>
                    <a:pt x="73812" y="132240"/>
                  </a:cubicBezTo>
                  <a:cubicBezTo>
                    <a:pt x="73393" y="131658"/>
                    <a:pt x="72883" y="131148"/>
                    <a:pt x="72301" y="130729"/>
                  </a:cubicBezTo>
                  <a:cubicBezTo>
                    <a:pt x="71037" y="130113"/>
                    <a:pt x="69820" y="129402"/>
                    <a:pt x="68663" y="128601"/>
                  </a:cubicBezTo>
                  <a:lnTo>
                    <a:pt x="68663" y="134059"/>
                  </a:lnTo>
                  <a:close/>
                  <a:moveTo>
                    <a:pt x="84449" y="104275"/>
                  </a:moveTo>
                  <a:lnTo>
                    <a:pt x="84449" y="107358"/>
                  </a:lnTo>
                  <a:lnTo>
                    <a:pt x="81705" y="105508"/>
                  </a:lnTo>
                  <a:cubicBezTo>
                    <a:pt x="80994" y="104790"/>
                    <a:pt x="80185" y="104178"/>
                    <a:pt x="79300" y="103689"/>
                  </a:cubicBezTo>
                  <a:cubicBezTo>
                    <a:pt x="78067" y="102486"/>
                    <a:pt x="75631" y="100359"/>
                    <a:pt x="75323" y="100051"/>
                  </a:cubicBezTo>
                  <a:cubicBezTo>
                    <a:pt x="75015" y="99742"/>
                    <a:pt x="71993" y="97060"/>
                    <a:pt x="71376" y="96012"/>
                  </a:cubicBezTo>
                  <a:cubicBezTo>
                    <a:pt x="71057" y="95448"/>
                    <a:pt x="70652" y="94938"/>
                    <a:pt x="70174" y="94501"/>
                  </a:cubicBezTo>
                  <a:cubicBezTo>
                    <a:pt x="69866" y="93884"/>
                    <a:pt x="69249" y="93884"/>
                    <a:pt x="69249" y="94193"/>
                  </a:cubicBezTo>
                  <a:cubicBezTo>
                    <a:pt x="69230" y="94658"/>
                    <a:pt x="69018" y="95094"/>
                    <a:pt x="68663" y="95395"/>
                  </a:cubicBezTo>
                  <a:lnTo>
                    <a:pt x="68663" y="95395"/>
                  </a:lnTo>
                  <a:lnTo>
                    <a:pt x="68663" y="90246"/>
                  </a:lnTo>
                  <a:cubicBezTo>
                    <a:pt x="68941" y="90246"/>
                    <a:pt x="68941" y="89938"/>
                    <a:pt x="69249" y="90246"/>
                  </a:cubicBezTo>
                  <a:cubicBezTo>
                    <a:pt x="69577" y="90409"/>
                    <a:pt x="69887" y="90605"/>
                    <a:pt x="70174" y="90832"/>
                  </a:cubicBezTo>
                  <a:cubicBezTo>
                    <a:pt x="70251" y="91295"/>
                    <a:pt x="70466" y="91725"/>
                    <a:pt x="70791" y="92065"/>
                  </a:cubicBezTo>
                  <a:cubicBezTo>
                    <a:pt x="71068" y="92373"/>
                    <a:pt x="72301" y="94193"/>
                    <a:pt x="72918" y="95148"/>
                  </a:cubicBezTo>
                  <a:cubicBezTo>
                    <a:pt x="73535" y="96104"/>
                    <a:pt x="80194" y="102147"/>
                    <a:pt x="81705" y="103072"/>
                  </a:cubicBezTo>
                  <a:cubicBezTo>
                    <a:pt x="82747" y="103076"/>
                    <a:pt x="83741" y="103511"/>
                    <a:pt x="84449" y="104275"/>
                  </a:cubicBezTo>
                  <a:close/>
                  <a:moveTo>
                    <a:pt x="84449" y="113093"/>
                  </a:moveTo>
                  <a:lnTo>
                    <a:pt x="84449" y="116731"/>
                  </a:lnTo>
                  <a:cubicBezTo>
                    <a:pt x="83524" y="116114"/>
                    <a:pt x="82630" y="115806"/>
                    <a:pt x="82630" y="115528"/>
                  </a:cubicBezTo>
                  <a:cubicBezTo>
                    <a:pt x="82197" y="115394"/>
                    <a:pt x="81790" y="115185"/>
                    <a:pt x="81428" y="114912"/>
                  </a:cubicBezTo>
                  <a:cubicBezTo>
                    <a:pt x="80856" y="114579"/>
                    <a:pt x="80337" y="114163"/>
                    <a:pt x="79886" y="113679"/>
                  </a:cubicBezTo>
                  <a:lnTo>
                    <a:pt x="79886" y="113093"/>
                  </a:lnTo>
                  <a:cubicBezTo>
                    <a:pt x="79886" y="112784"/>
                    <a:pt x="80194" y="113093"/>
                    <a:pt x="80811" y="112784"/>
                  </a:cubicBezTo>
                  <a:cubicBezTo>
                    <a:pt x="81428" y="112476"/>
                    <a:pt x="81428" y="112476"/>
                    <a:pt x="81705" y="112476"/>
                  </a:cubicBezTo>
                  <a:cubicBezTo>
                    <a:pt x="81983" y="112476"/>
                    <a:pt x="82322" y="112784"/>
                    <a:pt x="82939" y="112784"/>
                  </a:cubicBezTo>
                  <a:cubicBezTo>
                    <a:pt x="83408" y="113013"/>
                    <a:pt x="83928" y="113120"/>
                    <a:pt x="84449" y="113093"/>
                  </a:cubicBezTo>
                  <a:close/>
                  <a:moveTo>
                    <a:pt x="69033" y="120677"/>
                  </a:moveTo>
                  <a:cubicBezTo>
                    <a:pt x="69342" y="120677"/>
                    <a:pt x="69342" y="120369"/>
                    <a:pt x="69650" y="120369"/>
                  </a:cubicBezTo>
                  <a:cubicBezTo>
                    <a:pt x="69958" y="120369"/>
                    <a:pt x="69958" y="119783"/>
                    <a:pt x="69958" y="119475"/>
                  </a:cubicBezTo>
                  <a:cubicBezTo>
                    <a:pt x="69958" y="119167"/>
                    <a:pt x="69958" y="117933"/>
                    <a:pt x="69958" y="117039"/>
                  </a:cubicBezTo>
                  <a:cubicBezTo>
                    <a:pt x="70007" y="116425"/>
                    <a:pt x="70110" y="115816"/>
                    <a:pt x="70267" y="115220"/>
                  </a:cubicBezTo>
                  <a:lnTo>
                    <a:pt x="70575" y="115806"/>
                  </a:lnTo>
                  <a:cubicBezTo>
                    <a:pt x="70989" y="116436"/>
                    <a:pt x="71194" y="117180"/>
                    <a:pt x="71161" y="117933"/>
                  </a:cubicBezTo>
                  <a:cubicBezTo>
                    <a:pt x="71149" y="118752"/>
                    <a:pt x="71056" y="119568"/>
                    <a:pt x="70883" y="120369"/>
                  </a:cubicBezTo>
                  <a:cubicBezTo>
                    <a:pt x="70882" y="121162"/>
                    <a:pt x="71356" y="121879"/>
                    <a:pt x="72086" y="122188"/>
                  </a:cubicBezTo>
                  <a:cubicBezTo>
                    <a:pt x="72702" y="122497"/>
                    <a:pt x="73905" y="121911"/>
                    <a:pt x="73905" y="121602"/>
                  </a:cubicBezTo>
                  <a:cubicBezTo>
                    <a:pt x="73905" y="121294"/>
                    <a:pt x="73905" y="120986"/>
                    <a:pt x="73596" y="120677"/>
                  </a:cubicBezTo>
                  <a:cubicBezTo>
                    <a:pt x="73349" y="120496"/>
                    <a:pt x="73297" y="120148"/>
                    <a:pt x="73478" y="119902"/>
                  </a:cubicBezTo>
                  <a:cubicBezTo>
                    <a:pt x="73511" y="119856"/>
                    <a:pt x="73551" y="119817"/>
                    <a:pt x="73596" y="119783"/>
                  </a:cubicBezTo>
                  <a:cubicBezTo>
                    <a:pt x="73756" y="119607"/>
                    <a:pt x="73976" y="119497"/>
                    <a:pt x="74213" y="119475"/>
                  </a:cubicBezTo>
                  <a:cubicBezTo>
                    <a:pt x="74521" y="119783"/>
                    <a:pt x="76032" y="120677"/>
                    <a:pt x="76340" y="120986"/>
                  </a:cubicBezTo>
                  <a:cubicBezTo>
                    <a:pt x="76581" y="121338"/>
                    <a:pt x="76690" y="121764"/>
                    <a:pt x="76649" y="122188"/>
                  </a:cubicBezTo>
                  <a:cubicBezTo>
                    <a:pt x="76653" y="122908"/>
                    <a:pt x="76757" y="123624"/>
                    <a:pt x="76957" y="124316"/>
                  </a:cubicBezTo>
                  <a:cubicBezTo>
                    <a:pt x="76971" y="124934"/>
                    <a:pt x="77075" y="125547"/>
                    <a:pt x="77265" y="126135"/>
                  </a:cubicBezTo>
                  <a:cubicBezTo>
                    <a:pt x="77265" y="126751"/>
                    <a:pt x="77543" y="127060"/>
                    <a:pt x="77851" y="127060"/>
                  </a:cubicBezTo>
                  <a:lnTo>
                    <a:pt x="79393" y="127060"/>
                  </a:lnTo>
                  <a:cubicBezTo>
                    <a:pt x="79670" y="127060"/>
                    <a:pt x="79670" y="126751"/>
                    <a:pt x="79979" y="126443"/>
                  </a:cubicBezTo>
                  <a:cubicBezTo>
                    <a:pt x="79951" y="125698"/>
                    <a:pt x="79750" y="124970"/>
                    <a:pt x="79393" y="124316"/>
                  </a:cubicBezTo>
                  <a:cubicBezTo>
                    <a:pt x="79085" y="124038"/>
                    <a:pt x="78776" y="123422"/>
                    <a:pt x="78468" y="123113"/>
                  </a:cubicBezTo>
                  <a:cubicBezTo>
                    <a:pt x="78427" y="122774"/>
                    <a:pt x="78540" y="122435"/>
                    <a:pt x="78776" y="122188"/>
                  </a:cubicBezTo>
                  <a:cubicBezTo>
                    <a:pt x="78776" y="121911"/>
                    <a:pt x="78776" y="121911"/>
                    <a:pt x="79085" y="122188"/>
                  </a:cubicBezTo>
                  <a:cubicBezTo>
                    <a:pt x="79393" y="122466"/>
                    <a:pt x="79670" y="122497"/>
                    <a:pt x="80287" y="123113"/>
                  </a:cubicBezTo>
                  <a:cubicBezTo>
                    <a:pt x="80887" y="123628"/>
                    <a:pt x="81629" y="123950"/>
                    <a:pt x="82414" y="124038"/>
                  </a:cubicBezTo>
                  <a:cubicBezTo>
                    <a:pt x="84233" y="124316"/>
                    <a:pt x="84233" y="122805"/>
                    <a:pt x="84233" y="122805"/>
                  </a:cubicBezTo>
                  <a:cubicBezTo>
                    <a:pt x="84478" y="121313"/>
                    <a:pt x="83901" y="119805"/>
                    <a:pt x="82723" y="118858"/>
                  </a:cubicBezTo>
                  <a:cubicBezTo>
                    <a:pt x="81682" y="118133"/>
                    <a:pt x="80566" y="117523"/>
                    <a:pt x="79393" y="117039"/>
                  </a:cubicBezTo>
                  <a:cubicBezTo>
                    <a:pt x="76957" y="115806"/>
                    <a:pt x="76957" y="115220"/>
                    <a:pt x="76957" y="115220"/>
                  </a:cubicBezTo>
                  <a:cubicBezTo>
                    <a:pt x="76125" y="113581"/>
                    <a:pt x="75514" y="111839"/>
                    <a:pt x="75138" y="110040"/>
                  </a:cubicBezTo>
                  <a:lnTo>
                    <a:pt x="75138" y="108468"/>
                  </a:lnTo>
                  <a:cubicBezTo>
                    <a:pt x="75138" y="108160"/>
                    <a:pt x="74521" y="107851"/>
                    <a:pt x="74521" y="107851"/>
                  </a:cubicBezTo>
                  <a:cubicBezTo>
                    <a:pt x="73288" y="107265"/>
                    <a:pt x="73011" y="107851"/>
                    <a:pt x="72702" y="108468"/>
                  </a:cubicBezTo>
                  <a:cubicBezTo>
                    <a:pt x="72504" y="108723"/>
                    <a:pt x="72136" y="108769"/>
                    <a:pt x="71880" y="108571"/>
                  </a:cubicBezTo>
                  <a:cubicBezTo>
                    <a:pt x="71842" y="108541"/>
                    <a:pt x="71807" y="108506"/>
                    <a:pt x="71777" y="108468"/>
                  </a:cubicBezTo>
                  <a:cubicBezTo>
                    <a:pt x="71341" y="108093"/>
                    <a:pt x="71111" y="107531"/>
                    <a:pt x="71161" y="106957"/>
                  </a:cubicBezTo>
                  <a:cubicBezTo>
                    <a:pt x="71025" y="105919"/>
                    <a:pt x="70829" y="104889"/>
                    <a:pt x="70575" y="103874"/>
                  </a:cubicBezTo>
                  <a:cubicBezTo>
                    <a:pt x="70575" y="103566"/>
                    <a:pt x="69958" y="103257"/>
                    <a:pt x="69958" y="103257"/>
                  </a:cubicBezTo>
                  <a:cubicBezTo>
                    <a:pt x="69958" y="103257"/>
                    <a:pt x="69342" y="102980"/>
                    <a:pt x="69342" y="103257"/>
                  </a:cubicBezTo>
                  <a:cubicBezTo>
                    <a:pt x="69342" y="103535"/>
                    <a:pt x="69033" y="103874"/>
                    <a:pt x="69033" y="104182"/>
                  </a:cubicBezTo>
                  <a:lnTo>
                    <a:pt x="69033" y="120585"/>
                  </a:lnTo>
                  <a:close/>
                  <a:moveTo>
                    <a:pt x="63884" y="123761"/>
                  </a:moveTo>
                  <a:cubicBezTo>
                    <a:pt x="63715" y="124676"/>
                    <a:pt x="63823" y="125620"/>
                    <a:pt x="64193" y="126474"/>
                  </a:cubicBezTo>
                  <a:cubicBezTo>
                    <a:pt x="64501" y="127091"/>
                    <a:pt x="65395" y="127707"/>
                    <a:pt x="65703" y="128293"/>
                  </a:cubicBezTo>
                  <a:cubicBezTo>
                    <a:pt x="65980" y="129257"/>
                    <a:pt x="66385" y="130180"/>
                    <a:pt x="66906" y="131037"/>
                  </a:cubicBezTo>
                  <a:lnTo>
                    <a:pt x="67522" y="131654"/>
                  </a:lnTo>
                  <a:cubicBezTo>
                    <a:pt x="67477" y="131984"/>
                    <a:pt x="67592" y="132316"/>
                    <a:pt x="67831" y="132548"/>
                  </a:cubicBezTo>
                  <a:cubicBezTo>
                    <a:pt x="67831" y="132856"/>
                    <a:pt x="68447" y="132856"/>
                    <a:pt x="68447" y="133165"/>
                  </a:cubicBezTo>
                  <a:cubicBezTo>
                    <a:pt x="68683" y="133411"/>
                    <a:pt x="68797" y="133751"/>
                    <a:pt x="68756" y="134089"/>
                  </a:cubicBezTo>
                  <a:lnTo>
                    <a:pt x="68756" y="134089"/>
                  </a:lnTo>
                  <a:lnTo>
                    <a:pt x="68756" y="128509"/>
                  </a:lnTo>
                  <a:cubicBezTo>
                    <a:pt x="68447" y="128201"/>
                    <a:pt x="68139" y="127923"/>
                    <a:pt x="67831" y="127923"/>
                  </a:cubicBezTo>
                  <a:cubicBezTo>
                    <a:pt x="66720" y="126982"/>
                    <a:pt x="65689" y="125950"/>
                    <a:pt x="64748" y="124840"/>
                  </a:cubicBezTo>
                  <a:cubicBezTo>
                    <a:pt x="64416" y="124457"/>
                    <a:pt x="64107" y="124056"/>
                    <a:pt x="63823" y="123637"/>
                  </a:cubicBezTo>
                  <a:close/>
                  <a:moveTo>
                    <a:pt x="69033" y="90030"/>
                  </a:moveTo>
                  <a:lnTo>
                    <a:pt x="69033" y="95179"/>
                  </a:lnTo>
                  <a:lnTo>
                    <a:pt x="67831" y="95796"/>
                  </a:lnTo>
                  <a:cubicBezTo>
                    <a:pt x="67380" y="96775"/>
                    <a:pt x="67068" y="97813"/>
                    <a:pt x="66906" y="98879"/>
                  </a:cubicBezTo>
                  <a:cubicBezTo>
                    <a:pt x="66906" y="99157"/>
                    <a:pt x="67522" y="101006"/>
                    <a:pt x="67214" y="101592"/>
                  </a:cubicBezTo>
                  <a:cubicBezTo>
                    <a:pt x="66985" y="102230"/>
                    <a:pt x="66685" y="102840"/>
                    <a:pt x="66320" y="103411"/>
                  </a:cubicBezTo>
                  <a:lnTo>
                    <a:pt x="65703" y="103411"/>
                  </a:lnTo>
                  <a:cubicBezTo>
                    <a:pt x="65214" y="103351"/>
                    <a:pt x="64737" y="103595"/>
                    <a:pt x="64501" y="104028"/>
                  </a:cubicBezTo>
                  <a:cubicBezTo>
                    <a:pt x="64227" y="104809"/>
                    <a:pt x="64122" y="105639"/>
                    <a:pt x="64193" y="106464"/>
                  </a:cubicBezTo>
                  <a:cubicBezTo>
                    <a:pt x="64246" y="106787"/>
                    <a:pt x="64350" y="107099"/>
                    <a:pt x="64501" y="107389"/>
                  </a:cubicBezTo>
                  <a:lnTo>
                    <a:pt x="65703" y="106155"/>
                  </a:lnTo>
                  <a:cubicBezTo>
                    <a:pt x="67214" y="104336"/>
                    <a:pt x="66906" y="104645"/>
                    <a:pt x="69033" y="105261"/>
                  </a:cubicBezTo>
                  <a:cubicBezTo>
                    <a:pt x="69283" y="104985"/>
                    <a:pt x="69490" y="104673"/>
                    <a:pt x="69650" y="104336"/>
                  </a:cubicBezTo>
                  <a:lnTo>
                    <a:pt x="69650" y="120431"/>
                  </a:lnTo>
                  <a:lnTo>
                    <a:pt x="68293" y="120431"/>
                  </a:lnTo>
                  <a:cubicBezTo>
                    <a:pt x="67060" y="120431"/>
                    <a:pt x="66474" y="121047"/>
                    <a:pt x="65549" y="120739"/>
                  </a:cubicBezTo>
                  <a:cubicBezTo>
                    <a:pt x="64624" y="120431"/>
                    <a:pt x="64933" y="120122"/>
                    <a:pt x="64933" y="119537"/>
                  </a:cubicBezTo>
                  <a:cubicBezTo>
                    <a:pt x="64933" y="118951"/>
                    <a:pt x="65858" y="117718"/>
                    <a:pt x="65858" y="117101"/>
                  </a:cubicBezTo>
                  <a:cubicBezTo>
                    <a:pt x="65858" y="116484"/>
                    <a:pt x="66474" y="114973"/>
                    <a:pt x="66474" y="113740"/>
                  </a:cubicBezTo>
                  <a:cubicBezTo>
                    <a:pt x="66474" y="112507"/>
                    <a:pt x="66752" y="111027"/>
                    <a:pt x="66752" y="110410"/>
                  </a:cubicBezTo>
                  <a:lnTo>
                    <a:pt x="66752" y="109393"/>
                  </a:lnTo>
                  <a:lnTo>
                    <a:pt x="65549" y="108190"/>
                  </a:lnTo>
                  <a:cubicBezTo>
                    <a:pt x="65549" y="108190"/>
                    <a:pt x="65241" y="108190"/>
                    <a:pt x="64655" y="108807"/>
                  </a:cubicBezTo>
                  <a:cubicBezTo>
                    <a:pt x="64069" y="109424"/>
                    <a:pt x="63730" y="109115"/>
                    <a:pt x="62805" y="111890"/>
                  </a:cubicBezTo>
                  <a:cubicBezTo>
                    <a:pt x="62656" y="112559"/>
                    <a:pt x="62349" y="113183"/>
                    <a:pt x="61911" y="113709"/>
                  </a:cubicBezTo>
                  <a:lnTo>
                    <a:pt x="60986" y="114634"/>
                  </a:lnTo>
                  <a:cubicBezTo>
                    <a:pt x="60678" y="114943"/>
                    <a:pt x="60400" y="115559"/>
                    <a:pt x="60092" y="115837"/>
                  </a:cubicBezTo>
                  <a:cubicBezTo>
                    <a:pt x="59312" y="116152"/>
                    <a:pt x="58492" y="116360"/>
                    <a:pt x="57656" y="116453"/>
                  </a:cubicBezTo>
                  <a:cubicBezTo>
                    <a:pt x="57348" y="116453"/>
                    <a:pt x="58273" y="115251"/>
                    <a:pt x="58550" y="114634"/>
                  </a:cubicBezTo>
                  <a:cubicBezTo>
                    <a:pt x="58795" y="113998"/>
                    <a:pt x="59105" y="113388"/>
                    <a:pt x="59475" y="112815"/>
                  </a:cubicBezTo>
                  <a:lnTo>
                    <a:pt x="59475" y="111890"/>
                  </a:lnTo>
                  <a:cubicBezTo>
                    <a:pt x="59475" y="111720"/>
                    <a:pt x="59613" y="111582"/>
                    <a:pt x="59784" y="111582"/>
                  </a:cubicBezTo>
                  <a:cubicBezTo>
                    <a:pt x="59953" y="111430"/>
                    <a:pt x="60062" y="111222"/>
                    <a:pt x="60092" y="110996"/>
                  </a:cubicBezTo>
                  <a:lnTo>
                    <a:pt x="60092" y="108468"/>
                  </a:lnTo>
                  <a:cubicBezTo>
                    <a:pt x="60092" y="108160"/>
                    <a:pt x="59784" y="107851"/>
                    <a:pt x="59784" y="107543"/>
                  </a:cubicBezTo>
                  <a:cubicBezTo>
                    <a:pt x="59475" y="106032"/>
                    <a:pt x="59167" y="103596"/>
                    <a:pt x="58859" y="101161"/>
                  </a:cubicBezTo>
                  <a:cubicBezTo>
                    <a:pt x="58773" y="100715"/>
                    <a:pt x="58571" y="100300"/>
                    <a:pt x="58273" y="99958"/>
                  </a:cubicBezTo>
                  <a:cubicBezTo>
                    <a:pt x="58273" y="99650"/>
                    <a:pt x="57964" y="99033"/>
                    <a:pt x="57964" y="98756"/>
                  </a:cubicBezTo>
                  <a:cubicBezTo>
                    <a:pt x="57735" y="97651"/>
                    <a:pt x="57631" y="96523"/>
                    <a:pt x="57656" y="95395"/>
                  </a:cubicBezTo>
                  <a:lnTo>
                    <a:pt x="57348" y="94501"/>
                  </a:lnTo>
                  <a:lnTo>
                    <a:pt x="57348" y="89321"/>
                  </a:lnTo>
                  <a:lnTo>
                    <a:pt x="59167" y="89321"/>
                  </a:lnTo>
                  <a:cubicBezTo>
                    <a:pt x="59784" y="89321"/>
                    <a:pt x="60092" y="89938"/>
                    <a:pt x="60400" y="90246"/>
                  </a:cubicBezTo>
                  <a:cubicBezTo>
                    <a:pt x="60709" y="90554"/>
                    <a:pt x="61294" y="90832"/>
                    <a:pt x="61911" y="90554"/>
                  </a:cubicBezTo>
                  <a:cubicBezTo>
                    <a:pt x="62385" y="90545"/>
                    <a:pt x="62829" y="90317"/>
                    <a:pt x="63113" y="89938"/>
                  </a:cubicBezTo>
                  <a:cubicBezTo>
                    <a:pt x="63113" y="89938"/>
                    <a:pt x="63730" y="89321"/>
                    <a:pt x="64038" y="89938"/>
                  </a:cubicBezTo>
                  <a:cubicBezTo>
                    <a:pt x="64347" y="90554"/>
                    <a:pt x="64347" y="90832"/>
                    <a:pt x="64038" y="90832"/>
                  </a:cubicBezTo>
                  <a:cubicBezTo>
                    <a:pt x="63863" y="90992"/>
                    <a:pt x="63753" y="91212"/>
                    <a:pt x="63730" y="91448"/>
                  </a:cubicBezTo>
                  <a:cubicBezTo>
                    <a:pt x="63563" y="91615"/>
                    <a:pt x="63454" y="91831"/>
                    <a:pt x="63422" y="92065"/>
                  </a:cubicBezTo>
                  <a:cubicBezTo>
                    <a:pt x="62101" y="93937"/>
                    <a:pt x="61361" y="96157"/>
                    <a:pt x="61294" y="98447"/>
                  </a:cubicBezTo>
                  <a:lnTo>
                    <a:pt x="61294" y="104830"/>
                  </a:lnTo>
                  <a:cubicBezTo>
                    <a:pt x="61294" y="105138"/>
                    <a:pt x="61603" y="105415"/>
                    <a:pt x="61603" y="105724"/>
                  </a:cubicBezTo>
                  <a:lnTo>
                    <a:pt x="61603" y="108160"/>
                  </a:lnTo>
                  <a:cubicBezTo>
                    <a:pt x="61630" y="108681"/>
                    <a:pt x="61523" y="109201"/>
                    <a:pt x="61294" y="109670"/>
                  </a:cubicBezTo>
                  <a:cubicBezTo>
                    <a:pt x="61294" y="109979"/>
                    <a:pt x="60986" y="110595"/>
                    <a:pt x="60986" y="110904"/>
                  </a:cubicBezTo>
                  <a:lnTo>
                    <a:pt x="60986" y="111489"/>
                  </a:lnTo>
                  <a:cubicBezTo>
                    <a:pt x="60986" y="111798"/>
                    <a:pt x="60986" y="112106"/>
                    <a:pt x="61294" y="112106"/>
                  </a:cubicBezTo>
                  <a:lnTo>
                    <a:pt x="61603" y="112106"/>
                  </a:lnTo>
                  <a:cubicBezTo>
                    <a:pt x="62258" y="110993"/>
                    <a:pt x="62668" y="109752"/>
                    <a:pt x="62805" y="108468"/>
                  </a:cubicBezTo>
                  <a:cubicBezTo>
                    <a:pt x="63113" y="106340"/>
                    <a:pt x="63422" y="104830"/>
                    <a:pt x="63422" y="104830"/>
                  </a:cubicBezTo>
                  <a:cubicBezTo>
                    <a:pt x="63584" y="104026"/>
                    <a:pt x="63584" y="103198"/>
                    <a:pt x="63422" y="102394"/>
                  </a:cubicBezTo>
                  <a:cubicBezTo>
                    <a:pt x="63422" y="101777"/>
                    <a:pt x="63730" y="101777"/>
                    <a:pt x="63730" y="101777"/>
                  </a:cubicBezTo>
                  <a:lnTo>
                    <a:pt x="64347" y="101777"/>
                  </a:lnTo>
                  <a:cubicBezTo>
                    <a:pt x="64347" y="101948"/>
                    <a:pt x="64485" y="102086"/>
                    <a:pt x="64655" y="102086"/>
                  </a:cubicBezTo>
                  <a:cubicBezTo>
                    <a:pt x="64655" y="102086"/>
                    <a:pt x="65549" y="102394"/>
                    <a:pt x="65858" y="102086"/>
                  </a:cubicBezTo>
                  <a:cubicBezTo>
                    <a:pt x="66098" y="101733"/>
                    <a:pt x="66207" y="101308"/>
                    <a:pt x="66166" y="100883"/>
                  </a:cubicBezTo>
                  <a:lnTo>
                    <a:pt x="66166" y="97522"/>
                  </a:lnTo>
                  <a:cubicBezTo>
                    <a:pt x="66230" y="96877"/>
                    <a:pt x="66441" y="96255"/>
                    <a:pt x="66782" y="95703"/>
                  </a:cubicBezTo>
                  <a:cubicBezTo>
                    <a:pt x="67060" y="95087"/>
                    <a:pt x="67368" y="94778"/>
                    <a:pt x="67677" y="94193"/>
                  </a:cubicBezTo>
                  <a:cubicBezTo>
                    <a:pt x="68293" y="92959"/>
                    <a:pt x="68293" y="92373"/>
                    <a:pt x="68879" y="91448"/>
                  </a:cubicBezTo>
                  <a:cubicBezTo>
                    <a:pt x="68596" y="90985"/>
                    <a:pt x="68596" y="90401"/>
                    <a:pt x="68879" y="89938"/>
                  </a:cubicBezTo>
                  <a:close/>
                  <a:moveTo>
                    <a:pt x="56885" y="108530"/>
                  </a:moveTo>
                  <a:cubicBezTo>
                    <a:pt x="57194" y="108221"/>
                    <a:pt x="57194" y="107913"/>
                    <a:pt x="57502" y="107605"/>
                  </a:cubicBezTo>
                  <a:cubicBezTo>
                    <a:pt x="57810" y="107296"/>
                    <a:pt x="57194" y="106402"/>
                    <a:pt x="57194" y="105785"/>
                  </a:cubicBezTo>
                  <a:cubicBezTo>
                    <a:pt x="57194" y="105169"/>
                    <a:pt x="56885" y="105477"/>
                    <a:pt x="56885" y="105200"/>
                  </a:cubicBezTo>
                  <a:lnTo>
                    <a:pt x="56885" y="108468"/>
                  </a:lnTo>
                  <a:close/>
                  <a:moveTo>
                    <a:pt x="56885" y="105200"/>
                  </a:moveTo>
                  <a:cubicBezTo>
                    <a:pt x="56885" y="104891"/>
                    <a:pt x="57194" y="104891"/>
                    <a:pt x="57194" y="104583"/>
                  </a:cubicBezTo>
                  <a:cubicBezTo>
                    <a:pt x="57194" y="104275"/>
                    <a:pt x="57194" y="104275"/>
                    <a:pt x="56885" y="103966"/>
                  </a:cubicBezTo>
                  <a:close/>
                  <a:moveTo>
                    <a:pt x="57656" y="89383"/>
                  </a:moveTo>
                  <a:lnTo>
                    <a:pt x="57656" y="94563"/>
                  </a:lnTo>
                  <a:cubicBezTo>
                    <a:pt x="57348" y="93329"/>
                    <a:pt x="57348" y="92435"/>
                    <a:pt x="57040" y="92127"/>
                  </a:cubicBezTo>
                  <a:cubicBezTo>
                    <a:pt x="56731" y="91818"/>
                    <a:pt x="57040" y="90616"/>
                    <a:pt x="56731" y="90308"/>
                  </a:cubicBezTo>
                  <a:cubicBezTo>
                    <a:pt x="56423" y="89999"/>
                    <a:pt x="56731" y="89383"/>
                    <a:pt x="56731" y="89074"/>
                  </a:cubicBezTo>
                  <a:cubicBezTo>
                    <a:pt x="57070" y="89034"/>
                    <a:pt x="57409" y="89147"/>
                    <a:pt x="57656" y="89383"/>
                  </a:cubicBezTo>
                  <a:close/>
                  <a:moveTo>
                    <a:pt x="56885" y="103966"/>
                  </a:moveTo>
                  <a:lnTo>
                    <a:pt x="56885" y="105477"/>
                  </a:lnTo>
                  <a:lnTo>
                    <a:pt x="56885" y="105477"/>
                  </a:lnTo>
                  <a:lnTo>
                    <a:pt x="56885" y="108560"/>
                  </a:lnTo>
                  <a:lnTo>
                    <a:pt x="56577" y="108869"/>
                  </a:lnTo>
                  <a:cubicBezTo>
                    <a:pt x="56326" y="109548"/>
                    <a:pt x="56231" y="110275"/>
                    <a:pt x="56300" y="110996"/>
                  </a:cubicBezTo>
                  <a:cubicBezTo>
                    <a:pt x="56300" y="111890"/>
                    <a:pt x="55991" y="113709"/>
                    <a:pt x="56300" y="113709"/>
                  </a:cubicBezTo>
                  <a:lnTo>
                    <a:pt x="56300" y="114943"/>
                  </a:lnTo>
                  <a:cubicBezTo>
                    <a:pt x="56300" y="115251"/>
                    <a:pt x="55991" y="115559"/>
                    <a:pt x="55375" y="115559"/>
                  </a:cubicBezTo>
                  <a:lnTo>
                    <a:pt x="53247" y="115559"/>
                  </a:lnTo>
                  <a:cubicBezTo>
                    <a:pt x="52753" y="115701"/>
                    <a:pt x="52230" y="115701"/>
                    <a:pt x="51736" y="115559"/>
                  </a:cubicBezTo>
                  <a:cubicBezTo>
                    <a:pt x="51428" y="115559"/>
                    <a:pt x="51120" y="115837"/>
                    <a:pt x="50811" y="115837"/>
                  </a:cubicBezTo>
                  <a:cubicBezTo>
                    <a:pt x="50503" y="115837"/>
                    <a:pt x="50503" y="114943"/>
                    <a:pt x="50503" y="114634"/>
                  </a:cubicBezTo>
                  <a:cubicBezTo>
                    <a:pt x="50867" y="114058"/>
                    <a:pt x="51177" y="113449"/>
                    <a:pt x="51428" y="112815"/>
                  </a:cubicBezTo>
                  <a:cubicBezTo>
                    <a:pt x="51675" y="112352"/>
                    <a:pt x="51782" y="111827"/>
                    <a:pt x="51736" y="111304"/>
                  </a:cubicBezTo>
                  <a:cubicBezTo>
                    <a:pt x="51987" y="110722"/>
                    <a:pt x="52093" y="110087"/>
                    <a:pt x="52045" y="109455"/>
                  </a:cubicBezTo>
                  <a:lnTo>
                    <a:pt x="52045" y="108468"/>
                  </a:lnTo>
                  <a:cubicBezTo>
                    <a:pt x="52045" y="108160"/>
                    <a:pt x="52322" y="107543"/>
                    <a:pt x="52045" y="107265"/>
                  </a:cubicBezTo>
                  <a:cubicBezTo>
                    <a:pt x="51767" y="106988"/>
                    <a:pt x="51428" y="106957"/>
                    <a:pt x="51120" y="106649"/>
                  </a:cubicBezTo>
                  <a:lnTo>
                    <a:pt x="51120" y="106649"/>
                  </a:lnTo>
                  <a:cubicBezTo>
                    <a:pt x="50883" y="106626"/>
                    <a:pt x="50663" y="106516"/>
                    <a:pt x="50503" y="106340"/>
                  </a:cubicBezTo>
                  <a:cubicBezTo>
                    <a:pt x="49917" y="105724"/>
                    <a:pt x="48992" y="105724"/>
                    <a:pt x="48684" y="105138"/>
                  </a:cubicBezTo>
                  <a:cubicBezTo>
                    <a:pt x="48376" y="104552"/>
                    <a:pt x="48684" y="104213"/>
                    <a:pt x="48684" y="103905"/>
                  </a:cubicBezTo>
                  <a:cubicBezTo>
                    <a:pt x="48684" y="103596"/>
                    <a:pt x="48684" y="103288"/>
                    <a:pt x="49301" y="103288"/>
                  </a:cubicBezTo>
                  <a:lnTo>
                    <a:pt x="51120" y="103288"/>
                  </a:lnTo>
                  <a:cubicBezTo>
                    <a:pt x="51428" y="103288"/>
                    <a:pt x="52045" y="103011"/>
                    <a:pt x="52322" y="103011"/>
                  </a:cubicBezTo>
                  <a:cubicBezTo>
                    <a:pt x="52600" y="103011"/>
                    <a:pt x="53864" y="102702"/>
                    <a:pt x="54172" y="103011"/>
                  </a:cubicBezTo>
                  <a:cubicBezTo>
                    <a:pt x="54496" y="103164"/>
                    <a:pt x="54796" y="103361"/>
                    <a:pt x="55066" y="103596"/>
                  </a:cubicBezTo>
                  <a:cubicBezTo>
                    <a:pt x="55375" y="103596"/>
                    <a:pt x="55375" y="103288"/>
                    <a:pt x="55375" y="103596"/>
                  </a:cubicBezTo>
                  <a:cubicBezTo>
                    <a:pt x="55714" y="103556"/>
                    <a:pt x="56053" y="103669"/>
                    <a:pt x="56300" y="103905"/>
                  </a:cubicBezTo>
                  <a:close/>
                  <a:moveTo>
                    <a:pt x="291364" y="63144"/>
                  </a:moveTo>
                  <a:cubicBezTo>
                    <a:pt x="291606" y="63876"/>
                    <a:pt x="291905" y="64587"/>
                    <a:pt x="292258" y="65272"/>
                  </a:cubicBezTo>
                  <a:cubicBezTo>
                    <a:pt x="292258" y="65580"/>
                    <a:pt x="293183" y="65889"/>
                    <a:pt x="293800" y="66813"/>
                  </a:cubicBezTo>
                  <a:cubicBezTo>
                    <a:pt x="294416" y="67738"/>
                    <a:pt x="294077" y="68324"/>
                    <a:pt x="294386" y="68941"/>
                  </a:cubicBezTo>
                  <a:cubicBezTo>
                    <a:pt x="294694" y="69558"/>
                    <a:pt x="295002" y="70143"/>
                    <a:pt x="295002" y="70452"/>
                  </a:cubicBezTo>
                  <a:cubicBezTo>
                    <a:pt x="295310" y="71654"/>
                    <a:pt x="295619" y="74707"/>
                    <a:pt x="295002" y="75015"/>
                  </a:cubicBezTo>
                  <a:cubicBezTo>
                    <a:pt x="294386" y="75323"/>
                    <a:pt x="294077" y="74707"/>
                    <a:pt x="293491" y="75015"/>
                  </a:cubicBezTo>
                  <a:cubicBezTo>
                    <a:pt x="292906" y="75323"/>
                    <a:pt x="292258" y="75292"/>
                    <a:pt x="291672" y="75292"/>
                  </a:cubicBezTo>
                  <a:moveTo>
                    <a:pt x="292566" y="51027"/>
                  </a:moveTo>
                  <a:lnTo>
                    <a:pt x="292566" y="48592"/>
                  </a:lnTo>
                  <a:lnTo>
                    <a:pt x="294108" y="48592"/>
                  </a:lnTo>
                  <a:cubicBezTo>
                    <a:pt x="294726" y="48613"/>
                    <a:pt x="295343" y="48519"/>
                    <a:pt x="295927" y="48314"/>
                  </a:cubicBezTo>
                  <a:cubicBezTo>
                    <a:pt x="296513" y="48314"/>
                    <a:pt x="296821" y="47697"/>
                    <a:pt x="297130" y="47697"/>
                  </a:cubicBezTo>
                  <a:lnTo>
                    <a:pt x="298949" y="47697"/>
                  </a:lnTo>
                  <a:cubicBezTo>
                    <a:pt x="299257" y="47697"/>
                    <a:pt x="299257" y="47389"/>
                    <a:pt x="299565" y="47389"/>
                  </a:cubicBezTo>
                  <a:cubicBezTo>
                    <a:pt x="299741" y="47229"/>
                    <a:pt x="299851" y="47009"/>
                    <a:pt x="299874" y="46773"/>
                  </a:cubicBezTo>
                  <a:cubicBezTo>
                    <a:pt x="299853" y="46544"/>
                    <a:pt x="299742" y="46333"/>
                    <a:pt x="299565" y="46187"/>
                  </a:cubicBezTo>
                  <a:cubicBezTo>
                    <a:pt x="299565" y="45878"/>
                    <a:pt x="299565" y="45878"/>
                    <a:pt x="299257" y="45570"/>
                  </a:cubicBezTo>
                  <a:lnTo>
                    <a:pt x="299257" y="45262"/>
                  </a:lnTo>
                  <a:lnTo>
                    <a:pt x="299565" y="45262"/>
                  </a:lnTo>
                  <a:cubicBezTo>
                    <a:pt x="300009" y="45396"/>
                    <a:pt x="300356" y="45743"/>
                    <a:pt x="300490" y="46187"/>
                  </a:cubicBezTo>
                  <a:cubicBezTo>
                    <a:pt x="300768" y="46464"/>
                    <a:pt x="301384" y="47697"/>
                    <a:pt x="301693" y="48006"/>
                  </a:cubicBezTo>
                  <a:cubicBezTo>
                    <a:pt x="302001" y="48314"/>
                    <a:pt x="301384" y="48592"/>
                    <a:pt x="301076" y="48900"/>
                  </a:cubicBezTo>
                  <a:cubicBezTo>
                    <a:pt x="300355" y="48889"/>
                    <a:pt x="299637" y="48993"/>
                    <a:pt x="298949" y="49208"/>
                  </a:cubicBezTo>
                  <a:cubicBezTo>
                    <a:pt x="298640" y="49208"/>
                    <a:pt x="298055" y="49208"/>
                    <a:pt x="298055" y="49517"/>
                  </a:cubicBezTo>
                  <a:cubicBezTo>
                    <a:pt x="298055" y="49825"/>
                    <a:pt x="297130" y="49825"/>
                    <a:pt x="296513" y="50133"/>
                  </a:cubicBezTo>
                  <a:cubicBezTo>
                    <a:pt x="295896" y="50442"/>
                    <a:pt x="295619" y="51027"/>
                    <a:pt x="295002" y="51336"/>
                  </a:cubicBezTo>
                  <a:cubicBezTo>
                    <a:pt x="294253" y="50946"/>
                    <a:pt x="293389" y="50837"/>
                    <a:pt x="292566" y="51027"/>
                  </a:cubicBezTo>
                  <a:close/>
                  <a:moveTo>
                    <a:pt x="293183" y="45570"/>
                  </a:moveTo>
                  <a:cubicBezTo>
                    <a:pt x="293800" y="45262"/>
                    <a:pt x="294386" y="44676"/>
                    <a:pt x="294694" y="44676"/>
                  </a:cubicBezTo>
                  <a:cubicBezTo>
                    <a:pt x="295002" y="44676"/>
                    <a:pt x="295002" y="45231"/>
                    <a:pt x="295310" y="44676"/>
                  </a:cubicBezTo>
                  <a:cubicBezTo>
                    <a:pt x="295562" y="44225"/>
                    <a:pt x="295873" y="43810"/>
                    <a:pt x="296235" y="43443"/>
                  </a:cubicBezTo>
                  <a:cubicBezTo>
                    <a:pt x="296580" y="42790"/>
                    <a:pt x="296678" y="42035"/>
                    <a:pt x="296513" y="41315"/>
                  </a:cubicBezTo>
                  <a:cubicBezTo>
                    <a:pt x="295983" y="39911"/>
                    <a:pt x="295267" y="38583"/>
                    <a:pt x="294386" y="37369"/>
                  </a:cubicBezTo>
                  <a:cubicBezTo>
                    <a:pt x="293800" y="36444"/>
                    <a:pt x="293491" y="35241"/>
                    <a:pt x="293183" y="34933"/>
                  </a:cubicBezTo>
                  <a:cubicBezTo>
                    <a:pt x="293183" y="34763"/>
                    <a:pt x="293045" y="34625"/>
                    <a:pt x="292875" y="34625"/>
                  </a:cubicBezTo>
                  <a:lnTo>
                    <a:pt x="292566" y="34625"/>
                  </a:lnTo>
                  <a:lnTo>
                    <a:pt x="292566" y="45570"/>
                  </a:lnTo>
                  <a:close/>
                  <a:moveTo>
                    <a:pt x="290100" y="61942"/>
                  </a:moveTo>
                  <a:cubicBezTo>
                    <a:pt x="290530" y="62224"/>
                    <a:pt x="290942" y="62533"/>
                    <a:pt x="291333" y="62867"/>
                  </a:cubicBezTo>
                  <a:cubicBezTo>
                    <a:pt x="291495" y="63025"/>
                    <a:pt x="291603" y="63230"/>
                    <a:pt x="291641" y="63453"/>
                  </a:cubicBezTo>
                  <a:lnTo>
                    <a:pt x="291641" y="75477"/>
                  </a:lnTo>
                  <a:lnTo>
                    <a:pt x="291025" y="75477"/>
                  </a:lnTo>
                  <a:cubicBezTo>
                    <a:pt x="290100" y="75477"/>
                    <a:pt x="289514" y="76094"/>
                    <a:pt x="288897" y="76094"/>
                  </a:cubicBezTo>
                  <a:cubicBezTo>
                    <a:pt x="288281" y="76094"/>
                    <a:pt x="287972" y="75786"/>
                    <a:pt x="287972" y="74861"/>
                  </a:cubicBezTo>
                  <a:cubicBezTo>
                    <a:pt x="288604" y="73077"/>
                    <a:pt x="289119" y="71254"/>
                    <a:pt x="289514" y="69403"/>
                  </a:cubicBezTo>
                  <a:cubicBezTo>
                    <a:pt x="289822" y="66043"/>
                    <a:pt x="290100" y="63237"/>
                    <a:pt x="290100" y="62096"/>
                  </a:cubicBezTo>
                  <a:close/>
                  <a:moveTo>
                    <a:pt x="291641" y="34594"/>
                  </a:moveTo>
                  <a:lnTo>
                    <a:pt x="291025" y="34594"/>
                  </a:lnTo>
                  <a:cubicBezTo>
                    <a:pt x="290716" y="34902"/>
                    <a:pt x="289822" y="34902"/>
                    <a:pt x="289514" y="35519"/>
                  </a:cubicBezTo>
                  <a:cubicBezTo>
                    <a:pt x="289206" y="36135"/>
                    <a:pt x="289206" y="37030"/>
                    <a:pt x="289206" y="37030"/>
                  </a:cubicBezTo>
                  <a:cubicBezTo>
                    <a:pt x="289367" y="38051"/>
                    <a:pt x="289367" y="39091"/>
                    <a:pt x="289206" y="40113"/>
                  </a:cubicBezTo>
                  <a:cubicBezTo>
                    <a:pt x="288897" y="40699"/>
                    <a:pt x="288281" y="42549"/>
                    <a:pt x="287695" y="43751"/>
                  </a:cubicBezTo>
                  <a:cubicBezTo>
                    <a:pt x="286684" y="45536"/>
                    <a:pt x="285562" y="47256"/>
                    <a:pt x="284334" y="48900"/>
                  </a:cubicBezTo>
                  <a:cubicBezTo>
                    <a:pt x="283440" y="50133"/>
                    <a:pt x="282207" y="49825"/>
                    <a:pt x="281621" y="50133"/>
                  </a:cubicBezTo>
                  <a:lnTo>
                    <a:pt x="277644" y="50133"/>
                  </a:lnTo>
                  <a:cubicBezTo>
                    <a:pt x="275239" y="50133"/>
                    <a:pt x="269751" y="49208"/>
                    <a:pt x="268857" y="49208"/>
                  </a:cubicBezTo>
                  <a:cubicBezTo>
                    <a:pt x="267962" y="49208"/>
                    <a:pt x="267623" y="48314"/>
                    <a:pt x="267037" y="48314"/>
                  </a:cubicBezTo>
                  <a:cubicBezTo>
                    <a:pt x="266452" y="48314"/>
                    <a:pt x="266112" y="48622"/>
                    <a:pt x="265804" y="48900"/>
                  </a:cubicBezTo>
                  <a:cubicBezTo>
                    <a:pt x="265496" y="49177"/>
                    <a:pt x="265187" y="49208"/>
                    <a:pt x="265187" y="49517"/>
                  </a:cubicBezTo>
                  <a:cubicBezTo>
                    <a:pt x="265350" y="50583"/>
                    <a:pt x="265661" y="51620"/>
                    <a:pt x="266112" y="52600"/>
                  </a:cubicBezTo>
                  <a:cubicBezTo>
                    <a:pt x="266729" y="53802"/>
                    <a:pt x="267037" y="54727"/>
                    <a:pt x="267932" y="55313"/>
                  </a:cubicBezTo>
                  <a:cubicBezTo>
                    <a:pt x="268826" y="55899"/>
                    <a:pt x="269751" y="55621"/>
                    <a:pt x="271570" y="55313"/>
                  </a:cubicBezTo>
                  <a:cubicBezTo>
                    <a:pt x="272584" y="55106"/>
                    <a:pt x="273618" y="55013"/>
                    <a:pt x="274653" y="55036"/>
                  </a:cubicBezTo>
                  <a:cubicBezTo>
                    <a:pt x="275547" y="55036"/>
                    <a:pt x="278291" y="54419"/>
                    <a:pt x="279216" y="54419"/>
                  </a:cubicBezTo>
                  <a:cubicBezTo>
                    <a:pt x="279540" y="54418"/>
                    <a:pt x="279802" y="54680"/>
                    <a:pt x="279803" y="55004"/>
                  </a:cubicBezTo>
                  <a:cubicBezTo>
                    <a:pt x="279803" y="55014"/>
                    <a:pt x="279802" y="55025"/>
                    <a:pt x="279802" y="55036"/>
                  </a:cubicBezTo>
                  <a:cubicBezTo>
                    <a:pt x="279024" y="56286"/>
                    <a:pt x="277969" y="57341"/>
                    <a:pt x="276719" y="58119"/>
                  </a:cubicBezTo>
                  <a:cubicBezTo>
                    <a:pt x="275485" y="58735"/>
                    <a:pt x="272464" y="59352"/>
                    <a:pt x="271231" y="59938"/>
                  </a:cubicBezTo>
                  <a:cubicBezTo>
                    <a:pt x="269596" y="60597"/>
                    <a:pt x="267843" y="60912"/>
                    <a:pt x="266082" y="60863"/>
                  </a:cubicBezTo>
                  <a:cubicBezTo>
                    <a:pt x="264262" y="61171"/>
                    <a:pt x="261827" y="61480"/>
                    <a:pt x="261210" y="61480"/>
                  </a:cubicBezTo>
                  <a:cubicBezTo>
                    <a:pt x="260593" y="61480"/>
                    <a:pt x="260316" y="61480"/>
                    <a:pt x="260008" y="61171"/>
                  </a:cubicBezTo>
                  <a:cubicBezTo>
                    <a:pt x="259699" y="60863"/>
                    <a:pt x="259391" y="61757"/>
                    <a:pt x="259699" y="61757"/>
                  </a:cubicBezTo>
                  <a:cubicBezTo>
                    <a:pt x="260008" y="61757"/>
                    <a:pt x="262443" y="62374"/>
                    <a:pt x="263954" y="62682"/>
                  </a:cubicBezTo>
                  <a:cubicBezTo>
                    <a:pt x="265607" y="63089"/>
                    <a:pt x="267233" y="63593"/>
                    <a:pt x="268826" y="64193"/>
                  </a:cubicBezTo>
                  <a:cubicBezTo>
                    <a:pt x="271539" y="65118"/>
                    <a:pt x="272772" y="64809"/>
                    <a:pt x="273358" y="64501"/>
                  </a:cubicBezTo>
                  <a:cubicBezTo>
                    <a:pt x="273944" y="64193"/>
                    <a:pt x="274900" y="64193"/>
                    <a:pt x="275485" y="63884"/>
                  </a:cubicBezTo>
                  <a:cubicBezTo>
                    <a:pt x="276174" y="63669"/>
                    <a:pt x="276892" y="63565"/>
                    <a:pt x="277613" y="63576"/>
                  </a:cubicBezTo>
                  <a:cubicBezTo>
                    <a:pt x="278830" y="63625"/>
                    <a:pt x="279989" y="63057"/>
                    <a:pt x="280696" y="62065"/>
                  </a:cubicBezTo>
                  <a:cubicBezTo>
                    <a:pt x="281313" y="61480"/>
                    <a:pt x="281898" y="60863"/>
                    <a:pt x="281898" y="60246"/>
                  </a:cubicBezTo>
                  <a:cubicBezTo>
                    <a:pt x="281898" y="59630"/>
                    <a:pt x="283132" y="58119"/>
                    <a:pt x="283748" y="57502"/>
                  </a:cubicBezTo>
                  <a:cubicBezTo>
                    <a:pt x="284365" y="56886"/>
                    <a:pt x="285259" y="55375"/>
                    <a:pt x="285568" y="55097"/>
                  </a:cubicBezTo>
                  <a:cubicBezTo>
                    <a:pt x="286117" y="54608"/>
                    <a:pt x="286729" y="54194"/>
                    <a:pt x="287387" y="53864"/>
                  </a:cubicBezTo>
                  <a:cubicBezTo>
                    <a:pt x="287695" y="53864"/>
                    <a:pt x="287972" y="52970"/>
                    <a:pt x="288897" y="52661"/>
                  </a:cubicBezTo>
                  <a:cubicBezTo>
                    <a:pt x="289642" y="52130"/>
                    <a:pt x="290464" y="51714"/>
                    <a:pt x="291333" y="51428"/>
                  </a:cubicBezTo>
                  <a:cubicBezTo>
                    <a:pt x="291755" y="51444"/>
                    <a:pt x="292173" y="51337"/>
                    <a:pt x="292536" y="51120"/>
                  </a:cubicBezTo>
                  <a:lnTo>
                    <a:pt x="292536" y="48715"/>
                  </a:lnTo>
                  <a:lnTo>
                    <a:pt x="291025" y="48715"/>
                  </a:lnTo>
                  <a:cubicBezTo>
                    <a:pt x="291023" y="48381"/>
                    <a:pt x="291131" y="48056"/>
                    <a:pt x="291333" y="47790"/>
                  </a:cubicBezTo>
                  <a:cubicBezTo>
                    <a:pt x="291457" y="47257"/>
                    <a:pt x="291665" y="46747"/>
                    <a:pt x="291950" y="46279"/>
                  </a:cubicBezTo>
                  <a:cubicBezTo>
                    <a:pt x="291950" y="45971"/>
                    <a:pt x="292227" y="45971"/>
                    <a:pt x="292536" y="45663"/>
                  </a:cubicBezTo>
                  <a:lnTo>
                    <a:pt x="292536" y="34625"/>
                  </a:lnTo>
                  <a:close/>
                </a:path>
              </a:pathLst>
            </a:custGeom>
            <a:grpFill/>
            <a:ln w="3080" cap="flat">
              <a:noFill/>
              <a:prstDash val="solid"/>
              <a:miter/>
            </a:ln>
          </p:spPr>
          <p:txBody>
            <a:bodyPr rtlCol="0" anchor="ctr"/>
            <a:lstStyle/>
            <a:p>
              <a:endParaRPr lang="zh-CN" altLang="en-US" sz="1350"/>
            </a:p>
          </p:txBody>
        </p:sp>
      </p:grpSp>
      <p:cxnSp>
        <p:nvCxnSpPr>
          <p:cNvPr id="26" name="直接连接符 25"/>
          <p:cNvCxnSpPr/>
          <p:nvPr userDrawn="1"/>
        </p:nvCxnSpPr>
        <p:spPr>
          <a:xfrm>
            <a:off x="238125" y="1098696"/>
            <a:ext cx="8667750" cy="0"/>
          </a:xfrm>
          <a:prstGeom prst="line">
            <a:avLst/>
          </a:prstGeom>
          <a:ln>
            <a:solidFill>
              <a:schemeClr val="bg1">
                <a:lumMod val="85000"/>
              </a:schemeClr>
            </a:solidFill>
            <a:prstDash val="lgDash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5" name="矩形 14"/>
          <p:cNvSpPr/>
          <p:nvPr userDrawn="1"/>
        </p:nvSpPr>
        <p:spPr>
          <a:xfrm rot="10800000">
            <a:off x="0" y="5418136"/>
            <a:ext cx="9144000" cy="1439863"/>
          </a:xfrm>
          <a:prstGeom prst="rect">
            <a:avLst/>
          </a:prstGeom>
          <a:gradFill>
            <a:gsLst>
              <a:gs pos="62600">
                <a:schemeClr val="accent1">
                  <a:alpha val="1000"/>
                </a:schemeClr>
              </a:gs>
              <a:gs pos="0">
                <a:schemeClr val="accent1">
                  <a:alpha val="4000"/>
                </a:schemeClr>
              </a:gs>
              <a:gs pos="100000">
                <a:schemeClr val="accent1">
                  <a:alpha val="0"/>
                </a:schemeClr>
              </a:gs>
            </a:gsLst>
            <a:lin ang="5400000" scaled="1"/>
          </a:gra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 sz="1350"/>
          </a:p>
        </p:txBody>
      </p:sp>
      <p:sp>
        <p:nvSpPr>
          <p:cNvPr id="27" name="矩形 26"/>
          <p:cNvSpPr/>
          <p:nvPr userDrawn="1"/>
        </p:nvSpPr>
        <p:spPr>
          <a:xfrm>
            <a:off x="0" y="6786000"/>
            <a:ext cx="9144000" cy="72000"/>
          </a:xfrm>
          <a:prstGeom prst="rect">
            <a:avLst/>
          </a:prstGeom>
          <a:gradFill>
            <a:gsLst>
              <a:gs pos="0">
                <a:schemeClr val="accent1">
                  <a:alpha val="70000"/>
                </a:schemeClr>
              </a:gs>
              <a:gs pos="100000">
                <a:schemeClr val="accent1"/>
              </a:gs>
            </a:gsLst>
            <a:lin ang="5400000" scaled="1"/>
          </a:gradFill>
          <a:ln>
            <a:noFill/>
          </a:ln>
          <a:effectLst>
            <a:outerShdw blurRad="114300" sx="101000" sy="101000" algn="ctr" rotWithShape="0">
              <a:schemeClr val="accent1">
                <a:alpha val="20000"/>
              </a:scheme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lvl="0" algn="ctr"/>
            <a:endParaRPr lang="zh-CN" altLang="en-US" sz="1350">
              <a:gradFill>
                <a:gsLst>
                  <a:gs pos="0">
                    <a:srgbClr val="003399">
                      <a:alpha val="70000"/>
                    </a:srgbClr>
                  </a:gs>
                  <a:gs pos="100000">
                    <a:srgbClr val="003399"/>
                  </a:gs>
                </a:gsLst>
                <a:lin ang="5400000" scaled="1"/>
              </a:gradFill>
            </a:endParaRPr>
          </a:p>
        </p:txBody>
      </p:sp>
    </p:spTree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</p:sldLayout>
</file>

<file path=ppt/slideMasters/_rels/slideMaster1.xml.rels><?xml version="1.0" encoding="UTF-8" standalone="yes"?>
<Relationships xmlns="http://schemas.openxmlformats.org/package/2006/relationships"><Relationship Id="rId9" Type="http://schemas.openxmlformats.org/officeDocument/2006/relationships/slideLayout" Target="../slideLayouts/slideLayout9.xml"/><Relationship Id="rId8" Type="http://schemas.openxmlformats.org/officeDocument/2006/relationships/slideLayout" Target="../slideLayouts/slideLayout8.xml"/><Relationship Id="rId7" Type="http://schemas.openxmlformats.org/officeDocument/2006/relationships/slideLayout" Target="../slideLayouts/slideLayout7.xml"/><Relationship Id="rId6" Type="http://schemas.openxmlformats.org/officeDocument/2006/relationships/slideLayout" Target="../slideLayouts/slideLayout6.xml"/><Relationship Id="rId5" Type="http://schemas.openxmlformats.org/officeDocument/2006/relationships/slideLayout" Target="../slideLayouts/slideLayout5.xml"/><Relationship Id="rId4" Type="http://schemas.openxmlformats.org/officeDocument/2006/relationships/slideLayout" Target="../slideLayouts/slideLayout4.xml"/><Relationship Id="rId39" Type="http://schemas.openxmlformats.org/officeDocument/2006/relationships/theme" Target="../theme/theme1.xml"/><Relationship Id="rId38" Type="http://schemas.openxmlformats.org/officeDocument/2006/relationships/slideLayout" Target="../slideLayouts/slideLayout38.xml"/><Relationship Id="rId37" Type="http://schemas.openxmlformats.org/officeDocument/2006/relationships/slideLayout" Target="../slideLayouts/slideLayout37.xml"/><Relationship Id="rId36" Type="http://schemas.openxmlformats.org/officeDocument/2006/relationships/slideLayout" Target="../slideLayouts/slideLayout36.xml"/><Relationship Id="rId35" Type="http://schemas.openxmlformats.org/officeDocument/2006/relationships/slideLayout" Target="../slideLayouts/slideLayout35.xml"/><Relationship Id="rId34" Type="http://schemas.openxmlformats.org/officeDocument/2006/relationships/slideLayout" Target="../slideLayouts/slideLayout34.xml"/><Relationship Id="rId33" Type="http://schemas.openxmlformats.org/officeDocument/2006/relationships/slideLayout" Target="../slideLayouts/slideLayout33.xml"/><Relationship Id="rId32" Type="http://schemas.openxmlformats.org/officeDocument/2006/relationships/slideLayout" Target="../slideLayouts/slideLayout32.xml"/><Relationship Id="rId31" Type="http://schemas.openxmlformats.org/officeDocument/2006/relationships/slideLayout" Target="../slideLayouts/slideLayout31.xml"/><Relationship Id="rId30" Type="http://schemas.openxmlformats.org/officeDocument/2006/relationships/slideLayout" Target="../slideLayouts/slideLayout30.xml"/><Relationship Id="rId3" Type="http://schemas.openxmlformats.org/officeDocument/2006/relationships/slideLayout" Target="../slideLayouts/slideLayout3.xml"/><Relationship Id="rId29" Type="http://schemas.openxmlformats.org/officeDocument/2006/relationships/slideLayout" Target="../slideLayouts/slideLayout29.xml"/><Relationship Id="rId28" Type="http://schemas.openxmlformats.org/officeDocument/2006/relationships/slideLayout" Target="../slideLayouts/slideLayout28.xml"/><Relationship Id="rId27" Type="http://schemas.openxmlformats.org/officeDocument/2006/relationships/slideLayout" Target="../slideLayouts/slideLayout27.xml"/><Relationship Id="rId26" Type="http://schemas.openxmlformats.org/officeDocument/2006/relationships/slideLayout" Target="../slideLayouts/slideLayout26.xml"/><Relationship Id="rId25" Type="http://schemas.openxmlformats.org/officeDocument/2006/relationships/slideLayout" Target="../slideLayouts/slideLayout25.xml"/><Relationship Id="rId24" Type="http://schemas.openxmlformats.org/officeDocument/2006/relationships/slideLayout" Target="../slideLayouts/slideLayout24.xml"/><Relationship Id="rId23" Type="http://schemas.openxmlformats.org/officeDocument/2006/relationships/slideLayout" Target="../slideLayouts/slideLayout23.xml"/><Relationship Id="rId22" Type="http://schemas.openxmlformats.org/officeDocument/2006/relationships/slideLayout" Target="../slideLayouts/slideLayout22.xml"/><Relationship Id="rId21" Type="http://schemas.openxmlformats.org/officeDocument/2006/relationships/slideLayout" Target="../slideLayouts/slideLayout21.xml"/><Relationship Id="rId20" Type="http://schemas.openxmlformats.org/officeDocument/2006/relationships/slideLayout" Target="../slideLayouts/slideLayout20.xml"/><Relationship Id="rId2" Type="http://schemas.openxmlformats.org/officeDocument/2006/relationships/slideLayout" Target="../slideLayouts/slideLayout2.xml"/><Relationship Id="rId19" Type="http://schemas.openxmlformats.org/officeDocument/2006/relationships/slideLayout" Target="../slideLayouts/slideLayout19.xml"/><Relationship Id="rId18" Type="http://schemas.openxmlformats.org/officeDocument/2006/relationships/slideLayout" Target="../slideLayouts/slideLayout18.xml"/><Relationship Id="rId17" Type="http://schemas.openxmlformats.org/officeDocument/2006/relationships/slideLayout" Target="../slideLayouts/slideLayout17.xml"/><Relationship Id="rId16" Type="http://schemas.openxmlformats.org/officeDocument/2006/relationships/slideLayout" Target="../slideLayouts/slideLayout16.xml"/><Relationship Id="rId15" Type="http://schemas.openxmlformats.org/officeDocument/2006/relationships/slideLayout" Target="../slideLayouts/slideLayout15.xml"/><Relationship Id="rId14" Type="http://schemas.openxmlformats.org/officeDocument/2006/relationships/slideLayout" Target="../slideLayouts/slideLayout14.xml"/><Relationship Id="rId13" Type="http://schemas.openxmlformats.org/officeDocument/2006/relationships/slideLayout" Target="../slideLayouts/slideLayout13.xml"/><Relationship Id="rId12" Type="http://schemas.openxmlformats.org/officeDocument/2006/relationships/slideLayout" Target="../slideLayouts/slideLayout12.xml"/><Relationship Id="rId11" Type="http://schemas.openxmlformats.org/officeDocument/2006/relationships/slideLayout" Target="../slideLayouts/slideLayout11.xml"/><Relationship Id="rId10" Type="http://schemas.openxmlformats.org/officeDocument/2006/relationships/slideLayout" Target="../slideLayouts/slideLayout10.xml"/><Relationship Id="rId1" Type="http://schemas.openxmlformats.org/officeDocument/2006/relationships/slideLayout" Target="../slideLayouts/slideLayout1.xml"/></Relationships>
</file>

<file path=ppt/slideMasters/_rels/slideMaster2.xml.rels><?xml version="1.0" encoding="UTF-8" standalone="yes"?>
<Relationships xmlns="http://schemas.openxmlformats.org/package/2006/relationships"><Relationship Id="rId3" Type="http://schemas.openxmlformats.org/officeDocument/2006/relationships/theme" Target="../theme/theme2.xml"/><Relationship Id="rId2" Type="http://schemas.openxmlformats.org/officeDocument/2006/relationships/slideLayout" Target="../slideLayouts/slideLayout40.xml"/><Relationship Id="rId1" Type="http://schemas.openxmlformats.org/officeDocument/2006/relationships/slideLayout" Target="../slideLayouts/slideLayout3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第二级</a:t>
            </a:r>
            <a:endParaRPr lang="zh-CN" altLang="en-US"/>
          </a:p>
          <a:p>
            <a:pPr lvl="2"/>
            <a:r>
              <a:rPr lang="zh-CN" altLang="en-US"/>
              <a:t>第三级</a:t>
            </a:r>
            <a:endParaRPr lang="zh-CN" altLang="en-US"/>
          </a:p>
          <a:p>
            <a:pPr lvl="3"/>
            <a:r>
              <a:rPr lang="zh-CN" altLang="en-US"/>
              <a:t>第四级</a:t>
            </a:r>
            <a:endParaRPr lang="zh-CN" altLang="en-US"/>
          </a:p>
          <a:p>
            <a:pPr lvl="4"/>
            <a:r>
              <a:rPr lang="zh-CN" altLang="en-US"/>
              <a:t>第五级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6286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997B5FA-0921-464F-AAE1-844C04324D75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3028950" y="6356350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64579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65CE74E-AB26-4998-AD42-012C4C1AD076}" type="slidenum">
              <a:rPr lang="zh-CN" altLang="en-US" smtClean="0"/>
            </a:fld>
            <a:endParaRPr lang="zh-CN" altLang="en-US" dirty="0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60" r:id="rId12"/>
    <p:sldLayoutId id="2147483661" r:id="rId13"/>
    <p:sldLayoutId id="2147483662" r:id="rId14"/>
    <p:sldLayoutId id="2147483663" r:id="rId15"/>
    <p:sldLayoutId id="2147483664" r:id="rId16"/>
    <p:sldLayoutId id="2147483665" r:id="rId17"/>
    <p:sldLayoutId id="2147483666" r:id="rId18"/>
    <p:sldLayoutId id="2147483667" r:id="rId19"/>
    <p:sldLayoutId id="2147483668" r:id="rId20"/>
    <p:sldLayoutId id="2147483669" r:id="rId21"/>
    <p:sldLayoutId id="2147483670" r:id="rId22"/>
    <p:sldLayoutId id="2147483671" r:id="rId23"/>
    <p:sldLayoutId id="2147483672" r:id="rId24"/>
    <p:sldLayoutId id="2147483673" r:id="rId25"/>
    <p:sldLayoutId id="2147483674" r:id="rId26"/>
    <p:sldLayoutId id="2147483675" r:id="rId27"/>
    <p:sldLayoutId id="2147483676" r:id="rId28"/>
    <p:sldLayoutId id="2147483677" r:id="rId29"/>
    <p:sldLayoutId id="2147483678" r:id="rId30"/>
    <p:sldLayoutId id="2147483679" r:id="rId31"/>
    <p:sldLayoutId id="2147483680" r:id="rId32"/>
    <p:sldLayoutId id="2147483681" r:id="rId33"/>
    <p:sldLayoutId id="2147483682" r:id="rId34"/>
    <p:sldLayoutId id="2147483683" r:id="rId35"/>
    <p:sldLayoutId id="2147483684" r:id="rId36"/>
    <p:sldLayoutId id="2147483685" r:id="rId37"/>
    <p:sldLayoutId id="2147483686" r:id="rId38"/>
  </p:sldLayoutIdLst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 preserve="1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/>
          <p:cNvSpPr>
            <a:spLocks noGrp="1"/>
          </p:cNvSpPr>
          <p:nvPr>
            <p:ph type="title"/>
          </p:nvPr>
        </p:nvSpPr>
        <p:spPr>
          <a:xfrm>
            <a:off x="628650" y="365125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  <a:endParaRPr lang="zh-CN" altLang="en-US"/>
          </a:p>
        </p:txBody>
      </p:sp>
      <p:sp>
        <p:nvSpPr>
          <p:cNvPr id="3" name="文本占位符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  <a:endParaRPr lang="zh-CN" altLang="en-US"/>
          </a:p>
          <a:p>
            <a:pPr lvl="1"/>
            <a:r>
              <a:rPr lang="zh-CN" altLang="en-US"/>
              <a:t>二级</a:t>
            </a:r>
            <a:endParaRPr lang="zh-CN" altLang="en-US"/>
          </a:p>
          <a:p>
            <a:pPr lvl="2"/>
            <a:r>
              <a:rPr lang="zh-CN" altLang="en-US"/>
              <a:t>三级</a:t>
            </a:r>
            <a:endParaRPr lang="zh-CN" altLang="en-US"/>
          </a:p>
          <a:p>
            <a:pPr lvl="3"/>
            <a:r>
              <a:rPr lang="zh-CN" altLang="en-US"/>
              <a:t>四级</a:t>
            </a:r>
            <a:endParaRPr lang="zh-CN" altLang="en-US"/>
          </a:p>
          <a:p>
            <a:pPr lvl="4"/>
            <a:r>
              <a:rPr lang="zh-CN" altLang="en-US"/>
              <a:t>五级</a:t>
            </a:r>
            <a:endParaRPr lang="zh-CN" altLang="en-US"/>
          </a:p>
        </p:txBody>
      </p:sp>
      <p:sp>
        <p:nvSpPr>
          <p:cNvPr id="4" name="日期占位符 3"/>
          <p:cNvSpPr>
            <a:spLocks noGrp="1"/>
          </p:cNvSpPr>
          <p:nvPr>
            <p:ph type="dt" sz="half" idx="2"/>
          </p:nvPr>
        </p:nvSpPr>
        <p:spPr>
          <a:xfrm>
            <a:off x="6286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ADA50DE-FB8D-4D9F-8F73-CE46DC0042F4}" type="datetimeFigureOut">
              <a:rPr lang="zh-CN" altLang="en-US" smtClean="0"/>
            </a:fld>
            <a:endParaRPr lang="zh-CN" altLang="en-US"/>
          </a:p>
        </p:txBody>
      </p:sp>
      <p:sp>
        <p:nvSpPr>
          <p:cNvPr id="5" name="页脚占位符 4"/>
          <p:cNvSpPr>
            <a:spLocks noGrp="1"/>
          </p:cNvSpPr>
          <p:nvPr>
            <p:ph type="ftr" sz="quarter" idx="3"/>
          </p:nvPr>
        </p:nvSpPr>
        <p:spPr>
          <a:xfrm>
            <a:off x="3028950" y="6356350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/>
          <p:cNvSpPr>
            <a:spLocks noGrp="1"/>
          </p:cNvSpPr>
          <p:nvPr>
            <p:ph type="sldNum" sz="quarter" idx="4"/>
          </p:nvPr>
        </p:nvSpPr>
        <p:spPr>
          <a:xfrm>
            <a:off x="6457950" y="6356350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EA791C6-E282-4FAD-BE81-1F685267EBAF}" type="slidenum">
              <a:rPr lang="zh-CN" altLang="en-US" smtClean="0"/>
            </a:fld>
            <a:endParaRPr lang="zh-CN" alt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88" r:id="rId1"/>
    <p:sldLayoutId id="2147483689" r:id="rId2"/>
  </p:sldLayoutIdLst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>
        <p159:morph option="byObject"/>
      </p:transition>
    </mc:Choice>
    <mc:Fallback>
      <p:transition spd="slow">
        <p:fade/>
      </p:transition>
    </mc:Fallback>
  </mc:AlternateConten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38.xml"/><Relationship Id="rId1" Type="http://schemas.openxmlformats.org/officeDocument/2006/relationships/image" Target="../media/image16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9.xml"/><Relationship Id="rId2" Type="http://schemas.openxmlformats.org/officeDocument/2006/relationships/image" Target="../media/image27.png"/><Relationship Id="rId1" Type="http://schemas.openxmlformats.org/officeDocument/2006/relationships/image" Target="../media/image26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9.xml"/><Relationship Id="rId1" Type="http://schemas.openxmlformats.org/officeDocument/2006/relationships/image" Target="../media/image28.png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notesSlide" Target="../notesSlides/notesSlide2.xml"/><Relationship Id="rId7" Type="http://schemas.openxmlformats.org/officeDocument/2006/relationships/slideLayout" Target="../slideLayouts/slideLayout9.xml"/><Relationship Id="rId6" Type="http://schemas.openxmlformats.org/officeDocument/2006/relationships/image" Target="../media/image31.png"/><Relationship Id="rId5" Type="http://schemas.openxmlformats.org/officeDocument/2006/relationships/tags" Target="../tags/tag16.xml"/><Relationship Id="rId4" Type="http://schemas.openxmlformats.org/officeDocument/2006/relationships/image" Target="../media/image30.png"/><Relationship Id="rId3" Type="http://schemas.openxmlformats.org/officeDocument/2006/relationships/tags" Target="../tags/tag15.xml"/><Relationship Id="rId2" Type="http://schemas.openxmlformats.org/officeDocument/2006/relationships/image" Target="../media/image29.png"/><Relationship Id="rId1" Type="http://schemas.openxmlformats.org/officeDocument/2006/relationships/tags" Target="../tags/tag14.xml"/></Relationships>
</file>

<file path=ppt/slides/_rels/slide14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9.xml"/><Relationship Id="rId3" Type="http://schemas.openxmlformats.org/officeDocument/2006/relationships/image" Target="../media/image34.png"/><Relationship Id="rId2" Type="http://schemas.openxmlformats.org/officeDocument/2006/relationships/image" Target="../media/image33.png"/><Relationship Id="rId1" Type="http://schemas.openxmlformats.org/officeDocument/2006/relationships/image" Target="../media/image32.png"/></Relationships>
</file>

<file path=ppt/slides/_rels/slide15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9.xml"/><Relationship Id="rId3" Type="http://schemas.openxmlformats.org/officeDocument/2006/relationships/image" Target="../media/image37.png"/><Relationship Id="rId2" Type="http://schemas.openxmlformats.org/officeDocument/2006/relationships/image" Target="../media/image36.png"/><Relationship Id="rId1" Type="http://schemas.openxmlformats.org/officeDocument/2006/relationships/image" Target="../media/image35.png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9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2.xml"/><Relationship Id="rId1" Type="http://schemas.openxmlformats.org/officeDocument/2006/relationships/image" Target="../media/image16.png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9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10.xml"/><Relationship Id="rId1" Type="http://schemas.openxmlformats.org/officeDocument/2006/relationships/tags" Target="../tags/tag10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slideLayout" Target="../slideLayouts/slideLayout7.xml"/><Relationship Id="rId1" Type="http://schemas.openxmlformats.org/officeDocument/2006/relationships/tags" Target="../tags/tag1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14.xml"/><Relationship Id="rId2" Type="http://schemas.openxmlformats.org/officeDocument/2006/relationships/tags" Target="../tags/tag13.xml"/><Relationship Id="rId1" Type="http://schemas.openxmlformats.org/officeDocument/2006/relationships/tags" Target="../tags/tag12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8.xml.rels><?xml version="1.0" encoding="UTF-8" standalone="yes"?>
<Relationships xmlns="http://schemas.openxmlformats.org/package/2006/relationships"><Relationship Id="rId4" Type="http://schemas.openxmlformats.org/officeDocument/2006/relationships/slideLayout" Target="../slideLayouts/slideLayout12.xml"/><Relationship Id="rId3" Type="http://schemas.openxmlformats.org/officeDocument/2006/relationships/image" Target="../media/image19.png"/><Relationship Id="rId2" Type="http://schemas.openxmlformats.org/officeDocument/2006/relationships/image" Target="../media/image18.png"/><Relationship Id="rId1" Type="http://schemas.openxmlformats.org/officeDocument/2006/relationships/image" Target="../media/image17.png"/></Relationships>
</file>

<file path=ppt/slides/_rels/slide9.xml.rels><?xml version="1.0" encoding="UTF-8" standalone="yes"?>
<Relationships xmlns="http://schemas.openxmlformats.org/package/2006/relationships"><Relationship Id="rId7" Type="http://schemas.openxmlformats.org/officeDocument/2006/relationships/slideLayout" Target="../slideLayouts/slideLayout9.xml"/><Relationship Id="rId6" Type="http://schemas.openxmlformats.org/officeDocument/2006/relationships/image" Target="../media/image25.png"/><Relationship Id="rId5" Type="http://schemas.openxmlformats.org/officeDocument/2006/relationships/image" Target="../media/image24.png"/><Relationship Id="rId4" Type="http://schemas.openxmlformats.org/officeDocument/2006/relationships/image" Target="../media/image23.png"/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image" Target="../media/image20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标题 1"/>
          <p:cNvSpPr>
            <a:spLocks noGrp="1"/>
          </p:cNvSpPr>
          <p:nvPr>
            <p:ph type="ctrTitle"/>
          </p:nvPr>
        </p:nvSpPr>
        <p:spPr>
          <a:xfrm>
            <a:off x="1143000" y="2343150"/>
            <a:ext cx="6858000" cy="1419225"/>
          </a:xfrm>
        </p:spPr>
        <p:txBody>
          <a:bodyPr>
            <a:normAutofit/>
          </a:bodyPr>
          <a:p>
            <a:r>
              <a:rPr sz="4000" dirty="0">
                <a:solidFill>
                  <a:srgbClr val="0F4C83"/>
                </a:solidFill>
                <a:latin typeface="黑体" panose="02010609060101010101" charset="-122"/>
                <a:ea typeface="黑体" panose="02010609060101010101" charset="-122"/>
                <a:cs typeface="阿里巴巴普惠体 B" panose="00020600040101010101" charset="-122"/>
                <a:sym typeface="+mn-ea"/>
              </a:rPr>
              <a:t>青藏高原夏秋季降水的时空特征及其归因研究</a:t>
            </a:r>
            <a:endParaRPr sz="4000" dirty="0">
              <a:solidFill>
                <a:srgbClr val="0F4C83"/>
              </a:solidFill>
              <a:latin typeface="黑体" panose="02010609060101010101" charset="-122"/>
              <a:ea typeface="黑体" panose="02010609060101010101" charset="-122"/>
              <a:cs typeface="阿里巴巴普惠体 B" panose="00020600040101010101" charset="-122"/>
              <a:sym typeface="+mn-ea"/>
            </a:endParaRPr>
          </a:p>
        </p:txBody>
      </p:sp>
      <p:sp>
        <p:nvSpPr>
          <p:cNvPr id="5" name="矩形 4"/>
          <p:cNvSpPr/>
          <p:nvPr/>
        </p:nvSpPr>
        <p:spPr>
          <a:xfrm>
            <a:off x="-15240" y="4244340"/>
            <a:ext cx="9174480" cy="1756410"/>
          </a:xfrm>
          <a:prstGeom prst="rect">
            <a:avLst/>
          </a:prstGeom>
          <a:solidFill>
            <a:srgbClr val="0F4C83"/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p>
            <a:pPr algn="ctr"/>
            <a:endParaRPr lang="zh-CN" altLang="en-US" sz="1350"/>
          </a:p>
        </p:txBody>
      </p:sp>
      <p:sp>
        <p:nvSpPr>
          <p:cNvPr id="3" name="副标题 2"/>
          <p:cNvSpPr>
            <a:spLocks noGrp="1"/>
          </p:cNvSpPr>
          <p:nvPr>
            <p:ph type="subTitle" idx="1"/>
          </p:nvPr>
        </p:nvSpPr>
        <p:spPr>
          <a:xfrm>
            <a:off x="1334770" y="4453255"/>
            <a:ext cx="6921500" cy="497205"/>
          </a:xfrm>
        </p:spPr>
        <p:txBody>
          <a:bodyPr>
            <a:normAutofit/>
          </a:bodyPr>
          <a:p>
            <a:pPr algn="ctr"/>
            <a:r>
              <a:rPr lang="zh-CN" altLang="en-US">
                <a:solidFill>
                  <a:schemeClr val="bg1"/>
                </a:solidFill>
                <a:latin typeface="黑体" panose="02010609060101010101" charset="-122"/>
                <a:ea typeface="黑体" panose="02010609060101010101" charset="-122"/>
                <a:cs typeface="黑体" panose="02010609060101010101" charset="-122"/>
              </a:rPr>
              <a:t>答辩人：冯亮    </a:t>
            </a:r>
            <a:r>
              <a:rPr lang="zh-CN" altLang="en-US">
                <a:solidFill>
                  <a:schemeClr val="bg1"/>
                </a:solidFill>
                <a:latin typeface="黑体" panose="02010609060101010101" charset="-122"/>
                <a:ea typeface="黑体" panose="02010609060101010101" charset="-122"/>
                <a:sym typeface="+mn-ea"/>
              </a:rPr>
              <a:t>导师：张飞民</a:t>
            </a:r>
            <a:endParaRPr lang="zh-CN" altLang="en-US">
              <a:solidFill>
                <a:schemeClr val="bg1"/>
              </a:solidFill>
            </a:endParaRPr>
          </a:p>
          <a:p>
            <a:endParaRPr lang="zh-CN" altLang="en-US">
              <a:solidFill>
                <a:schemeClr val="bg1"/>
              </a:solidFill>
            </a:endParaRPr>
          </a:p>
          <a:p>
            <a:endParaRPr lang="zh-CN" altLang="en-US">
              <a:solidFill>
                <a:schemeClr val="bg1"/>
              </a:solidFill>
            </a:endParaRPr>
          </a:p>
        </p:txBody>
      </p:sp>
      <p:sp>
        <p:nvSpPr>
          <p:cNvPr id="20" name="文本框 19"/>
          <p:cNvSpPr txBox="1"/>
          <p:nvPr/>
        </p:nvSpPr>
        <p:spPr>
          <a:xfrm>
            <a:off x="3223260" y="5130641"/>
            <a:ext cx="2697480" cy="29908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dist"/>
            <a:r>
              <a:rPr lang="zh-CN" altLang="en-US" sz="1350">
                <a:solidFill>
                  <a:schemeClr val="bg2"/>
                </a:solidFill>
                <a:latin typeface="黑体" panose="02010609060101010101" charset="-122"/>
                <a:ea typeface="黑体" panose="02010609060101010101" charset="-122"/>
                <a:cs typeface="黑体" panose="02010609060101010101" charset="-122"/>
              </a:rPr>
              <a:t>大</a:t>
            </a:r>
            <a:r>
              <a:rPr lang="zh-CN" altLang="en-US" sz="1350">
                <a:solidFill>
                  <a:schemeClr val="bg2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气科学学院</a:t>
            </a:r>
            <a:r>
              <a:rPr lang="en-US" altLang="zh-CN" sz="1350">
                <a:solidFill>
                  <a:schemeClr val="bg2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2016</a:t>
            </a:r>
            <a:r>
              <a:rPr lang="zh-CN" altLang="en-US" sz="1350">
                <a:solidFill>
                  <a:schemeClr val="bg2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级</a:t>
            </a:r>
            <a:r>
              <a:rPr lang="en-US" altLang="zh-CN" sz="1350">
                <a:solidFill>
                  <a:schemeClr val="bg2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3</a:t>
            </a:r>
            <a:r>
              <a:rPr lang="zh-CN" altLang="en-US" sz="1350">
                <a:solidFill>
                  <a:schemeClr val="bg2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班</a:t>
            </a:r>
            <a:endParaRPr lang="zh-CN" altLang="en-US" sz="1350">
              <a:solidFill>
                <a:schemeClr val="bg2"/>
              </a:solidFill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  <p:sp>
        <p:nvSpPr>
          <p:cNvPr id="21" name="文本框 20"/>
          <p:cNvSpPr txBox="1"/>
          <p:nvPr/>
        </p:nvSpPr>
        <p:spPr>
          <a:xfrm>
            <a:off x="3535680" y="5406866"/>
            <a:ext cx="2057400" cy="29908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/>
            <a:r>
              <a:rPr lang="en-US" sz="1350">
                <a:solidFill>
                  <a:schemeClr val="bg2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2020</a:t>
            </a:r>
            <a:r>
              <a:rPr lang="zh-CN" altLang="en-US" sz="1350">
                <a:solidFill>
                  <a:schemeClr val="bg2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年</a:t>
            </a:r>
            <a:r>
              <a:rPr lang="en-US" altLang="zh-CN" sz="1350">
                <a:solidFill>
                  <a:schemeClr val="bg2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6</a:t>
            </a:r>
            <a:r>
              <a:rPr lang="zh-CN" altLang="en-US" sz="1350">
                <a:solidFill>
                  <a:schemeClr val="bg2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月</a:t>
            </a:r>
            <a:r>
              <a:rPr lang="en-US" altLang="zh-CN" sz="1350">
                <a:solidFill>
                  <a:schemeClr val="bg2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6</a:t>
            </a:r>
            <a:r>
              <a:rPr lang="zh-CN" altLang="en-US" sz="1350">
                <a:solidFill>
                  <a:schemeClr val="bg2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日</a:t>
            </a:r>
            <a:endParaRPr lang="zh-CN" altLang="en-US" sz="1350">
              <a:solidFill>
                <a:schemeClr val="bg2"/>
              </a:solidFill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  <p:pic>
        <p:nvPicPr>
          <p:cNvPr id="15" name="图片 14" descr="logo[1]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4294" y="318611"/>
            <a:ext cx="5327333" cy="948690"/>
          </a:xfrm>
          <a:prstGeom prst="rect">
            <a:avLst/>
          </a:prstGeom>
        </p:spPr>
      </p:pic>
      <p:sp>
        <p:nvSpPr>
          <p:cNvPr id="16" name="文本框 15"/>
          <p:cNvSpPr txBox="1"/>
          <p:nvPr/>
        </p:nvSpPr>
        <p:spPr>
          <a:xfrm>
            <a:off x="2421255" y="1362551"/>
            <a:ext cx="4685824" cy="63119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sz="2700" dirty="0">
                <a:solidFill>
                  <a:srgbClr val="0F4C83"/>
                </a:solidFill>
                <a:latin typeface="黑体" panose="02010609060101010101" charset="-122"/>
                <a:ea typeface="黑体" panose="02010609060101010101" charset="-122"/>
                <a:cs typeface="阿里巴巴普惠体 B" panose="00020600040101010101" charset="-122"/>
              </a:rPr>
              <a:t>兰州大学本科生毕业论文答辩</a:t>
            </a:r>
            <a:endParaRPr sz="2700" dirty="0">
              <a:solidFill>
                <a:srgbClr val="0F4C83"/>
              </a:solidFill>
              <a:latin typeface="黑体" panose="02010609060101010101" charset="-122"/>
              <a:ea typeface="黑体" panose="02010609060101010101" charset="-122"/>
              <a:cs typeface="阿里巴巴普惠体 B" panose="00020600040101010101" charset="-122"/>
            </a:endParaRPr>
          </a:p>
        </p:txBody>
      </p:sp>
    </p:spTree>
  </p:cSld>
  <p:clrMapOvr>
    <a:masterClrMapping/>
  </p:clrMapOvr>
  <p:transition spd="slow"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11" name="图片 10" descr="pr_eof_JJA.000001"/>
          <p:cNvPicPr>
            <a:picLocks noChangeAspect="1"/>
          </p:cNvPicPr>
          <p:nvPr/>
        </p:nvPicPr>
        <p:blipFill>
          <a:blip r:embed="rId1"/>
          <a:srcRect l="21094" r="19447"/>
          <a:stretch>
            <a:fillRect/>
          </a:stretch>
        </p:blipFill>
        <p:spPr>
          <a:xfrm>
            <a:off x="81915" y="1077595"/>
            <a:ext cx="3211385" cy="5400000"/>
          </a:xfrm>
          <a:prstGeom prst="rect">
            <a:avLst/>
          </a:prstGeom>
        </p:spPr>
      </p:pic>
      <p:pic>
        <p:nvPicPr>
          <p:cNvPr id="12" name="图片 11" descr="pr_eof_JJA.000002"/>
          <p:cNvPicPr>
            <a:picLocks noChangeAspect="1"/>
          </p:cNvPicPr>
          <p:nvPr/>
        </p:nvPicPr>
        <p:blipFill>
          <a:blip r:embed="rId2"/>
          <a:srcRect l="16921" r="15456"/>
          <a:stretch>
            <a:fillRect/>
          </a:stretch>
        </p:blipFill>
        <p:spPr>
          <a:xfrm>
            <a:off x="3293110" y="1077595"/>
            <a:ext cx="3675915" cy="5436000"/>
          </a:xfrm>
          <a:prstGeom prst="rect">
            <a:avLst/>
          </a:prstGeom>
        </p:spPr>
      </p:pic>
      <p:sp>
        <p:nvSpPr>
          <p:cNvPr id="13" name="文本框 12"/>
          <p:cNvSpPr txBox="1"/>
          <p:nvPr/>
        </p:nvSpPr>
        <p:spPr>
          <a:xfrm>
            <a:off x="7085330" y="1998345"/>
            <a:ext cx="1602740" cy="369252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zh-CN" altLang="en-US" sz="2000" dirty="0" smtClean="0">
                <a:latin typeface="黑体" panose="02010609060101010101" charset="-122"/>
                <a:ea typeface="黑体" panose="02010609060101010101" charset="-122"/>
                <a:cs typeface="黑体" panose="02010609060101010101" charset="-122"/>
              </a:rPr>
              <a:t>前三个模态的累计方差贡献为</a:t>
            </a: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72.6％</a:t>
            </a:r>
            <a:r>
              <a:rPr lang="zh-CN" altLang="en-US" sz="2000" dirty="0" smtClean="0">
                <a:latin typeface="黑体" panose="02010609060101010101" charset="-122"/>
                <a:ea typeface="黑体" panose="02010609060101010101" charset="-122"/>
                <a:cs typeface="黑体" panose="02010609060101010101" charset="-122"/>
              </a:rPr>
              <a:t>，分别为南北反向型、全区一致型、西南至东北“正－负－正”型。</a:t>
            </a:r>
            <a:endParaRPr lang="zh-CN" altLang="en-US" sz="2000" dirty="0" smtClean="0">
              <a:latin typeface="黑体" panose="02010609060101010101" charset="-122"/>
              <a:ea typeface="黑体" panose="02010609060101010101" charset="-122"/>
              <a:cs typeface="黑体" panose="02010609060101010101" charset="-122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1399540" y="167005"/>
            <a:ext cx="6688455" cy="73088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en-US" altLang="zh-CN"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3.3 </a:t>
            </a:r>
            <a:r>
              <a:rPr lang="zh-CN" altLang="en-US"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青藏高原夏秋季降水的</a:t>
            </a:r>
            <a:r>
              <a:rPr lang="en-US" altLang="zh-CN"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EOF</a:t>
            </a:r>
            <a:r>
              <a:rPr lang="zh-CN" altLang="en-US"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分析</a:t>
            </a:r>
            <a:endParaRPr lang="zh-CN" altLang="en-US" sz="3200" b="1" dirty="0" smtClean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</p:spTree>
  </p:cSld>
  <p:clrMapOvr>
    <a:masterClrMapping/>
  </p:clrMapOvr>
  <p:transition spd="slow"/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4" name="文本框 13"/>
          <p:cNvSpPr txBox="1"/>
          <p:nvPr/>
        </p:nvSpPr>
        <p:spPr>
          <a:xfrm>
            <a:off x="670560" y="5541010"/>
            <a:ext cx="7803515" cy="105029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zh-CN" altLang="en-US" sz="240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UF和UB两条曲线在临界线内有一交点，确定高原降水在1980年附近的增加是一次气候突变。</a:t>
            </a:r>
            <a:endParaRPr lang="zh-CN" altLang="en-US" sz="240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  <a:sym typeface="+mn-ea"/>
            </a:endParaRPr>
          </a:p>
        </p:txBody>
      </p:sp>
      <p:pic>
        <p:nvPicPr>
          <p:cNvPr id="15" name="图片 14" descr="mk(1)"/>
          <p:cNvPicPr>
            <a:picLocks noChangeAspect="1"/>
          </p:cNvPicPr>
          <p:nvPr/>
        </p:nvPicPr>
        <p:blipFill>
          <a:blip r:embed="rId1"/>
          <a:srcRect l="7674" t="10556" r="9264" b="3583"/>
          <a:stretch>
            <a:fillRect/>
          </a:stretch>
        </p:blipFill>
        <p:spPr>
          <a:xfrm>
            <a:off x="669925" y="1338580"/>
            <a:ext cx="7804150" cy="4034155"/>
          </a:xfrm>
          <a:prstGeom prst="rect">
            <a:avLst/>
          </a:prstGeom>
        </p:spPr>
      </p:pic>
      <p:sp>
        <p:nvSpPr>
          <p:cNvPr id="3" name="文本框 2"/>
          <p:cNvSpPr txBox="1"/>
          <p:nvPr/>
        </p:nvSpPr>
        <p:spPr>
          <a:xfrm>
            <a:off x="1399540" y="167005"/>
            <a:ext cx="6688455" cy="73088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en-US" altLang="zh-CN"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3.4  青藏高原夏秋季降水突变分析</a:t>
            </a:r>
            <a:endParaRPr lang="en-US" altLang="zh-CN" sz="3200" b="1" dirty="0" smtClean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</p:spTree>
  </p:cSld>
  <p:clrMapOvr>
    <a:masterClrMapping/>
  </p:clrMapOvr>
  <p:transition spd="slow"/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文本框 3"/>
          <p:cNvSpPr txBox="1"/>
          <p:nvPr/>
        </p:nvSpPr>
        <p:spPr>
          <a:xfrm>
            <a:off x="3467735" y="2616200"/>
            <a:ext cx="4352925" cy="2038985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dist"/>
            <a:r>
              <a:rPr lang="zh-CN" altLang="en-US" sz="3600" dirty="0">
                <a:solidFill>
                  <a:srgbClr val="222222"/>
                </a:solidFill>
                <a:latin typeface="黑体" panose="02010609060101010101" charset="-122"/>
                <a:ea typeface="黑体" panose="02010609060101010101" charset="-122"/>
                <a:cs typeface="阿里巴巴普惠体 M" panose="00020600040101010101" pitchFamily="18" charset="-122"/>
                <a:sym typeface="+mn-ea"/>
              </a:rPr>
              <a:t>青藏高原夏秋季降水</a:t>
            </a:r>
            <a:endParaRPr lang="zh-CN" altLang="en-US" sz="3600" dirty="0">
              <a:solidFill>
                <a:srgbClr val="222222"/>
              </a:solidFill>
              <a:latin typeface="黑体" panose="02010609060101010101" charset="-122"/>
              <a:ea typeface="黑体" panose="02010609060101010101" charset="-122"/>
              <a:cs typeface="阿里巴巴普惠体 M" panose="00020600040101010101" pitchFamily="18" charset="-122"/>
              <a:sym typeface="+mn-ea"/>
            </a:endParaRPr>
          </a:p>
          <a:p>
            <a:pPr algn="ctr"/>
            <a:r>
              <a:rPr lang="zh-CN" altLang="en-US" sz="3600" dirty="0">
                <a:solidFill>
                  <a:srgbClr val="222222"/>
                </a:solidFill>
                <a:latin typeface="黑体" panose="02010609060101010101" charset="-122"/>
                <a:ea typeface="黑体" panose="02010609060101010101" charset="-122"/>
                <a:cs typeface="阿里巴巴普惠体 M" panose="00020600040101010101" pitchFamily="18" charset="-122"/>
                <a:sym typeface="+mn-ea"/>
              </a:rPr>
              <a:t>归因分析</a:t>
            </a:r>
            <a:endParaRPr lang="zh-CN" altLang="en-US" sz="3600" dirty="0">
              <a:solidFill>
                <a:srgbClr val="222222"/>
              </a:solidFill>
              <a:latin typeface="黑体" panose="02010609060101010101" charset="-122"/>
              <a:ea typeface="黑体" panose="02010609060101010101" charset="-122"/>
              <a:cs typeface="阿里巴巴普惠体 M" panose="00020600040101010101" pitchFamily="18" charset="-122"/>
              <a:sym typeface="+mn-ea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455623" y="2616125"/>
            <a:ext cx="1911976" cy="1684020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13800">
                <a:solidFill>
                  <a:schemeClr val="bg1"/>
                </a:solidFill>
                <a:effectLst>
                  <a:outerShdw blurRad="127000" sx="102000" sy="102000" algn="ctr" rotWithShape="0">
                    <a:schemeClr val="accent1">
                      <a:alpha val="65000"/>
                    </a:schemeClr>
                  </a:outerShdw>
                </a:effectLst>
                <a:latin typeface="阿里巴巴普惠体 M" panose="00020600040101010101" pitchFamily="18" charset="-122"/>
                <a:ea typeface="阿里巴巴普惠体 M" panose="00020600040101010101" pitchFamily="18" charset="-122"/>
                <a:cs typeface="阿里巴巴普惠体 M" panose="00020600040101010101" pitchFamily="18" charset="-122"/>
              </a:defRPr>
            </a:lvl1pPr>
          </a:lstStyle>
          <a:p>
            <a:r>
              <a:rPr lang="en-US" altLang="zh-CN" sz="10350" dirty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04</a:t>
            </a:r>
            <a:endParaRPr lang="en-US" altLang="zh-CN" sz="10350" dirty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</p:spTree>
  </p:cSld>
  <p:clrMapOvr>
    <a:masterClrMapping/>
  </p:clrMapOvr>
  <p:transition spd="slow"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5" name="图片 4" descr="sst0"/>
          <p:cNvPicPr>
            <a:picLocks noChangeAspect="1"/>
          </p:cNvPicPr>
          <p:nvPr>
            <p:custDataLst>
              <p:tags r:id="rId1"/>
            </p:custDataLst>
          </p:nvPr>
        </p:nvPicPr>
        <p:blipFill>
          <a:blip r:embed="rId2"/>
          <a:srcRect t="33424" r="1387" b="35417"/>
          <a:stretch>
            <a:fillRect/>
          </a:stretch>
        </p:blipFill>
        <p:spPr>
          <a:xfrm>
            <a:off x="2306955" y="1186180"/>
            <a:ext cx="4530725" cy="1431290"/>
          </a:xfrm>
          <a:prstGeom prst="rect">
            <a:avLst/>
          </a:prstGeom>
        </p:spPr>
      </p:pic>
      <p:pic>
        <p:nvPicPr>
          <p:cNvPr id="6" name="图片 5" descr="sst1"/>
          <p:cNvPicPr>
            <a:picLocks noChangeAspect="1"/>
          </p:cNvPicPr>
          <p:nvPr>
            <p:custDataLst>
              <p:tags r:id="rId3"/>
            </p:custDataLst>
          </p:nvPr>
        </p:nvPicPr>
        <p:blipFill>
          <a:blip r:embed="rId4"/>
          <a:srcRect l="1217" t="33424" r="1126" b="35501"/>
          <a:stretch>
            <a:fillRect/>
          </a:stretch>
        </p:blipFill>
        <p:spPr>
          <a:xfrm>
            <a:off x="122555" y="2617470"/>
            <a:ext cx="4495800" cy="1431290"/>
          </a:xfrm>
          <a:prstGeom prst="rect">
            <a:avLst/>
          </a:prstGeom>
        </p:spPr>
      </p:pic>
      <p:pic>
        <p:nvPicPr>
          <p:cNvPr id="7" name="图片 6" descr="sst2"/>
          <p:cNvPicPr>
            <a:picLocks noChangeAspect="1"/>
          </p:cNvPicPr>
          <p:nvPr>
            <p:custDataLst>
              <p:tags r:id="rId5"/>
            </p:custDataLst>
          </p:nvPr>
        </p:nvPicPr>
        <p:blipFill>
          <a:blip r:embed="rId6"/>
          <a:srcRect l="1290" t="33707" r="1290" b="35072"/>
          <a:stretch>
            <a:fillRect/>
          </a:stretch>
        </p:blipFill>
        <p:spPr>
          <a:xfrm>
            <a:off x="4618355" y="2617470"/>
            <a:ext cx="4476115" cy="1435100"/>
          </a:xfrm>
          <a:prstGeom prst="rect">
            <a:avLst/>
          </a:prstGeom>
        </p:spPr>
      </p:pic>
      <p:sp>
        <p:nvSpPr>
          <p:cNvPr id="3" name="文本框 2"/>
          <p:cNvSpPr txBox="1"/>
          <p:nvPr/>
        </p:nvSpPr>
        <p:spPr>
          <a:xfrm>
            <a:off x="1399540" y="-73660"/>
            <a:ext cx="6688455" cy="137096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>
              <a:lnSpc>
                <a:spcPct val="130000"/>
              </a:lnSpc>
            </a:pPr>
            <a:r>
              <a:rPr lang="en-US" altLang="zh-CN"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4.1 </a:t>
            </a:r>
            <a:r>
              <a:rPr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青藏高原夏秋季降水与全球海温的</a:t>
            </a:r>
            <a:r>
              <a:rPr sz="3200" b="1" dirty="0" smtClean="0">
                <a:latin typeface="黑体" panose="02010609060101010101" charset="-122"/>
                <a:ea typeface="黑体" panose="02010609060101010101" charset="-122"/>
                <a:cs typeface="黑体" panose="02010609060101010101" charset="-122"/>
                <a:sym typeface="+mn-ea"/>
              </a:rPr>
              <a:t>相关</a:t>
            </a:r>
            <a:r>
              <a:rPr lang="zh-CN" sz="3200" b="1" dirty="0" smtClean="0">
                <a:latin typeface="黑体" panose="02010609060101010101" charset="-122"/>
                <a:ea typeface="黑体" panose="02010609060101010101" charset="-122"/>
                <a:cs typeface="黑体" panose="02010609060101010101" charset="-122"/>
                <a:sym typeface="+mn-ea"/>
              </a:rPr>
              <a:t>分析</a:t>
            </a:r>
            <a:endParaRPr lang="en-US" altLang="zh-CN" sz="3200" b="1" dirty="0" smtClean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2538730" y="1186180"/>
            <a:ext cx="837565" cy="4508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>
              <a:lnSpc>
                <a:spcPct val="130000"/>
              </a:lnSpc>
            </a:pPr>
            <a:r>
              <a:rPr lang="zh-CN" altLang="en-US" b="1" dirty="0" smtClean="0">
                <a:latin typeface="Times New Roman" panose="02020603050405020304" charset="0"/>
                <a:cs typeface="Times New Roman" panose="02020603050405020304" charset="0"/>
              </a:rPr>
              <a:t>（</a:t>
            </a:r>
            <a:r>
              <a:rPr lang="en-US" altLang="zh-CN" b="1" dirty="0" smtClean="0">
                <a:latin typeface="Times New Roman" panose="02020603050405020304" charset="0"/>
                <a:cs typeface="Times New Roman" panose="02020603050405020304" charset="0"/>
              </a:rPr>
              <a:t>a</a:t>
            </a:r>
            <a:r>
              <a:rPr lang="zh-CN" altLang="en-US" b="1" dirty="0" smtClean="0">
                <a:latin typeface="Times New Roman" panose="02020603050405020304" charset="0"/>
                <a:cs typeface="Times New Roman" panose="02020603050405020304" charset="0"/>
              </a:rPr>
              <a:t>）</a:t>
            </a:r>
            <a:endParaRPr lang="zh-CN" altLang="en-US" b="1" dirty="0" smtClean="0">
              <a:latin typeface="Times New Roman" panose="02020603050405020304" charset="0"/>
              <a:cs typeface="Times New Roman" panose="02020603050405020304" charset="0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371475" y="2617470"/>
            <a:ext cx="946785" cy="4508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>
              <a:lnSpc>
                <a:spcPct val="130000"/>
              </a:lnSpc>
            </a:pPr>
            <a:r>
              <a:rPr lang="zh-CN" altLang="en-US" b="1" dirty="0" smtClean="0">
                <a:latin typeface="Times New Roman" panose="02020603050405020304" charset="0"/>
                <a:cs typeface="Times New Roman" panose="02020603050405020304" charset="0"/>
              </a:rPr>
              <a:t>（</a:t>
            </a:r>
            <a:r>
              <a:rPr lang="en-US" altLang="zh-CN" b="1" dirty="0" smtClean="0">
                <a:latin typeface="Times New Roman" panose="02020603050405020304" charset="0"/>
                <a:cs typeface="Times New Roman" panose="02020603050405020304" charset="0"/>
              </a:rPr>
              <a:t>b</a:t>
            </a:r>
            <a:r>
              <a:rPr lang="zh-CN" altLang="en-US" b="1" dirty="0" smtClean="0">
                <a:latin typeface="Times New Roman" panose="02020603050405020304" charset="0"/>
                <a:cs typeface="Times New Roman" panose="02020603050405020304" charset="0"/>
              </a:rPr>
              <a:t>）</a:t>
            </a:r>
            <a:endParaRPr lang="zh-CN" altLang="en-US" b="1" dirty="0" smtClean="0">
              <a:latin typeface="Times New Roman" panose="02020603050405020304" charset="0"/>
              <a:cs typeface="Times New Roman" panose="02020603050405020304" charset="0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4814570" y="2617470"/>
            <a:ext cx="946785" cy="4508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>
              <a:lnSpc>
                <a:spcPct val="130000"/>
              </a:lnSpc>
            </a:pPr>
            <a:r>
              <a:rPr lang="zh-CN" altLang="en-US" b="1" dirty="0" smtClean="0">
                <a:latin typeface="Times New Roman" panose="02020603050405020304" charset="0"/>
                <a:cs typeface="Times New Roman" panose="02020603050405020304" charset="0"/>
              </a:rPr>
              <a:t>（</a:t>
            </a:r>
            <a:r>
              <a:rPr lang="en-US" altLang="zh-CN" b="1" dirty="0" smtClean="0">
                <a:latin typeface="Times New Roman" panose="02020603050405020304" charset="0"/>
                <a:cs typeface="Times New Roman" panose="02020603050405020304" charset="0"/>
              </a:rPr>
              <a:t>c</a:t>
            </a:r>
            <a:r>
              <a:rPr lang="zh-CN" altLang="en-US" b="1" dirty="0" smtClean="0">
                <a:latin typeface="Times New Roman" panose="02020603050405020304" charset="0"/>
                <a:cs typeface="Times New Roman" panose="02020603050405020304" charset="0"/>
              </a:rPr>
              <a:t>）</a:t>
            </a:r>
            <a:endParaRPr lang="zh-CN" altLang="en-US" b="1" dirty="0" smtClean="0">
              <a:latin typeface="Times New Roman" panose="02020603050405020304" charset="0"/>
              <a:cs typeface="Times New Roman" panose="02020603050405020304" charset="0"/>
            </a:endParaRPr>
          </a:p>
        </p:txBody>
      </p:sp>
      <p:sp>
        <p:nvSpPr>
          <p:cNvPr id="10" name="文本框 9"/>
          <p:cNvSpPr txBox="1"/>
          <p:nvPr/>
        </p:nvSpPr>
        <p:spPr>
          <a:xfrm>
            <a:off x="441960" y="4306570"/>
            <a:ext cx="8652510" cy="410845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ctr">
              <a:lnSpc>
                <a:spcPct val="130000"/>
              </a:lnSpc>
            </a:pPr>
            <a:r>
              <a:rPr lang="zh-CN" altLang="en-US" sz="16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图（a）（b）（c）分别为降水第一、二、三模态与全球海温的线性相关关系</a:t>
            </a:r>
            <a:endParaRPr lang="zh-CN" altLang="en-US" sz="1600" dirty="0" smtClean="0">
              <a:latin typeface="Times New Roman" panose="02020603050405020304" charset="0"/>
              <a:cs typeface="Times New Roman" panose="02020603050405020304" charset="0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280035" y="5108575"/>
            <a:ext cx="8723630" cy="119888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indent="0" algn="just" fontAlgn="auto"/>
            <a:r>
              <a:rPr lang="zh-CN" altLang="en-US" sz="2400">
                <a:latin typeface="Times New Roman" panose="02020603050405020304" charset="0"/>
                <a:ea typeface="黑体" panose="02010609060101010101" charset="-122"/>
              </a:rPr>
              <a:t>第一模态中太平洋海温对降水有着一致的影响，为负相关。第二模态与海温的相关性很强。在第三模态海温在太平洋地区有一显著</a:t>
            </a:r>
            <a:r>
              <a:rPr lang="zh-CN" altLang="en-US" sz="2400">
                <a:latin typeface="Times New Roman" panose="02020603050405020304" charset="0"/>
                <a:ea typeface="黑体" panose="02010609060101010101" charset="-122"/>
              </a:rPr>
              <a:t>负相关中心。</a:t>
            </a:r>
            <a:endParaRPr lang="zh-CN" altLang="en-US" sz="2400">
              <a:latin typeface="Times New Roman" panose="02020603050405020304" charset="0"/>
              <a:ea typeface="黑体" panose="02010609060101010101" charset="-122"/>
            </a:endParaRPr>
          </a:p>
        </p:txBody>
      </p:sp>
    </p:spTree>
  </p:cSld>
  <p:clrMapOvr>
    <a:masterClrMapping/>
  </p:clrMapOvr>
  <p:transition spd="slow"/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3" name="图片 2" descr="wind0"/>
          <p:cNvPicPr>
            <a:picLocks noChangeAspect="1"/>
          </p:cNvPicPr>
          <p:nvPr/>
        </p:nvPicPr>
        <p:blipFill>
          <a:blip r:embed="rId1"/>
          <a:srcRect l="1387" t="19004" r="1647" b="22656"/>
          <a:stretch>
            <a:fillRect/>
          </a:stretch>
        </p:blipFill>
        <p:spPr>
          <a:xfrm>
            <a:off x="2569210" y="1421130"/>
            <a:ext cx="4004945" cy="2410460"/>
          </a:xfrm>
          <a:prstGeom prst="rect">
            <a:avLst/>
          </a:prstGeom>
        </p:spPr>
      </p:pic>
      <p:pic>
        <p:nvPicPr>
          <p:cNvPr id="4" name="图片 3" descr="wind1"/>
          <p:cNvPicPr>
            <a:picLocks noChangeAspect="1"/>
          </p:cNvPicPr>
          <p:nvPr/>
        </p:nvPicPr>
        <p:blipFill>
          <a:blip r:embed="rId2"/>
          <a:srcRect l="1478" t="18743" r="1471" b="22396"/>
          <a:stretch>
            <a:fillRect/>
          </a:stretch>
        </p:blipFill>
        <p:spPr>
          <a:xfrm>
            <a:off x="428625" y="3831590"/>
            <a:ext cx="4166235" cy="2576195"/>
          </a:xfrm>
          <a:prstGeom prst="rect">
            <a:avLst/>
          </a:prstGeom>
        </p:spPr>
      </p:pic>
      <p:pic>
        <p:nvPicPr>
          <p:cNvPr id="5" name="图片 4" descr="wind2"/>
          <p:cNvPicPr>
            <a:picLocks noChangeAspect="1"/>
          </p:cNvPicPr>
          <p:nvPr/>
        </p:nvPicPr>
        <p:blipFill>
          <a:blip r:embed="rId3"/>
          <a:srcRect l="1478" t="18835" r="1393" b="22220"/>
          <a:stretch>
            <a:fillRect/>
          </a:stretch>
        </p:blipFill>
        <p:spPr>
          <a:xfrm>
            <a:off x="4594860" y="3840480"/>
            <a:ext cx="4161155" cy="2558415"/>
          </a:xfrm>
          <a:prstGeom prst="rect">
            <a:avLst/>
          </a:prstGeom>
        </p:spPr>
      </p:pic>
      <p:sp>
        <p:nvSpPr>
          <p:cNvPr id="2" name="文本框 1"/>
          <p:cNvSpPr txBox="1"/>
          <p:nvPr/>
        </p:nvSpPr>
        <p:spPr>
          <a:xfrm>
            <a:off x="1399540" y="0"/>
            <a:ext cx="6688455" cy="137096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4.2 青藏高原夏秋季降水与200 hPa纬向风的相关</a:t>
            </a:r>
            <a:r>
              <a:rPr lang="zh-CN"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分析</a:t>
            </a:r>
            <a:endParaRPr lang="en-US" altLang="zh-CN" sz="3200" b="1" dirty="0" smtClean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  <p:sp>
        <p:nvSpPr>
          <p:cNvPr id="9" name="文本框 8"/>
          <p:cNvSpPr txBox="1"/>
          <p:nvPr/>
        </p:nvSpPr>
        <p:spPr>
          <a:xfrm>
            <a:off x="572770" y="6398895"/>
            <a:ext cx="8341360" cy="4508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lnSpc>
                <a:spcPct val="130000"/>
              </a:lnSpc>
            </a:pPr>
            <a:r>
              <a:rPr lang="zh-CN" altLang="en-US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图（a）（b）（c）分别为降水第一、二、三模态与</a:t>
            </a:r>
            <a:r>
              <a:rPr lang="en-US" altLang="zh-CN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200 hPa</a:t>
            </a:r>
            <a:r>
              <a:rPr lang="zh-CN" altLang="en-US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纬向风的线性</a:t>
            </a:r>
            <a:r>
              <a:rPr lang="zh-CN" altLang="en-US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相关关系</a:t>
            </a:r>
            <a:endParaRPr lang="zh-CN" altLang="en-US" dirty="0" smtClean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2872740" y="1483995"/>
            <a:ext cx="910590" cy="4508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zh-CN" altLang="en-US" b="1" dirty="0" smtClean="0">
                <a:latin typeface="Times New Roman" panose="02020603050405020304" charset="0"/>
                <a:cs typeface="Times New Roman" panose="02020603050405020304" charset="0"/>
              </a:rPr>
              <a:t>（</a:t>
            </a:r>
            <a:r>
              <a:rPr lang="en-US" altLang="zh-CN" b="1" dirty="0" smtClean="0">
                <a:latin typeface="Times New Roman" panose="02020603050405020304" charset="0"/>
                <a:cs typeface="Times New Roman" panose="02020603050405020304" charset="0"/>
              </a:rPr>
              <a:t>a</a:t>
            </a:r>
            <a:r>
              <a:rPr lang="zh-CN" altLang="en-US" b="1" dirty="0" smtClean="0">
                <a:latin typeface="Times New Roman" panose="02020603050405020304" charset="0"/>
                <a:cs typeface="Times New Roman" panose="02020603050405020304" charset="0"/>
              </a:rPr>
              <a:t>）</a:t>
            </a:r>
            <a:endParaRPr lang="zh-CN" altLang="en-US" b="1" dirty="0" smtClean="0">
              <a:latin typeface="Times New Roman" panose="02020603050405020304" charset="0"/>
              <a:cs typeface="Times New Roman" panose="02020603050405020304" charset="0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695325" y="3914140"/>
            <a:ext cx="910590" cy="4508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zh-CN" altLang="en-US" b="1" dirty="0" smtClean="0">
                <a:latin typeface="Times New Roman" panose="02020603050405020304" charset="0"/>
                <a:cs typeface="Times New Roman" panose="02020603050405020304" charset="0"/>
              </a:rPr>
              <a:t>（</a:t>
            </a:r>
            <a:r>
              <a:rPr lang="en-US" altLang="zh-CN" b="1" dirty="0" smtClean="0">
                <a:latin typeface="Times New Roman" panose="02020603050405020304" charset="0"/>
                <a:cs typeface="Times New Roman" panose="02020603050405020304" charset="0"/>
              </a:rPr>
              <a:t>b</a:t>
            </a:r>
            <a:r>
              <a:rPr lang="zh-CN" altLang="en-US" b="1" dirty="0" smtClean="0">
                <a:latin typeface="Times New Roman" panose="02020603050405020304" charset="0"/>
                <a:cs typeface="Times New Roman" panose="02020603050405020304" charset="0"/>
              </a:rPr>
              <a:t>）</a:t>
            </a:r>
            <a:endParaRPr lang="zh-CN" altLang="en-US" b="1" dirty="0" smtClean="0">
              <a:latin typeface="Times New Roman" panose="02020603050405020304" charset="0"/>
              <a:cs typeface="Times New Roman" panose="02020603050405020304" charset="0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4902835" y="3914140"/>
            <a:ext cx="910590" cy="4508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zh-CN" altLang="en-US" b="1" dirty="0" smtClean="0">
                <a:latin typeface="Times New Roman" panose="02020603050405020304" charset="0"/>
                <a:cs typeface="Times New Roman" panose="02020603050405020304" charset="0"/>
              </a:rPr>
              <a:t>（</a:t>
            </a:r>
            <a:r>
              <a:rPr lang="en-US" altLang="zh-CN" b="1" dirty="0" smtClean="0">
                <a:latin typeface="Times New Roman" panose="02020603050405020304" charset="0"/>
                <a:cs typeface="Times New Roman" panose="02020603050405020304" charset="0"/>
              </a:rPr>
              <a:t>c</a:t>
            </a:r>
            <a:r>
              <a:rPr lang="zh-CN" altLang="en-US" b="1" dirty="0" smtClean="0">
                <a:latin typeface="Times New Roman" panose="02020603050405020304" charset="0"/>
                <a:cs typeface="Times New Roman" panose="02020603050405020304" charset="0"/>
              </a:rPr>
              <a:t>）</a:t>
            </a:r>
            <a:endParaRPr lang="zh-CN" altLang="en-US" b="1" dirty="0" smtClean="0">
              <a:latin typeface="Times New Roman" panose="02020603050405020304" charset="0"/>
              <a:cs typeface="Times New Roman" panose="02020603050405020304" charset="0"/>
            </a:endParaRPr>
          </a:p>
        </p:txBody>
      </p:sp>
    </p:spTree>
  </p:cSld>
  <p:clrMapOvr>
    <a:masterClrMapping/>
  </p:clrMapOvr>
  <p:transition spd="slow"/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pic>
        <p:nvPicPr>
          <p:cNvPr id="2" name="图片 1" descr="土壤湿度与第二模态"/>
          <p:cNvPicPr>
            <a:picLocks noChangeAspect="1"/>
          </p:cNvPicPr>
          <p:nvPr/>
        </p:nvPicPr>
        <p:blipFill>
          <a:blip r:embed="rId1"/>
          <a:srcRect l="1563" t="19173" r="1042" b="22220"/>
          <a:stretch>
            <a:fillRect/>
          </a:stretch>
        </p:blipFill>
        <p:spPr>
          <a:xfrm>
            <a:off x="847090" y="3747770"/>
            <a:ext cx="3949700" cy="2376805"/>
          </a:xfrm>
          <a:prstGeom prst="rect">
            <a:avLst/>
          </a:prstGeom>
        </p:spPr>
      </p:pic>
      <p:pic>
        <p:nvPicPr>
          <p:cNvPr id="3" name="图片 2" descr="土壤湿度与第三模态"/>
          <p:cNvPicPr>
            <a:picLocks noChangeAspect="1"/>
          </p:cNvPicPr>
          <p:nvPr/>
        </p:nvPicPr>
        <p:blipFill>
          <a:blip r:embed="rId2"/>
          <a:srcRect l="1471" t="18828" r="957" b="22135"/>
          <a:stretch>
            <a:fillRect/>
          </a:stretch>
        </p:blipFill>
        <p:spPr>
          <a:xfrm>
            <a:off x="4796790" y="3747770"/>
            <a:ext cx="3928745" cy="2377440"/>
          </a:xfrm>
          <a:prstGeom prst="rect">
            <a:avLst/>
          </a:prstGeom>
        </p:spPr>
      </p:pic>
      <p:pic>
        <p:nvPicPr>
          <p:cNvPr id="4" name="图片 3" descr="土壤湿度与第一模态"/>
          <p:cNvPicPr>
            <a:picLocks noChangeAspect="1"/>
          </p:cNvPicPr>
          <p:nvPr/>
        </p:nvPicPr>
        <p:blipFill>
          <a:blip r:embed="rId3"/>
          <a:srcRect l="1641" t="18659" r="1302" b="21875"/>
          <a:stretch>
            <a:fillRect/>
          </a:stretch>
        </p:blipFill>
        <p:spPr>
          <a:xfrm>
            <a:off x="2529205" y="1243965"/>
            <a:ext cx="4086225" cy="2503805"/>
          </a:xfrm>
          <a:prstGeom prst="rect">
            <a:avLst/>
          </a:prstGeom>
        </p:spPr>
      </p:pic>
      <p:sp>
        <p:nvSpPr>
          <p:cNvPr id="13" name="文本框 12"/>
          <p:cNvSpPr txBox="1"/>
          <p:nvPr/>
        </p:nvSpPr>
        <p:spPr>
          <a:xfrm>
            <a:off x="734060" y="6218555"/>
            <a:ext cx="7992110" cy="450850"/>
          </a:xfrm>
          <a:prstGeom prst="rect">
            <a:avLst/>
          </a:prstGeom>
          <a:noFill/>
          <a:ln w="9525">
            <a:noFill/>
          </a:ln>
        </p:spPr>
        <p:txBody>
          <a:bodyPr wrap="square">
            <a:spAutoFit/>
          </a:bodyPr>
          <a:p>
            <a:pPr algn="ctr">
              <a:lnSpc>
                <a:spcPct val="130000"/>
              </a:lnSpc>
            </a:pPr>
            <a:r>
              <a:rPr lang="zh-CN" altLang="en-US" dirty="0" smtClean="0">
                <a:latin typeface="黑体" panose="02010609060101010101" charset="-122"/>
                <a:ea typeface="黑体" panose="02010609060101010101" charset="-122"/>
                <a:cs typeface="黑体" panose="02010609060101010101" charset="-122"/>
                <a:sym typeface="+mn-ea"/>
              </a:rPr>
              <a:t>图（a）（b）（c）分别为降水第一、二、三模态与土壤湿度的线性</a:t>
            </a:r>
            <a:r>
              <a:rPr lang="zh-CN" altLang="en-US" dirty="0" smtClean="0">
                <a:latin typeface="黑体" panose="02010609060101010101" charset="-122"/>
                <a:ea typeface="黑体" panose="02010609060101010101" charset="-122"/>
                <a:cs typeface="黑体" panose="02010609060101010101" charset="-122"/>
                <a:sym typeface="+mn-ea"/>
              </a:rPr>
              <a:t>相关关系</a:t>
            </a:r>
            <a:endParaRPr lang="zh-CN" altLang="en-US">
              <a:latin typeface="黑体" panose="02010609060101010101" charset="-122"/>
              <a:ea typeface="黑体" panose="02010609060101010101" charset="-122"/>
              <a:cs typeface="黑体" panose="02010609060101010101" charset="-122"/>
            </a:endParaRPr>
          </a:p>
        </p:txBody>
      </p:sp>
      <p:sp>
        <p:nvSpPr>
          <p:cNvPr id="17" name="文本框 16"/>
          <p:cNvSpPr txBox="1"/>
          <p:nvPr/>
        </p:nvSpPr>
        <p:spPr>
          <a:xfrm>
            <a:off x="1385570" y="0"/>
            <a:ext cx="6688455" cy="137096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4.</a:t>
            </a:r>
            <a:r>
              <a:rPr lang="en-US"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3</a:t>
            </a:r>
            <a:r>
              <a:rPr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 青藏高原夏秋季降水与</a:t>
            </a:r>
            <a:r>
              <a:rPr lang="zh-CN"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土壤湿度</a:t>
            </a:r>
            <a:r>
              <a:rPr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的相关</a:t>
            </a:r>
            <a:r>
              <a:rPr lang="zh-CN"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分析</a:t>
            </a:r>
            <a:endParaRPr lang="en-US" altLang="zh-CN" sz="3200" b="1" dirty="0" smtClean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2903855" y="1298575"/>
            <a:ext cx="1266190" cy="4508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zh-CN" altLang="en-US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（</a:t>
            </a:r>
            <a:r>
              <a:rPr lang="en-US" altLang="zh-CN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a</a:t>
            </a:r>
            <a:r>
              <a:rPr lang="zh-CN" altLang="en-US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）</a:t>
            </a:r>
            <a:endParaRPr lang="zh-CN" altLang="en-US" b="1" dirty="0" smtClean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1263015" y="3803015"/>
            <a:ext cx="1266190" cy="4508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zh-CN" altLang="en-US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（</a:t>
            </a:r>
            <a:r>
              <a:rPr lang="en-US" altLang="zh-CN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b</a:t>
            </a:r>
            <a:r>
              <a:rPr lang="zh-CN" altLang="en-US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）</a:t>
            </a:r>
            <a:endParaRPr lang="zh-CN" altLang="en-US" b="1" dirty="0" smtClean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5134610" y="3803015"/>
            <a:ext cx="1266190" cy="4508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zh-CN" altLang="en-US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（</a:t>
            </a:r>
            <a:r>
              <a:rPr lang="en-US" altLang="zh-CN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c</a:t>
            </a:r>
            <a:r>
              <a:rPr lang="zh-CN" altLang="en-US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）</a:t>
            </a:r>
            <a:endParaRPr lang="zh-CN" altLang="en-US" b="1" dirty="0" smtClean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</p:spTree>
  </p:cSld>
  <p:clrMapOvr>
    <a:masterClrMapping/>
  </p:clrMapOvr>
  <p:transition spd="slow"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3" name="文本框 2"/>
          <p:cNvSpPr txBox="1"/>
          <p:nvPr/>
        </p:nvSpPr>
        <p:spPr>
          <a:xfrm>
            <a:off x="1455623" y="2616125"/>
            <a:ext cx="1911976" cy="1684020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13800">
                <a:solidFill>
                  <a:schemeClr val="bg1"/>
                </a:solidFill>
                <a:effectLst>
                  <a:outerShdw blurRad="127000" sx="102000" sy="102000" algn="ctr" rotWithShape="0">
                    <a:schemeClr val="accent1">
                      <a:alpha val="65000"/>
                    </a:schemeClr>
                  </a:outerShdw>
                </a:effectLst>
                <a:latin typeface="阿里巴巴普惠体 M" panose="00020600040101010101" pitchFamily="18" charset="-122"/>
                <a:ea typeface="阿里巴巴普惠体 M" panose="00020600040101010101" pitchFamily="18" charset="-122"/>
                <a:cs typeface="阿里巴巴普惠体 M" panose="00020600040101010101" pitchFamily="18" charset="-122"/>
              </a:defRPr>
            </a:lvl1pPr>
          </a:lstStyle>
          <a:p>
            <a:r>
              <a:rPr lang="en-US" altLang="zh-CN" sz="10350" dirty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05</a:t>
            </a:r>
            <a:endParaRPr lang="en-US" altLang="zh-CN" sz="10350" dirty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3786505" y="2744470"/>
            <a:ext cx="3660775" cy="1427480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p>
            <a:pPr algn="ctr"/>
            <a:r>
              <a:rPr lang="zh-CN" altLang="en-US" sz="4800" dirty="0">
                <a:solidFill>
                  <a:srgbClr val="222222"/>
                </a:solidFill>
                <a:latin typeface="黑体" panose="02010609060101010101" charset="-122"/>
                <a:ea typeface="黑体" panose="02010609060101010101" charset="-122"/>
                <a:cs typeface="阿里巴巴普惠体 M" panose="00020600040101010101" pitchFamily="18" charset="-122"/>
                <a:sym typeface="+mn-ea"/>
              </a:rPr>
              <a:t>主要结论与不足</a:t>
            </a:r>
            <a:endParaRPr lang="zh-CN" altLang="en-US" sz="4800" dirty="0">
              <a:solidFill>
                <a:srgbClr val="222222"/>
              </a:solidFill>
              <a:latin typeface="黑体" panose="02010609060101010101" charset="-122"/>
              <a:ea typeface="黑体" panose="02010609060101010101" charset="-122"/>
              <a:cs typeface="阿里巴巴普惠体 M" panose="00020600040101010101" pitchFamily="18" charset="-122"/>
              <a:sym typeface="+mn-ea"/>
            </a:endParaRPr>
          </a:p>
        </p:txBody>
      </p:sp>
    </p:spTree>
  </p:cSld>
  <p:clrMapOvr>
    <a:masterClrMapping/>
  </p:clrMapOvr>
  <p:transition spd="slow"/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文本框 1"/>
          <p:cNvSpPr txBox="1"/>
          <p:nvPr/>
        </p:nvSpPr>
        <p:spPr>
          <a:xfrm>
            <a:off x="1522095" y="317500"/>
            <a:ext cx="6099810" cy="73088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lnSpc>
                <a:spcPct val="130000"/>
              </a:lnSpc>
            </a:pPr>
            <a:r>
              <a:rPr lang="zh-CN" altLang="en-US" sz="3200" dirty="0" smtClean="0">
                <a:latin typeface="黑体" panose="02010609060101010101" charset="-122"/>
                <a:ea typeface="黑体" panose="02010609060101010101" charset="-122"/>
              </a:rPr>
              <a:t>主要结论</a:t>
            </a:r>
            <a:endParaRPr lang="zh-CN" altLang="en-US" sz="3200" dirty="0" smtClean="0">
              <a:latin typeface="黑体" panose="02010609060101010101" charset="-122"/>
              <a:ea typeface="黑体" panose="02010609060101010101" charset="-122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537210" y="1145540"/>
            <a:ext cx="8195945" cy="289179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（</a:t>
            </a:r>
            <a:r>
              <a:rPr lang="en-US" altLang="zh-CN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1</a:t>
            </a: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）青藏高原夏秋季的降水量呈</a:t>
            </a:r>
            <a:r>
              <a:rPr lang="zh-CN" altLang="en-US" sz="2000" dirty="0" smtClean="0">
                <a:solidFill>
                  <a:srgbClr val="FF0000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波动式</a:t>
            </a: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增加，降水可分为</a:t>
            </a:r>
            <a:r>
              <a:rPr lang="zh-CN" altLang="en-US" sz="2000" dirty="0" smtClean="0">
                <a:solidFill>
                  <a:srgbClr val="FF0000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少雨期</a:t>
            </a: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和</a:t>
            </a:r>
            <a:r>
              <a:rPr lang="zh-CN" altLang="en-US" sz="2000" dirty="0" smtClean="0">
                <a:solidFill>
                  <a:srgbClr val="FF0000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多雨期</a:t>
            </a:r>
            <a:r>
              <a:rPr lang="zh-CN" altLang="en-US" sz="2000" dirty="0" smtClean="0">
                <a:solidFill>
                  <a:schemeClr val="tx1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；</a:t>
            </a: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在</a:t>
            </a:r>
            <a:r>
              <a:rPr lang="en-US" altLang="zh-CN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1980</a:t>
            </a: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年的降水增加现象是一次</a:t>
            </a:r>
            <a:r>
              <a:rPr lang="zh-CN" altLang="en-US" sz="2000" dirty="0" smtClean="0">
                <a:solidFill>
                  <a:srgbClr val="FF0000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突变过程</a:t>
            </a: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；降水分布不均匀，呈现</a:t>
            </a:r>
            <a:r>
              <a:rPr lang="zh-CN" altLang="en-US" sz="2000" dirty="0" smtClean="0">
                <a:solidFill>
                  <a:srgbClr val="FF0000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由东南向西北递减</a:t>
            </a: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的特征，大部分地区降水呈</a:t>
            </a:r>
            <a:r>
              <a:rPr lang="zh-CN" altLang="en-US" sz="2000" dirty="0" smtClean="0">
                <a:solidFill>
                  <a:srgbClr val="FF0000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增加</a:t>
            </a: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的趋势。</a:t>
            </a:r>
            <a:endParaRPr lang="zh-CN" altLang="en-US" sz="2000" dirty="0" smtClean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  <a:p>
            <a:pPr algn="l">
              <a:lnSpc>
                <a:spcPct val="130000"/>
              </a:lnSpc>
            </a:pP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（</a:t>
            </a:r>
            <a:r>
              <a:rPr lang="en-US" altLang="zh-CN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2</a:t>
            </a: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）降水主要存在</a:t>
            </a:r>
            <a:r>
              <a:rPr lang="zh-CN" altLang="en-US" sz="2000" dirty="0" smtClean="0">
                <a:solidFill>
                  <a:srgbClr val="FF0000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三种空间分布型</a:t>
            </a: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：</a:t>
            </a:r>
            <a:r>
              <a:rPr lang="zh-CN" altLang="en-US" sz="2000" dirty="0" smtClean="0">
                <a:solidFill>
                  <a:srgbClr val="FF0000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南北差异</a:t>
            </a: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型、</a:t>
            </a:r>
            <a:r>
              <a:rPr lang="zh-CN" altLang="en-US" sz="2000" dirty="0" smtClean="0">
                <a:solidFill>
                  <a:srgbClr val="FF0000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全区一致</a:t>
            </a: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型、</a:t>
            </a:r>
            <a:r>
              <a:rPr lang="zh-CN" altLang="en-US" sz="2000" dirty="0" smtClean="0">
                <a:solidFill>
                  <a:srgbClr val="FF0000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西南到东北“正－负－正”</a:t>
            </a: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型。</a:t>
            </a:r>
            <a:endParaRPr lang="zh-CN" altLang="en-US" sz="2000" dirty="0" smtClean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  <a:p>
            <a:pPr algn="l">
              <a:lnSpc>
                <a:spcPct val="130000"/>
              </a:lnSpc>
            </a:pP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（</a:t>
            </a:r>
            <a:r>
              <a:rPr lang="en-US" altLang="zh-CN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3</a:t>
            </a: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）高原夏秋季降水EOF的3个模态与同期</a:t>
            </a:r>
            <a:r>
              <a:rPr lang="en-US" altLang="zh-CN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200 hPa</a:t>
            </a: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纬向风、全球海温以及土壤湿度存在显著的相关关系。</a:t>
            </a:r>
            <a:endParaRPr lang="zh-CN" altLang="en-US" sz="2000" dirty="0" smtClean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523365" y="4037330"/>
            <a:ext cx="6098540" cy="65087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lnSpc>
                <a:spcPct val="130000"/>
              </a:lnSpc>
            </a:pPr>
            <a:r>
              <a:rPr lang="zh-CN" altLang="en-US" sz="2800" dirty="0" smtClean="0">
                <a:solidFill>
                  <a:schemeClr val="tx1"/>
                </a:solidFill>
                <a:latin typeface="黑体" panose="02010609060101010101" charset="-122"/>
                <a:ea typeface="黑体" panose="02010609060101010101" charset="-122"/>
              </a:rPr>
              <a:t>不足</a:t>
            </a:r>
            <a:endParaRPr lang="zh-CN" altLang="en-US" sz="2800" dirty="0" smtClean="0">
              <a:solidFill>
                <a:schemeClr val="tx1"/>
              </a:solidFill>
              <a:latin typeface="黑体" panose="02010609060101010101" charset="-122"/>
              <a:ea typeface="黑体" panose="02010609060101010101" charset="-122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536575" y="4688205"/>
            <a:ext cx="8019415" cy="1691640"/>
          </a:xfrm>
          <a:prstGeom prst="rect">
            <a:avLst/>
          </a:prstGeom>
          <a:noFill/>
        </p:spPr>
        <p:txBody>
          <a:bodyPr wrap="square" rtlCol="0" anchor="t">
            <a:spAutoFit/>
          </a:bodyPr>
          <a:p>
            <a:pPr algn="l">
              <a:lnSpc>
                <a:spcPct val="130000"/>
              </a:lnSpc>
            </a:pP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（</a:t>
            </a:r>
            <a:r>
              <a:rPr lang="en-US" altLang="zh-CN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1</a:t>
            </a: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）使用的降水数据仅为站点观测数据，数据较单一，本身可能存在误差。</a:t>
            </a:r>
            <a:endParaRPr lang="zh-CN" altLang="en-US" sz="2000" dirty="0" smtClean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  <a:sym typeface="+mn-ea"/>
            </a:endParaRPr>
          </a:p>
          <a:p>
            <a:pPr algn="l">
              <a:lnSpc>
                <a:spcPct val="130000"/>
              </a:lnSpc>
            </a:pP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（2）在对高原夏秋季降水的归因分析中，未深入研究不同期海温场、土壤湿度、其他层风场对降水的影响。</a:t>
            </a:r>
            <a:endParaRPr lang="zh-CN" altLang="en-US" sz="2000" dirty="0" smtClean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</p:spTree>
  </p:cSld>
  <p:clrMapOvr>
    <a:masterClrMapping/>
  </p:clrMapOvr>
  <p:transition spd="slow"/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2" name="文本框 1"/>
          <p:cNvSpPr txBox="1"/>
          <p:nvPr/>
        </p:nvSpPr>
        <p:spPr>
          <a:xfrm>
            <a:off x="1216025" y="2246630"/>
            <a:ext cx="6711950" cy="249174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lnSpc>
                <a:spcPct val="130000"/>
              </a:lnSpc>
            </a:pPr>
            <a:r>
              <a:rPr lang="zh-CN" altLang="en-US" sz="6000" dirty="0" smtClean="0">
                <a:latin typeface="黑体" panose="02010609060101010101" charset="-122"/>
                <a:ea typeface="黑体" panose="02010609060101010101" charset="-122"/>
              </a:rPr>
              <a:t>敬请各位评委老师批评指正</a:t>
            </a:r>
            <a:r>
              <a:rPr lang="en-US" altLang="zh-CN" sz="6000" dirty="0" smtClean="0">
                <a:latin typeface="黑体" panose="02010609060101010101" charset="-122"/>
                <a:ea typeface="黑体" panose="02010609060101010101" charset="-122"/>
              </a:rPr>
              <a:t>!</a:t>
            </a:r>
            <a:endParaRPr lang="en-US" altLang="zh-CN" sz="6000" dirty="0" smtClean="0">
              <a:latin typeface="黑体" panose="02010609060101010101" charset="-122"/>
              <a:ea typeface="黑体" panose="02010609060101010101" charset="-122"/>
            </a:endParaRPr>
          </a:p>
        </p:txBody>
      </p:sp>
      <p:pic>
        <p:nvPicPr>
          <p:cNvPr id="3" name="图片 2" descr="logo[1]"/>
          <p:cNvPicPr>
            <a:picLocks noChangeAspect="1"/>
          </p:cNvPicPr>
          <p:nvPr/>
        </p:nvPicPr>
        <p:blipFill>
          <a:blip r:embed="rId1"/>
          <a:stretch>
            <a:fillRect/>
          </a:stretch>
        </p:blipFill>
        <p:spPr>
          <a:xfrm>
            <a:off x="64294" y="318611"/>
            <a:ext cx="5327333" cy="948690"/>
          </a:xfrm>
          <a:prstGeom prst="rect">
            <a:avLst/>
          </a:prstGeom>
        </p:spPr>
      </p:pic>
      <p:sp>
        <p:nvSpPr>
          <p:cNvPr id="4" name="文本框 3"/>
          <p:cNvSpPr txBox="1"/>
          <p:nvPr/>
        </p:nvSpPr>
        <p:spPr>
          <a:xfrm>
            <a:off x="2421255" y="1362551"/>
            <a:ext cx="4685824" cy="63119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sz="2700" dirty="0">
                <a:solidFill>
                  <a:srgbClr val="0F4C83"/>
                </a:solidFill>
                <a:latin typeface="黑体" panose="02010609060101010101" charset="-122"/>
                <a:ea typeface="黑体" panose="02010609060101010101" charset="-122"/>
                <a:cs typeface="阿里巴巴普惠体 B" panose="00020600040101010101" charset="-122"/>
              </a:rPr>
              <a:t>兰州大学本科生毕业论文答辩</a:t>
            </a:r>
            <a:endParaRPr sz="2700" dirty="0">
              <a:solidFill>
                <a:srgbClr val="0F4C83"/>
              </a:solidFill>
              <a:latin typeface="黑体" panose="02010609060101010101" charset="-122"/>
              <a:ea typeface="黑体" panose="02010609060101010101" charset="-122"/>
              <a:cs typeface="阿里巴巴普惠体 B" panose="00020600040101010101" charset="-122"/>
            </a:endParaRPr>
          </a:p>
        </p:txBody>
      </p:sp>
    </p:spTree>
  </p:cSld>
  <p:clrMapOvr>
    <a:masterClrMapping/>
  </p:clrMapOvr>
  <p:transition spd="slow"/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6" name="文本框 45"/>
          <p:cNvSpPr txBox="1"/>
          <p:nvPr/>
        </p:nvSpPr>
        <p:spPr>
          <a:xfrm>
            <a:off x="7595721" y="1358456"/>
            <a:ext cx="1105304" cy="123322"/>
          </a:xfrm>
          <a:custGeom>
            <a:avLst/>
            <a:gdLst/>
            <a:ahLst/>
            <a:cxnLst/>
            <a:rect l="l" t="t" r="r" b="b"/>
            <a:pathLst>
              <a:path w="1473738" h="164429">
                <a:moveTo>
                  <a:pt x="838981" y="152123"/>
                </a:moveTo>
                <a:lnTo>
                  <a:pt x="840610" y="153752"/>
                </a:lnTo>
                <a:lnTo>
                  <a:pt x="840972" y="153209"/>
                </a:lnTo>
                <a:lnTo>
                  <a:pt x="842239" y="153933"/>
                </a:lnTo>
                <a:cubicBezTo>
                  <a:pt x="842963" y="154415"/>
                  <a:pt x="843868" y="154958"/>
                  <a:pt x="844954" y="155561"/>
                </a:cubicBezTo>
                <a:cubicBezTo>
                  <a:pt x="846039" y="156165"/>
                  <a:pt x="846944" y="156828"/>
                  <a:pt x="847668" y="157552"/>
                </a:cubicBezTo>
                <a:cubicBezTo>
                  <a:pt x="848151" y="158517"/>
                  <a:pt x="848392" y="159362"/>
                  <a:pt x="848392" y="160086"/>
                </a:cubicBezTo>
                <a:cubicBezTo>
                  <a:pt x="848392" y="160689"/>
                  <a:pt x="848271" y="161111"/>
                  <a:pt x="848030" y="161353"/>
                </a:cubicBezTo>
                <a:cubicBezTo>
                  <a:pt x="847789" y="161594"/>
                  <a:pt x="847668" y="161715"/>
                  <a:pt x="847668" y="161715"/>
                </a:cubicBezTo>
                <a:lnTo>
                  <a:pt x="844048" y="161715"/>
                </a:lnTo>
                <a:cubicBezTo>
                  <a:pt x="843928" y="161715"/>
                  <a:pt x="843144" y="162016"/>
                  <a:pt x="841696" y="162619"/>
                </a:cubicBezTo>
                <a:cubicBezTo>
                  <a:pt x="840007" y="160930"/>
                  <a:pt x="838981" y="159483"/>
                  <a:pt x="838619" y="158276"/>
                </a:cubicBezTo>
                <a:cubicBezTo>
                  <a:pt x="838378" y="157190"/>
                  <a:pt x="838137" y="155441"/>
                  <a:pt x="837895" y="153028"/>
                </a:cubicBezTo>
                <a:close/>
                <a:moveTo>
                  <a:pt x="820884" y="148322"/>
                </a:moveTo>
                <a:cubicBezTo>
                  <a:pt x="821728" y="149891"/>
                  <a:pt x="822935" y="151158"/>
                  <a:pt x="824503" y="152123"/>
                </a:cubicBezTo>
                <a:cubicBezTo>
                  <a:pt x="826313" y="153329"/>
                  <a:pt x="827459" y="154717"/>
                  <a:pt x="827942" y="156285"/>
                </a:cubicBezTo>
                <a:cubicBezTo>
                  <a:pt x="828183" y="156647"/>
                  <a:pt x="828213" y="157070"/>
                  <a:pt x="828032" y="157552"/>
                </a:cubicBezTo>
                <a:cubicBezTo>
                  <a:pt x="827851" y="158035"/>
                  <a:pt x="827520" y="158457"/>
                  <a:pt x="827037" y="158819"/>
                </a:cubicBezTo>
                <a:cubicBezTo>
                  <a:pt x="825710" y="159905"/>
                  <a:pt x="824745" y="160568"/>
                  <a:pt x="824141" y="160810"/>
                </a:cubicBezTo>
                <a:cubicBezTo>
                  <a:pt x="823900" y="160930"/>
                  <a:pt x="823598" y="161051"/>
                  <a:pt x="823236" y="161172"/>
                </a:cubicBezTo>
                <a:cubicBezTo>
                  <a:pt x="822874" y="161292"/>
                  <a:pt x="822573" y="161353"/>
                  <a:pt x="822332" y="161353"/>
                </a:cubicBezTo>
                <a:lnTo>
                  <a:pt x="818169" y="162077"/>
                </a:lnTo>
                <a:cubicBezTo>
                  <a:pt x="817325" y="160870"/>
                  <a:pt x="816902" y="159664"/>
                  <a:pt x="816902" y="158457"/>
                </a:cubicBezTo>
                <a:cubicBezTo>
                  <a:pt x="816902" y="157492"/>
                  <a:pt x="817264" y="156044"/>
                  <a:pt x="817988" y="154114"/>
                </a:cubicBezTo>
                <a:lnTo>
                  <a:pt x="818893" y="151580"/>
                </a:lnTo>
                <a:cubicBezTo>
                  <a:pt x="819738" y="150735"/>
                  <a:pt x="820160" y="150313"/>
                  <a:pt x="820160" y="150313"/>
                </a:cubicBezTo>
                <a:cubicBezTo>
                  <a:pt x="820280" y="149951"/>
                  <a:pt x="820401" y="149619"/>
                  <a:pt x="820522" y="149318"/>
                </a:cubicBezTo>
                <a:cubicBezTo>
                  <a:pt x="820642" y="149016"/>
                  <a:pt x="820763" y="148684"/>
                  <a:pt x="820884" y="148322"/>
                </a:cubicBezTo>
                <a:close/>
                <a:moveTo>
                  <a:pt x="250470" y="132578"/>
                </a:moveTo>
                <a:cubicBezTo>
                  <a:pt x="249504" y="132578"/>
                  <a:pt x="248841" y="132638"/>
                  <a:pt x="248479" y="132759"/>
                </a:cubicBezTo>
                <a:cubicBezTo>
                  <a:pt x="247876" y="132759"/>
                  <a:pt x="247333" y="132819"/>
                  <a:pt x="246850" y="132940"/>
                </a:cubicBezTo>
                <a:cubicBezTo>
                  <a:pt x="246368" y="133060"/>
                  <a:pt x="245825" y="133121"/>
                  <a:pt x="245221" y="133121"/>
                </a:cubicBezTo>
                <a:cubicBezTo>
                  <a:pt x="242084" y="133121"/>
                  <a:pt x="239671" y="133301"/>
                  <a:pt x="237982" y="133663"/>
                </a:cubicBezTo>
                <a:cubicBezTo>
                  <a:pt x="237620" y="133784"/>
                  <a:pt x="237138" y="133965"/>
                  <a:pt x="236534" y="134206"/>
                </a:cubicBezTo>
                <a:cubicBezTo>
                  <a:pt x="235931" y="134448"/>
                  <a:pt x="235388" y="134568"/>
                  <a:pt x="234906" y="134568"/>
                </a:cubicBezTo>
                <a:lnTo>
                  <a:pt x="234182" y="134568"/>
                </a:lnTo>
                <a:lnTo>
                  <a:pt x="234001" y="134568"/>
                </a:lnTo>
                <a:cubicBezTo>
                  <a:pt x="234242" y="136981"/>
                  <a:pt x="234363" y="138791"/>
                  <a:pt x="234363" y="139998"/>
                </a:cubicBezTo>
                <a:lnTo>
                  <a:pt x="234725" y="139998"/>
                </a:lnTo>
                <a:lnTo>
                  <a:pt x="244859" y="139093"/>
                </a:lnTo>
                <a:lnTo>
                  <a:pt x="249927" y="139093"/>
                </a:lnTo>
                <a:cubicBezTo>
                  <a:pt x="250530" y="139093"/>
                  <a:pt x="250771" y="138851"/>
                  <a:pt x="250651" y="138369"/>
                </a:cubicBezTo>
                <a:lnTo>
                  <a:pt x="250651" y="134930"/>
                </a:lnTo>
                <a:close/>
                <a:moveTo>
                  <a:pt x="260604" y="130949"/>
                </a:moveTo>
                <a:cubicBezTo>
                  <a:pt x="259880" y="130949"/>
                  <a:pt x="259458" y="131009"/>
                  <a:pt x="259337" y="131130"/>
                </a:cubicBezTo>
                <a:cubicBezTo>
                  <a:pt x="259217" y="131250"/>
                  <a:pt x="259156" y="131673"/>
                  <a:pt x="259156" y="132397"/>
                </a:cubicBezTo>
                <a:lnTo>
                  <a:pt x="259156" y="132759"/>
                </a:lnTo>
                <a:cubicBezTo>
                  <a:pt x="258915" y="133844"/>
                  <a:pt x="258674" y="135594"/>
                  <a:pt x="258432" y="138007"/>
                </a:cubicBezTo>
                <a:cubicBezTo>
                  <a:pt x="258191" y="138610"/>
                  <a:pt x="258432" y="138912"/>
                  <a:pt x="259156" y="138912"/>
                </a:cubicBezTo>
                <a:lnTo>
                  <a:pt x="262233" y="139093"/>
                </a:lnTo>
                <a:lnTo>
                  <a:pt x="262957" y="138912"/>
                </a:lnTo>
                <a:lnTo>
                  <a:pt x="264224" y="138369"/>
                </a:lnTo>
                <a:lnTo>
                  <a:pt x="267481" y="138188"/>
                </a:lnTo>
                <a:cubicBezTo>
                  <a:pt x="268084" y="137947"/>
                  <a:pt x="268326" y="137585"/>
                  <a:pt x="268205" y="137102"/>
                </a:cubicBezTo>
                <a:lnTo>
                  <a:pt x="268024" y="134749"/>
                </a:lnTo>
                <a:lnTo>
                  <a:pt x="268024" y="131311"/>
                </a:lnTo>
                <a:lnTo>
                  <a:pt x="266395" y="130949"/>
                </a:lnTo>
                <a:lnTo>
                  <a:pt x="262052" y="130949"/>
                </a:lnTo>
                <a:close/>
                <a:moveTo>
                  <a:pt x="264224" y="115023"/>
                </a:moveTo>
                <a:lnTo>
                  <a:pt x="260242" y="115204"/>
                </a:lnTo>
                <a:cubicBezTo>
                  <a:pt x="259760" y="115083"/>
                  <a:pt x="259368" y="115144"/>
                  <a:pt x="259066" y="115385"/>
                </a:cubicBezTo>
                <a:cubicBezTo>
                  <a:pt x="258764" y="115626"/>
                  <a:pt x="258614" y="115988"/>
                  <a:pt x="258614" y="116471"/>
                </a:cubicBezTo>
                <a:lnTo>
                  <a:pt x="258614" y="118823"/>
                </a:lnTo>
                <a:cubicBezTo>
                  <a:pt x="258614" y="119065"/>
                  <a:pt x="258794" y="119185"/>
                  <a:pt x="259156" y="119185"/>
                </a:cubicBezTo>
                <a:cubicBezTo>
                  <a:pt x="261087" y="119427"/>
                  <a:pt x="262414" y="119547"/>
                  <a:pt x="263138" y="119547"/>
                </a:cubicBezTo>
                <a:cubicBezTo>
                  <a:pt x="263982" y="119547"/>
                  <a:pt x="265370" y="119427"/>
                  <a:pt x="267300" y="119185"/>
                </a:cubicBezTo>
                <a:cubicBezTo>
                  <a:pt x="267904" y="119185"/>
                  <a:pt x="268145" y="118944"/>
                  <a:pt x="268024" y="118462"/>
                </a:cubicBezTo>
                <a:cubicBezTo>
                  <a:pt x="268024" y="117738"/>
                  <a:pt x="267904" y="116772"/>
                  <a:pt x="267662" y="115566"/>
                </a:cubicBezTo>
                <a:cubicBezTo>
                  <a:pt x="267662" y="115204"/>
                  <a:pt x="267542" y="115023"/>
                  <a:pt x="267300" y="115023"/>
                </a:cubicBezTo>
                <a:close/>
                <a:moveTo>
                  <a:pt x="232734" y="113756"/>
                </a:moveTo>
                <a:lnTo>
                  <a:pt x="233096" y="118462"/>
                </a:lnTo>
                <a:lnTo>
                  <a:pt x="232915" y="119185"/>
                </a:lnTo>
                <a:lnTo>
                  <a:pt x="232734" y="121357"/>
                </a:lnTo>
                <a:lnTo>
                  <a:pt x="233277" y="121538"/>
                </a:lnTo>
                <a:cubicBezTo>
                  <a:pt x="235207" y="121297"/>
                  <a:pt x="236655" y="121176"/>
                  <a:pt x="237620" y="121176"/>
                </a:cubicBezTo>
                <a:cubicBezTo>
                  <a:pt x="239551" y="120935"/>
                  <a:pt x="242326" y="120694"/>
                  <a:pt x="245945" y="120452"/>
                </a:cubicBezTo>
                <a:lnTo>
                  <a:pt x="249565" y="120090"/>
                </a:lnTo>
                <a:cubicBezTo>
                  <a:pt x="249927" y="120090"/>
                  <a:pt x="250108" y="119970"/>
                  <a:pt x="250108" y="119728"/>
                </a:cubicBezTo>
                <a:lnTo>
                  <a:pt x="249927" y="116471"/>
                </a:lnTo>
                <a:cubicBezTo>
                  <a:pt x="249927" y="116350"/>
                  <a:pt x="249866" y="116230"/>
                  <a:pt x="249746" y="116109"/>
                </a:cubicBezTo>
                <a:cubicBezTo>
                  <a:pt x="249625" y="115988"/>
                  <a:pt x="249504" y="115928"/>
                  <a:pt x="249384" y="115928"/>
                </a:cubicBezTo>
                <a:cubicBezTo>
                  <a:pt x="247574" y="115928"/>
                  <a:pt x="246247" y="115988"/>
                  <a:pt x="245402" y="116109"/>
                </a:cubicBezTo>
                <a:lnTo>
                  <a:pt x="241964" y="116833"/>
                </a:lnTo>
                <a:cubicBezTo>
                  <a:pt x="240999" y="116953"/>
                  <a:pt x="240154" y="117376"/>
                  <a:pt x="239430" y="118100"/>
                </a:cubicBezTo>
                <a:cubicBezTo>
                  <a:pt x="238827" y="118703"/>
                  <a:pt x="238405" y="118643"/>
                  <a:pt x="238163" y="117919"/>
                </a:cubicBezTo>
                <a:cubicBezTo>
                  <a:pt x="237922" y="116833"/>
                  <a:pt x="237349" y="115988"/>
                  <a:pt x="236444" y="115385"/>
                </a:cubicBezTo>
                <a:cubicBezTo>
                  <a:pt x="235539" y="114782"/>
                  <a:pt x="234966" y="114420"/>
                  <a:pt x="234725" y="114299"/>
                </a:cubicBezTo>
                <a:cubicBezTo>
                  <a:pt x="234604" y="114178"/>
                  <a:pt x="233941" y="113997"/>
                  <a:pt x="232734" y="113756"/>
                </a:cubicBezTo>
                <a:close/>
                <a:moveTo>
                  <a:pt x="1347207" y="103622"/>
                </a:moveTo>
                <a:cubicBezTo>
                  <a:pt x="1346724" y="103984"/>
                  <a:pt x="1346302" y="104225"/>
                  <a:pt x="1345940" y="104345"/>
                </a:cubicBezTo>
                <a:cubicBezTo>
                  <a:pt x="1345578" y="104466"/>
                  <a:pt x="1345276" y="104587"/>
                  <a:pt x="1345035" y="104707"/>
                </a:cubicBezTo>
                <a:cubicBezTo>
                  <a:pt x="1344552" y="104949"/>
                  <a:pt x="1343708" y="105250"/>
                  <a:pt x="1342501" y="105612"/>
                </a:cubicBezTo>
                <a:cubicBezTo>
                  <a:pt x="1341295" y="105974"/>
                  <a:pt x="1340510" y="106638"/>
                  <a:pt x="1340149" y="107603"/>
                </a:cubicBezTo>
                <a:lnTo>
                  <a:pt x="1339968" y="107603"/>
                </a:lnTo>
                <a:cubicBezTo>
                  <a:pt x="1339123" y="107965"/>
                  <a:pt x="1338460" y="108508"/>
                  <a:pt x="1337977" y="109232"/>
                </a:cubicBezTo>
                <a:cubicBezTo>
                  <a:pt x="1337494" y="109714"/>
                  <a:pt x="1337012" y="110016"/>
                  <a:pt x="1336529" y="110137"/>
                </a:cubicBezTo>
                <a:cubicBezTo>
                  <a:pt x="1336167" y="110499"/>
                  <a:pt x="1336047" y="110921"/>
                  <a:pt x="1336167" y="111404"/>
                </a:cubicBezTo>
                <a:lnTo>
                  <a:pt x="1337434" y="110499"/>
                </a:lnTo>
                <a:cubicBezTo>
                  <a:pt x="1337796" y="110137"/>
                  <a:pt x="1338399" y="109745"/>
                  <a:pt x="1339244" y="109322"/>
                </a:cubicBezTo>
                <a:cubicBezTo>
                  <a:pt x="1340088" y="108900"/>
                  <a:pt x="1340692" y="108387"/>
                  <a:pt x="1341054" y="107784"/>
                </a:cubicBezTo>
                <a:cubicBezTo>
                  <a:pt x="1341295" y="107543"/>
                  <a:pt x="1341596" y="107422"/>
                  <a:pt x="1341958" y="107422"/>
                </a:cubicBezTo>
                <a:cubicBezTo>
                  <a:pt x="1342562" y="107181"/>
                  <a:pt x="1343406" y="106638"/>
                  <a:pt x="1344492" y="105793"/>
                </a:cubicBezTo>
                <a:cubicBezTo>
                  <a:pt x="1344854" y="105431"/>
                  <a:pt x="1345367" y="105069"/>
                  <a:pt x="1346030" y="104707"/>
                </a:cubicBezTo>
                <a:cubicBezTo>
                  <a:pt x="1346694" y="104345"/>
                  <a:pt x="1347146" y="104104"/>
                  <a:pt x="1347388" y="103984"/>
                </a:cubicBezTo>
                <a:cubicBezTo>
                  <a:pt x="1347267" y="103984"/>
                  <a:pt x="1347207" y="103953"/>
                  <a:pt x="1347207" y="103893"/>
                </a:cubicBezTo>
                <a:cubicBezTo>
                  <a:pt x="1347207" y="103833"/>
                  <a:pt x="1347207" y="103742"/>
                  <a:pt x="1347207" y="103622"/>
                </a:cubicBezTo>
                <a:close/>
                <a:moveTo>
                  <a:pt x="269834" y="99278"/>
                </a:moveTo>
                <a:cubicBezTo>
                  <a:pt x="270799" y="99158"/>
                  <a:pt x="271794" y="99339"/>
                  <a:pt x="272820" y="99821"/>
                </a:cubicBezTo>
                <a:cubicBezTo>
                  <a:pt x="273846" y="100304"/>
                  <a:pt x="274600" y="100605"/>
                  <a:pt x="275082" y="100726"/>
                </a:cubicBezTo>
                <a:lnTo>
                  <a:pt x="278340" y="102174"/>
                </a:lnTo>
                <a:cubicBezTo>
                  <a:pt x="280753" y="103018"/>
                  <a:pt x="282261" y="103622"/>
                  <a:pt x="282864" y="103984"/>
                </a:cubicBezTo>
                <a:lnTo>
                  <a:pt x="283950" y="105431"/>
                </a:lnTo>
                <a:lnTo>
                  <a:pt x="284312" y="105974"/>
                </a:lnTo>
                <a:cubicBezTo>
                  <a:pt x="285277" y="106698"/>
                  <a:pt x="285760" y="107422"/>
                  <a:pt x="285760" y="108146"/>
                </a:cubicBezTo>
                <a:cubicBezTo>
                  <a:pt x="285760" y="108508"/>
                  <a:pt x="285639" y="109051"/>
                  <a:pt x="285398" y="109775"/>
                </a:cubicBezTo>
                <a:cubicBezTo>
                  <a:pt x="285036" y="110499"/>
                  <a:pt x="284855" y="111283"/>
                  <a:pt x="284855" y="112127"/>
                </a:cubicBezTo>
                <a:cubicBezTo>
                  <a:pt x="284855" y="112610"/>
                  <a:pt x="284855" y="113243"/>
                  <a:pt x="284855" y="114028"/>
                </a:cubicBezTo>
                <a:cubicBezTo>
                  <a:pt x="284855" y="114812"/>
                  <a:pt x="284976" y="115445"/>
                  <a:pt x="285217" y="115928"/>
                </a:cubicBezTo>
                <a:cubicBezTo>
                  <a:pt x="285337" y="116049"/>
                  <a:pt x="285368" y="116139"/>
                  <a:pt x="285307" y="116199"/>
                </a:cubicBezTo>
                <a:cubicBezTo>
                  <a:pt x="285247" y="116260"/>
                  <a:pt x="285217" y="116350"/>
                  <a:pt x="285217" y="116471"/>
                </a:cubicBezTo>
                <a:lnTo>
                  <a:pt x="285036" y="118462"/>
                </a:lnTo>
                <a:cubicBezTo>
                  <a:pt x="285036" y="119065"/>
                  <a:pt x="285066" y="119789"/>
                  <a:pt x="285126" y="120633"/>
                </a:cubicBezTo>
                <a:cubicBezTo>
                  <a:pt x="285187" y="121478"/>
                  <a:pt x="285156" y="122503"/>
                  <a:pt x="285036" y="123710"/>
                </a:cubicBezTo>
                <a:lnTo>
                  <a:pt x="284855" y="128053"/>
                </a:lnTo>
                <a:cubicBezTo>
                  <a:pt x="284734" y="128415"/>
                  <a:pt x="284674" y="129018"/>
                  <a:pt x="284674" y="129863"/>
                </a:cubicBezTo>
                <a:cubicBezTo>
                  <a:pt x="284674" y="129984"/>
                  <a:pt x="284644" y="130225"/>
                  <a:pt x="284583" y="130587"/>
                </a:cubicBezTo>
                <a:cubicBezTo>
                  <a:pt x="284523" y="130949"/>
                  <a:pt x="284372" y="131190"/>
                  <a:pt x="284131" y="131311"/>
                </a:cubicBezTo>
                <a:lnTo>
                  <a:pt x="284131" y="131854"/>
                </a:lnTo>
                <a:lnTo>
                  <a:pt x="283588" y="133663"/>
                </a:lnTo>
                <a:lnTo>
                  <a:pt x="283407" y="134568"/>
                </a:lnTo>
                <a:lnTo>
                  <a:pt x="282321" y="139093"/>
                </a:lnTo>
                <a:cubicBezTo>
                  <a:pt x="282321" y="139575"/>
                  <a:pt x="282080" y="140179"/>
                  <a:pt x="281597" y="140902"/>
                </a:cubicBezTo>
                <a:cubicBezTo>
                  <a:pt x="281597" y="141144"/>
                  <a:pt x="281356" y="141264"/>
                  <a:pt x="280873" y="141264"/>
                </a:cubicBezTo>
                <a:cubicBezTo>
                  <a:pt x="280753" y="141385"/>
                  <a:pt x="280511" y="141657"/>
                  <a:pt x="280150" y="142079"/>
                </a:cubicBezTo>
                <a:cubicBezTo>
                  <a:pt x="279788" y="142501"/>
                  <a:pt x="279365" y="142712"/>
                  <a:pt x="278883" y="142712"/>
                </a:cubicBezTo>
                <a:lnTo>
                  <a:pt x="278521" y="142712"/>
                </a:lnTo>
                <a:cubicBezTo>
                  <a:pt x="278038" y="142471"/>
                  <a:pt x="277736" y="142230"/>
                  <a:pt x="277616" y="141988"/>
                </a:cubicBezTo>
                <a:cubicBezTo>
                  <a:pt x="277254" y="141747"/>
                  <a:pt x="276832" y="141868"/>
                  <a:pt x="276349" y="142350"/>
                </a:cubicBezTo>
                <a:cubicBezTo>
                  <a:pt x="275746" y="143074"/>
                  <a:pt x="275685" y="143798"/>
                  <a:pt x="276168" y="144522"/>
                </a:cubicBezTo>
                <a:cubicBezTo>
                  <a:pt x="275927" y="144522"/>
                  <a:pt x="275685" y="144492"/>
                  <a:pt x="275444" y="144431"/>
                </a:cubicBezTo>
                <a:cubicBezTo>
                  <a:pt x="275203" y="144371"/>
                  <a:pt x="274901" y="144401"/>
                  <a:pt x="274539" y="144522"/>
                </a:cubicBezTo>
                <a:cubicBezTo>
                  <a:pt x="274298" y="144522"/>
                  <a:pt x="274117" y="144582"/>
                  <a:pt x="273996" y="144703"/>
                </a:cubicBezTo>
                <a:cubicBezTo>
                  <a:pt x="273876" y="144824"/>
                  <a:pt x="273755" y="144944"/>
                  <a:pt x="273634" y="145065"/>
                </a:cubicBezTo>
                <a:cubicBezTo>
                  <a:pt x="273393" y="145186"/>
                  <a:pt x="273031" y="145487"/>
                  <a:pt x="272549" y="145970"/>
                </a:cubicBezTo>
                <a:lnTo>
                  <a:pt x="271282" y="146513"/>
                </a:lnTo>
                <a:cubicBezTo>
                  <a:pt x="270920" y="146271"/>
                  <a:pt x="270678" y="146181"/>
                  <a:pt x="270558" y="146241"/>
                </a:cubicBezTo>
                <a:cubicBezTo>
                  <a:pt x="270437" y="146302"/>
                  <a:pt x="270317" y="146573"/>
                  <a:pt x="270196" y="147056"/>
                </a:cubicBezTo>
                <a:cubicBezTo>
                  <a:pt x="269955" y="147418"/>
                  <a:pt x="269593" y="147538"/>
                  <a:pt x="269110" y="147418"/>
                </a:cubicBezTo>
                <a:cubicBezTo>
                  <a:pt x="268869" y="147418"/>
                  <a:pt x="268688" y="147357"/>
                  <a:pt x="268567" y="147237"/>
                </a:cubicBezTo>
                <a:cubicBezTo>
                  <a:pt x="268446" y="147116"/>
                  <a:pt x="268265" y="147056"/>
                  <a:pt x="268024" y="147056"/>
                </a:cubicBezTo>
                <a:cubicBezTo>
                  <a:pt x="267783" y="147056"/>
                  <a:pt x="267300" y="147176"/>
                  <a:pt x="266576" y="147418"/>
                </a:cubicBezTo>
                <a:lnTo>
                  <a:pt x="267119" y="148684"/>
                </a:lnTo>
                <a:cubicBezTo>
                  <a:pt x="267119" y="148805"/>
                  <a:pt x="267240" y="148865"/>
                  <a:pt x="267481" y="148865"/>
                </a:cubicBezTo>
                <a:lnTo>
                  <a:pt x="267481" y="149951"/>
                </a:lnTo>
                <a:cubicBezTo>
                  <a:pt x="266878" y="149951"/>
                  <a:pt x="265973" y="149831"/>
                  <a:pt x="264767" y="149589"/>
                </a:cubicBezTo>
                <a:cubicBezTo>
                  <a:pt x="262836" y="149348"/>
                  <a:pt x="261328" y="149227"/>
                  <a:pt x="260242" y="149227"/>
                </a:cubicBezTo>
                <a:lnTo>
                  <a:pt x="255537" y="149408"/>
                </a:lnTo>
                <a:lnTo>
                  <a:pt x="250108" y="149408"/>
                </a:lnTo>
                <a:cubicBezTo>
                  <a:pt x="247695" y="149167"/>
                  <a:pt x="245825" y="149046"/>
                  <a:pt x="244497" y="149046"/>
                </a:cubicBezTo>
                <a:cubicBezTo>
                  <a:pt x="243774" y="149046"/>
                  <a:pt x="243170" y="149107"/>
                  <a:pt x="242688" y="149227"/>
                </a:cubicBezTo>
                <a:cubicBezTo>
                  <a:pt x="242205" y="149348"/>
                  <a:pt x="241783" y="149469"/>
                  <a:pt x="241421" y="149589"/>
                </a:cubicBezTo>
                <a:lnTo>
                  <a:pt x="240335" y="149589"/>
                </a:lnTo>
                <a:cubicBezTo>
                  <a:pt x="239249" y="149589"/>
                  <a:pt x="238193" y="149257"/>
                  <a:pt x="237168" y="148594"/>
                </a:cubicBezTo>
                <a:cubicBezTo>
                  <a:pt x="236142" y="147930"/>
                  <a:pt x="235388" y="147478"/>
                  <a:pt x="234906" y="147237"/>
                </a:cubicBezTo>
                <a:cubicBezTo>
                  <a:pt x="234906" y="147357"/>
                  <a:pt x="234785" y="147538"/>
                  <a:pt x="234544" y="147779"/>
                </a:cubicBezTo>
                <a:cubicBezTo>
                  <a:pt x="234423" y="148383"/>
                  <a:pt x="234122" y="148896"/>
                  <a:pt x="233639" y="149318"/>
                </a:cubicBezTo>
                <a:cubicBezTo>
                  <a:pt x="233156" y="149740"/>
                  <a:pt x="232855" y="150012"/>
                  <a:pt x="232734" y="150132"/>
                </a:cubicBezTo>
                <a:cubicBezTo>
                  <a:pt x="232613" y="150253"/>
                  <a:pt x="232463" y="150343"/>
                  <a:pt x="232282" y="150404"/>
                </a:cubicBezTo>
                <a:cubicBezTo>
                  <a:pt x="232101" y="150464"/>
                  <a:pt x="231950" y="150434"/>
                  <a:pt x="231829" y="150313"/>
                </a:cubicBezTo>
                <a:cubicBezTo>
                  <a:pt x="231347" y="150192"/>
                  <a:pt x="230623" y="150373"/>
                  <a:pt x="229657" y="150856"/>
                </a:cubicBezTo>
                <a:cubicBezTo>
                  <a:pt x="229175" y="151097"/>
                  <a:pt x="228813" y="151097"/>
                  <a:pt x="228572" y="150856"/>
                </a:cubicBezTo>
                <a:cubicBezTo>
                  <a:pt x="228089" y="150253"/>
                  <a:pt x="227305" y="150192"/>
                  <a:pt x="226219" y="150675"/>
                </a:cubicBezTo>
                <a:lnTo>
                  <a:pt x="226038" y="149770"/>
                </a:lnTo>
                <a:cubicBezTo>
                  <a:pt x="226038" y="148926"/>
                  <a:pt x="225797" y="148202"/>
                  <a:pt x="225314" y="147599"/>
                </a:cubicBezTo>
                <a:cubicBezTo>
                  <a:pt x="225193" y="147357"/>
                  <a:pt x="225073" y="146995"/>
                  <a:pt x="224952" y="146513"/>
                </a:cubicBezTo>
                <a:cubicBezTo>
                  <a:pt x="224831" y="146030"/>
                  <a:pt x="224771" y="145668"/>
                  <a:pt x="224771" y="145427"/>
                </a:cubicBezTo>
                <a:cubicBezTo>
                  <a:pt x="224771" y="144824"/>
                  <a:pt x="224711" y="144401"/>
                  <a:pt x="224590" y="144160"/>
                </a:cubicBezTo>
                <a:cubicBezTo>
                  <a:pt x="224590" y="143074"/>
                  <a:pt x="224108" y="142531"/>
                  <a:pt x="223142" y="142531"/>
                </a:cubicBezTo>
                <a:cubicBezTo>
                  <a:pt x="223263" y="142411"/>
                  <a:pt x="223384" y="142260"/>
                  <a:pt x="223504" y="142079"/>
                </a:cubicBezTo>
                <a:cubicBezTo>
                  <a:pt x="223625" y="141898"/>
                  <a:pt x="223685" y="141747"/>
                  <a:pt x="223685" y="141626"/>
                </a:cubicBezTo>
                <a:cubicBezTo>
                  <a:pt x="223806" y="141144"/>
                  <a:pt x="223927" y="140571"/>
                  <a:pt x="224047" y="139907"/>
                </a:cubicBezTo>
                <a:cubicBezTo>
                  <a:pt x="224168" y="139243"/>
                  <a:pt x="224228" y="138489"/>
                  <a:pt x="224228" y="137645"/>
                </a:cubicBezTo>
                <a:lnTo>
                  <a:pt x="224228" y="136921"/>
                </a:lnTo>
                <a:cubicBezTo>
                  <a:pt x="223987" y="135111"/>
                  <a:pt x="223746" y="132155"/>
                  <a:pt x="223504" y="128053"/>
                </a:cubicBezTo>
                <a:cubicBezTo>
                  <a:pt x="223263" y="123227"/>
                  <a:pt x="223142" y="119668"/>
                  <a:pt x="223142" y="117376"/>
                </a:cubicBezTo>
                <a:cubicBezTo>
                  <a:pt x="223142" y="115928"/>
                  <a:pt x="223082" y="114842"/>
                  <a:pt x="222961" y="114118"/>
                </a:cubicBezTo>
                <a:cubicBezTo>
                  <a:pt x="222961" y="113756"/>
                  <a:pt x="222841" y="113364"/>
                  <a:pt x="222599" y="112942"/>
                </a:cubicBezTo>
                <a:cubicBezTo>
                  <a:pt x="222358" y="112520"/>
                  <a:pt x="222177" y="112188"/>
                  <a:pt x="222056" y="111946"/>
                </a:cubicBezTo>
                <a:cubicBezTo>
                  <a:pt x="221815" y="111343"/>
                  <a:pt x="221152" y="111162"/>
                  <a:pt x="220066" y="111404"/>
                </a:cubicBezTo>
                <a:cubicBezTo>
                  <a:pt x="220066" y="110921"/>
                  <a:pt x="219945" y="109956"/>
                  <a:pt x="219704" y="108508"/>
                </a:cubicBezTo>
                <a:cubicBezTo>
                  <a:pt x="220910" y="107663"/>
                  <a:pt x="222117" y="107000"/>
                  <a:pt x="223323" y="106517"/>
                </a:cubicBezTo>
                <a:cubicBezTo>
                  <a:pt x="223323" y="106517"/>
                  <a:pt x="223293" y="106487"/>
                  <a:pt x="223233" y="106427"/>
                </a:cubicBezTo>
                <a:cubicBezTo>
                  <a:pt x="223173" y="106366"/>
                  <a:pt x="223142" y="106336"/>
                  <a:pt x="223142" y="106336"/>
                </a:cubicBezTo>
                <a:lnTo>
                  <a:pt x="224228" y="104345"/>
                </a:lnTo>
                <a:cubicBezTo>
                  <a:pt x="224228" y="104225"/>
                  <a:pt x="224319" y="104195"/>
                  <a:pt x="224500" y="104255"/>
                </a:cubicBezTo>
                <a:cubicBezTo>
                  <a:pt x="224681" y="104315"/>
                  <a:pt x="224831" y="104345"/>
                  <a:pt x="224952" y="104345"/>
                </a:cubicBezTo>
                <a:cubicBezTo>
                  <a:pt x="225073" y="104345"/>
                  <a:pt x="225314" y="104376"/>
                  <a:pt x="225676" y="104436"/>
                </a:cubicBezTo>
                <a:cubicBezTo>
                  <a:pt x="226038" y="104496"/>
                  <a:pt x="226279" y="104466"/>
                  <a:pt x="226400" y="104345"/>
                </a:cubicBezTo>
                <a:cubicBezTo>
                  <a:pt x="229175" y="103018"/>
                  <a:pt x="232432" y="102174"/>
                  <a:pt x="236173" y="101812"/>
                </a:cubicBezTo>
                <a:lnTo>
                  <a:pt x="238887" y="101269"/>
                </a:lnTo>
                <a:cubicBezTo>
                  <a:pt x="241903" y="100786"/>
                  <a:pt x="243954" y="100485"/>
                  <a:pt x="245040" y="100364"/>
                </a:cubicBezTo>
                <a:lnTo>
                  <a:pt x="248660" y="99821"/>
                </a:lnTo>
                <a:cubicBezTo>
                  <a:pt x="249022" y="99821"/>
                  <a:pt x="251978" y="99731"/>
                  <a:pt x="257528" y="99550"/>
                </a:cubicBezTo>
                <a:cubicBezTo>
                  <a:pt x="263078" y="99369"/>
                  <a:pt x="266516" y="99339"/>
                  <a:pt x="267843" y="99459"/>
                </a:cubicBezTo>
                <a:cubicBezTo>
                  <a:pt x="268808" y="99459"/>
                  <a:pt x="269472" y="99399"/>
                  <a:pt x="269834" y="99278"/>
                </a:cubicBezTo>
                <a:close/>
                <a:moveTo>
                  <a:pt x="1160983" y="92039"/>
                </a:moveTo>
                <a:cubicBezTo>
                  <a:pt x="1161225" y="92642"/>
                  <a:pt x="1161255" y="93547"/>
                  <a:pt x="1161074" y="94754"/>
                </a:cubicBezTo>
                <a:cubicBezTo>
                  <a:pt x="1160893" y="95960"/>
                  <a:pt x="1160863" y="96865"/>
                  <a:pt x="1160983" y="97468"/>
                </a:cubicBezTo>
                <a:cubicBezTo>
                  <a:pt x="1161345" y="97468"/>
                  <a:pt x="1162130" y="97348"/>
                  <a:pt x="1163336" y="97106"/>
                </a:cubicBezTo>
                <a:cubicBezTo>
                  <a:pt x="1164542" y="96865"/>
                  <a:pt x="1165508" y="96745"/>
                  <a:pt x="1166232" y="96745"/>
                </a:cubicBezTo>
                <a:lnTo>
                  <a:pt x="1166956" y="96745"/>
                </a:lnTo>
                <a:cubicBezTo>
                  <a:pt x="1167318" y="96865"/>
                  <a:pt x="1167770" y="97076"/>
                  <a:pt x="1168313" y="97378"/>
                </a:cubicBezTo>
                <a:cubicBezTo>
                  <a:pt x="1168856" y="97680"/>
                  <a:pt x="1169248" y="97891"/>
                  <a:pt x="1169489" y="98011"/>
                </a:cubicBezTo>
                <a:lnTo>
                  <a:pt x="1170575" y="98735"/>
                </a:lnTo>
                <a:lnTo>
                  <a:pt x="1171118" y="99278"/>
                </a:lnTo>
                <a:cubicBezTo>
                  <a:pt x="1171359" y="100485"/>
                  <a:pt x="1171480" y="101329"/>
                  <a:pt x="1171480" y="101812"/>
                </a:cubicBezTo>
                <a:cubicBezTo>
                  <a:pt x="1171480" y="102656"/>
                  <a:pt x="1171299" y="103561"/>
                  <a:pt x="1170937" y="104526"/>
                </a:cubicBezTo>
                <a:cubicBezTo>
                  <a:pt x="1170334" y="105733"/>
                  <a:pt x="1169731" y="107151"/>
                  <a:pt x="1169127" y="108779"/>
                </a:cubicBezTo>
                <a:cubicBezTo>
                  <a:pt x="1168524" y="110408"/>
                  <a:pt x="1168041" y="111645"/>
                  <a:pt x="1167680" y="112489"/>
                </a:cubicBezTo>
                <a:lnTo>
                  <a:pt x="1165327" y="118281"/>
                </a:lnTo>
                <a:cubicBezTo>
                  <a:pt x="1164724" y="119366"/>
                  <a:pt x="1164241" y="120392"/>
                  <a:pt x="1163879" y="121357"/>
                </a:cubicBezTo>
                <a:lnTo>
                  <a:pt x="1162069" y="126967"/>
                </a:lnTo>
                <a:lnTo>
                  <a:pt x="1164784" y="126605"/>
                </a:lnTo>
                <a:cubicBezTo>
                  <a:pt x="1167680" y="125882"/>
                  <a:pt x="1170636" y="125520"/>
                  <a:pt x="1173652" y="125520"/>
                </a:cubicBezTo>
                <a:cubicBezTo>
                  <a:pt x="1175703" y="125520"/>
                  <a:pt x="1177814" y="125701"/>
                  <a:pt x="1179986" y="126062"/>
                </a:cubicBezTo>
                <a:cubicBezTo>
                  <a:pt x="1185294" y="126786"/>
                  <a:pt x="1189276" y="127269"/>
                  <a:pt x="1191930" y="127510"/>
                </a:cubicBezTo>
                <a:cubicBezTo>
                  <a:pt x="1193619" y="127752"/>
                  <a:pt x="1196153" y="127993"/>
                  <a:pt x="1199531" y="128234"/>
                </a:cubicBezTo>
                <a:lnTo>
                  <a:pt x="1204960" y="128777"/>
                </a:lnTo>
                <a:cubicBezTo>
                  <a:pt x="1206288" y="128898"/>
                  <a:pt x="1207886" y="129018"/>
                  <a:pt x="1209756" y="129139"/>
                </a:cubicBezTo>
                <a:cubicBezTo>
                  <a:pt x="1211626" y="129260"/>
                  <a:pt x="1213768" y="129501"/>
                  <a:pt x="1216181" y="129863"/>
                </a:cubicBezTo>
                <a:cubicBezTo>
                  <a:pt x="1217267" y="129984"/>
                  <a:pt x="1220162" y="130466"/>
                  <a:pt x="1224868" y="131311"/>
                </a:cubicBezTo>
                <a:lnTo>
                  <a:pt x="1229573" y="132035"/>
                </a:lnTo>
                <a:lnTo>
                  <a:pt x="1233735" y="132759"/>
                </a:lnTo>
                <a:cubicBezTo>
                  <a:pt x="1237114" y="133482"/>
                  <a:pt x="1239888" y="133965"/>
                  <a:pt x="1242060" y="134206"/>
                </a:cubicBezTo>
                <a:cubicBezTo>
                  <a:pt x="1244594" y="134568"/>
                  <a:pt x="1247067" y="134749"/>
                  <a:pt x="1249480" y="134749"/>
                </a:cubicBezTo>
                <a:cubicBezTo>
                  <a:pt x="1252617" y="134870"/>
                  <a:pt x="1257383" y="134930"/>
                  <a:pt x="1263777" y="134930"/>
                </a:cubicBezTo>
                <a:lnTo>
                  <a:pt x="1275360" y="135473"/>
                </a:lnTo>
                <a:cubicBezTo>
                  <a:pt x="1278014" y="135714"/>
                  <a:pt x="1280065" y="135956"/>
                  <a:pt x="1281513" y="136197"/>
                </a:cubicBezTo>
                <a:cubicBezTo>
                  <a:pt x="1282116" y="136318"/>
                  <a:pt x="1283322" y="136619"/>
                  <a:pt x="1285132" y="137102"/>
                </a:cubicBezTo>
                <a:cubicBezTo>
                  <a:pt x="1286339" y="137343"/>
                  <a:pt x="1287123" y="137464"/>
                  <a:pt x="1287485" y="137464"/>
                </a:cubicBezTo>
                <a:cubicBezTo>
                  <a:pt x="1288450" y="137464"/>
                  <a:pt x="1289234" y="137223"/>
                  <a:pt x="1289838" y="136740"/>
                </a:cubicBezTo>
                <a:cubicBezTo>
                  <a:pt x="1289958" y="136619"/>
                  <a:pt x="1290079" y="136589"/>
                  <a:pt x="1290200" y="136650"/>
                </a:cubicBezTo>
                <a:cubicBezTo>
                  <a:pt x="1290320" y="136710"/>
                  <a:pt x="1290441" y="136680"/>
                  <a:pt x="1290562" y="136559"/>
                </a:cubicBezTo>
                <a:cubicBezTo>
                  <a:pt x="1290562" y="137162"/>
                  <a:pt x="1290501" y="137524"/>
                  <a:pt x="1290380" y="137645"/>
                </a:cubicBezTo>
                <a:lnTo>
                  <a:pt x="1288209" y="139455"/>
                </a:lnTo>
                <a:cubicBezTo>
                  <a:pt x="1287606" y="140058"/>
                  <a:pt x="1287304" y="140782"/>
                  <a:pt x="1287304" y="141626"/>
                </a:cubicBezTo>
                <a:cubicBezTo>
                  <a:pt x="1287304" y="142109"/>
                  <a:pt x="1287002" y="142652"/>
                  <a:pt x="1286399" y="143255"/>
                </a:cubicBezTo>
                <a:cubicBezTo>
                  <a:pt x="1286278" y="143376"/>
                  <a:pt x="1286067" y="143557"/>
                  <a:pt x="1285766" y="143798"/>
                </a:cubicBezTo>
                <a:cubicBezTo>
                  <a:pt x="1285464" y="144039"/>
                  <a:pt x="1285313" y="144341"/>
                  <a:pt x="1285313" y="144703"/>
                </a:cubicBezTo>
                <a:cubicBezTo>
                  <a:pt x="1285313" y="144944"/>
                  <a:pt x="1285374" y="145125"/>
                  <a:pt x="1285494" y="145246"/>
                </a:cubicBezTo>
                <a:cubicBezTo>
                  <a:pt x="1285615" y="145366"/>
                  <a:pt x="1285645" y="145457"/>
                  <a:pt x="1285585" y="145517"/>
                </a:cubicBezTo>
                <a:cubicBezTo>
                  <a:pt x="1285524" y="145578"/>
                  <a:pt x="1285494" y="145668"/>
                  <a:pt x="1285494" y="145789"/>
                </a:cubicBezTo>
                <a:cubicBezTo>
                  <a:pt x="1285132" y="146151"/>
                  <a:pt x="1285132" y="146573"/>
                  <a:pt x="1285494" y="147056"/>
                </a:cubicBezTo>
                <a:cubicBezTo>
                  <a:pt x="1285736" y="147176"/>
                  <a:pt x="1285826" y="147357"/>
                  <a:pt x="1285766" y="147599"/>
                </a:cubicBezTo>
                <a:cubicBezTo>
                  <a:pt x="1285705" y="147840"/>
                  <a:pt x="1285494" y="148021"/>
                  <a:pt x="1285132" y="148141"/>
                </a:cubicBezTo>
                <a:cubicBezTo>
                  <a:pt x="1284770" y="148141"/>
                  <a:pt x="1284529" y="148202"/>
                  <a:pt x="1284408" y="148322"/>
                </a:cubicBezTo>
                <a:cubicBezTo>
                  <a:pt x="1283805" y="148443"/>
                  <a:pt x="1283564" y="148865"/>
                  <a:pt x="1283684" y="149589"/>
                </a:cubicBezTo>
                <a:cubicBezTo>
                  <a:pt x="1283684" y="149831"/>
                  <a:pt x="1283745" y="150012"/>
                  <a:pt x="1283866" y="150132"/>
                </a:cubicBezTo>
                <a:cubicBezTo>
                  <a:pt x="1283986" y="150253"/>
                  <a:pt x="1284046" y="150434"/>
                  <a:pt x="1284046" y="150675"/>
                </a:cubicBezTo>
                <a:cubicBezTo>
                  <a:pt x="1284046" y="151278"/>
                  <a:pt x="1283986" y="151640"/>
                  <a:pt x="1283866" y="151761"/>
                </a:cubicBezTo>
                <a:cubicBezTo>
                  <a:pt x="1283866" y="151882"/>
                  <a:pt x="1283383" y="152545"/>
                  <a:pt x="1282418" y="153752"/>
                </a:cubicBezTo>
                <a:lnTo>
                  <a:pt x="1281875" y="154657"/>
                </a:lnTo>
                <a:cubicBezTo>
                  <a:pt x="1281754" y="154898"/>
                  <a:pt x="1281633" y="155139"/>
                  <a:pt x="1281513" y="155380"/>
                </a:cubicBezTo>
                <a:cubicBezTo>
                  <a:pt x="1281392" y="155622"/>
                  <a:pt x="1281211" y="155863"/>
                  <a:pt x="1280970" y="156104"/>
                </a:cubicBezTo>
                <a:cubicBezTo>
                  <a:pt x="1280487" y="156828"/>
                  <a:pt x="1280065" y="157311"/>
                  <a:pt x="1279703" y="157552"/>
                </a:cubicBezTo>
                <a:lnTo>
                  <a:pt x="1279160" y="158095"/>
                </a:lnTo>
                <a:cubicBezTo>
                  <a:pt x="1277471" y="158698"/>
                  <a:pt x="1275903" y="159302"/>
                  <a:pt x="1274455" y="159905"/>
                </a:cubicBezTo>
                <a:cubicBezTo>
                  <a:pt x="1274213" y="160025"/>
                  <a:pt x="1273731" y="160267"/>
                  <a:pt x="1273007" y="160629"/>
                </a:cubicBezTo>
                <a:cubicBezTo>
                  <a:pt x="1272283" y="160991"/>
                  <a:pt x="1271619" y="161232"/>
                  <a:pt x="1271016" y="161353"/>
                </a:cubicBezTo>
                <a:cubicBezTo>
                  <a:pt x="1270534" y="161473"/>
                  <a:pt x="1269960" y="161684"/>
                  <a:pt x="1269297" y="161986"/>
                </a:cubicBezTo>
                <a:cubicBezTo>
                  <a:pt x="1268633" y="162288"/>
                  <a:pt x="1268000" y="162438"/>
                  <a:pt x="1267397" y="162438"/>
                </a:cubicBezTo>
                <a:lnTo>
                  <a:pt x="1266854" y="162438"/>
                </a:lnTo>
                <a:cubicBezTo>
                  <a:pt x="1266733" y="162318"/>
                  <a:pt x="1266492" y="162438"/>
                  <a:pt x="1266130" y="162800"/>
                </a:cubicBezTo>
                <a:cubicBezTo>
                  <a:pt x="1264441" y="163886"/>
                  <a:pt x="1262993" y="164429"/>
                  <a:pt x="1261786" y="164429"/>
                </a:cubicBezTo>
                <a:lnTo>
                  <a:pt x="1260882" y="164429"/>
                </a:lnTo>
                <a:cubicBezTo>
                  <a:pt x="1260761" y="164309"/>
                  <a:pt x="1260520" y="164248"/>
                  <a:pt x="1260158" y="164248"/>
                </a:cubicBezTo>
                <a:lnTo>
                  <a:pt x="1260158" y="163886"/>
                </a:lnTo>
                <a:cubicBezTo>
                  <a:pt x="1261364" y="163404"/>
                  <a:pt x="1262269" y="163102"/>
                  <a:pt x="1262872" y="162981"/>
                </a:cubicBezTo>
                <a:lnTo>
                  <a:pt x="1262872" y="162619"/>
                </a:lnTo>
                <a:lnTo>
                  <a:pt x="1260158" y="162981"/>
                </a:lnTo>
                <a:cubicBezTo>
                  <a:pt x="1259675" y="163102"/>
                  <a:pt x="1258770" y="163343"/>
                  <a:pt x="1257443" y="163705"/>
                </a:cubicBezTo>
                <a:cubicBezTo>
                  <a:pt x="1256116" y="164067"/>
                  <a:pt x="1254909" y="164248"/>
                  <a:pt x="1253824" y="164248"/>
                </a:cubicBezTo>
                <a:cubicBezTo>
                  <a:pt x="1253220" y="164248"/>
                  <a:pt x="1252436" y="164128"/>
                  <a:pt x="1251471" y="163886"/>
                </a:cubicBezTo>
                <a:cubicBezTo>
                  <a:pt x="1250747" y="163645"/>
                  <a:pt x="1249812" y="163404"/>
                  <a:pt x="1248666" y="163162"/>
                </a:cubicBezTo>
                <a:cubicBezTo>
                  <a:pt x="1247520" y="162921"/>
                  <a:pt x="1246585" y="162680"/>
                  <a:pt x="1245861" y="162438"/>
                </a:cubicBezTo>
                <a:cubicBezTo>
                  <a:pt x="1244654" y="162197"/>
                  <a:pt x="1243719" y="161926"/>
                  <a:pt x="1243056" y="161624"/>
                </a:cubicBezTo>
                <a:cubicBezTo>
                  <a:pt x="1242392" y="161322"/>
                  <a:pt x="1241879" y="160810"/>
                  <a:pt x="1241517" y="160086"/>
                </a:cubicBezTo>
                <a:cubicBezTo>
                  <a:pt x="1241397" y="159965"/>
                  <a:pt x="1241155" y="159875"/>
                  <a:pt x="1240793" y="159814"/>
                </a:cubicBezTo>
                <a:cubicBezTo>
                  <a:pt x="1240432" y="159754"/>
                  <a:pt x="1240190" y="159664"/>
                  <a:pt x="1240070" y="159543"/>
                </a:cubicBezTo>
                <a:cubicBezTo>
                  <a:pt x="1238018" y="159060"/>
                  <a:pt x="1236691" y="158759"/>
                  <a:pt x="1236088" y="158638"/>
                </a:cubicBezTo>
                <a:lnTo>
                  <a:pt x="1231383" y="157552"/>
                </a:lnTo>
                <a:lnTo>
                  <a:pt x="1229030" y="156828"/>
                </a:lnTo>
                <a:cubicBezTo>
                  <a:pt x="1224445" y="155622"/>
                  <a:pt x="1221067" y="154596"/>
                  <a:pt x="1218896" y="153752"/>
                </a:cubicBezTo>
                <a:cubicBezTo>
                  <a:pt x="1216120" y="152786"/>
                  <a:pt x="1212079" y="151218"/>
                  <a:pt x="1206770" y="149046"/>
                </a:cubicBezTo>
                <a:cubicBezTo>
                  <a:pt x="1203512" y="147840"/>
                  <a:pt x="1200496" y="146694"/>
                  <a:pt x="1197721" y="145608"/>
                </a:cubicBezTo>
                <a:cubicBezTo>
                  <a:pt x="1196877" y="145246"/>
                  <a:pt x="1195882" y="144763"/>
                  <a:pt x="1194735" y="144160"/>
                </a:cubicBezTo>
                <a:cubicBezTo>
                  <a:pt x="1193589" y="143557"/>
                  <a:pt x="1192232" y="142953"/>
                  <a:pt x="1190663" y="142350"/>
                </a:cubicBezTo>
                <a:cubicBezTo>
                  <a:pt x="1189457" y="141747"/>
                  <a:pt x="1188401" y="141295"/>
                  <a:pt x="1187496" y="140993"/>
                </a:cubicBezTo>
                <a:cubicBezTo>
                  <a:pt x="1186591" y="140691"/>
                  <a:pt x="1185837" y="140420"/>
                  <a:pt x="1185234" y="140179"/>
                </a:cubicBezTo>
                <a:cubicBezTo>
                  <a:pt x="1184028" y="139575"/>
                  <a:pt x="1182218" y="138550"/>
                  <a:pt x="1179805" y="137102"/>
                </a:cubicBezTo>
                <a:cubicBezTo>
                  <a:pt x="1178719" y="136499"/>
                  <a:pt x="1178055" y="136197"/>
                  <a:pt x="1177814" y="136197"/>
                </a:cubicBezTo>
                <a:lnTo>
                  <a:pt x="1177271" y="135835"/>
                </a:lnTo>
                <a:cubicBezTo>
                  <a:pt x="1176668" y="135232"/>
                  <a:pt x="1175974" y="134749"/>
                  <a:pt x="1175190" y="134387"/>
                </a:cubicBezTo>
                <a:cubicBezTo>
                  <a:pt x="1174406" y="134025"/>
                  <a:pt x="1173501" y="133754"/>
                  <a:pt x="1172475" y="133573"/>
                </a:cubicBezTo>
                <a:cubicBezTo>
                  <a:pt x="1171450" y="133392"/>
                  <a:pt x="1170696" y="133241"/>
                  <a:pt x="1170213" y="133121"/>
                </a:cubicBezTo>
                <a:cubicBezTo>
                  <a:pt x="1169127" y="133000"/>
                  <a:pt x="1168192" y="132970"/>
                  <a:pt x="1167408" y="133030"/>
                </a:cubicBezTo>
                <a:cubicBezTo>
                  <a:pt x="1166624" y="133090"/>
                  <a:pt x="1165930" y="133121"/>
                  <a:pt x="1165327" y="133121"/>
                </a:cubicBezTo>
                <a:lnTo>
                  <a:pt x="1163336" y="133121"/>
                </a:lnTo>
                <a:cubicBezTo>
                  <a:pt x="1162371" y="132879"/>
                  <a:pt x="1161406" y="132879"/>
                  <a:pt x="1160440" y="133121"/>
                </a:cubicBezTo>
                <a:cubicBezTo>
                  <a:pt x="1160199" y="133121"/>
                  <a:pt x="1159898" y="133301"/>
                  <a:pt x="1159536" y="133663"/>
                </a:cubicBezTo>
                <a:lnTo>
                  <a:pt x="1156821" y="140902"/>
                </a:lnTo>
                <a:cubicBezTo>
                  <a:pt x="1156218" y="141868"/>
                  <a:pt x="1155856" y="142531"/>
                  <a:pt x="1155735" y="142893"/>
                </a:cubicBezTo>
                <a:cubicBezTo>
                  <a:pt x="1155494" y="143376"/>
                  <a:pt x="1155222" y="144039"/>
                  <a:pt x="1154921" y="144884"/>
                </a:cubicBezTo>
                <a:cubicBezTo>
                  <a:pt x="1154619" y="145728"/>
                  <a:pt x="1154167" y="146694"/>
                  <a:pt x="1153563" y="147779"/>
                </a:cubicBezTo>
                <a:cubicBezTo>
                  <a:pt x="1152719" y="149589"/>
                  <a:pt x="1151633" y="151459"/>
                  <a:pt x="1150306" y="153390"/>
                </a:cubicBezTo>
                <a:cubicBezTo>
                  <a:pt x="1149823" y="154114"/>
                  <a:pt x="1149220" y="154536"/>
                  <a:pt x="1148496" y="154657"/>
                </a:cubicBezTo>
                <a:cubicBezTo>
                  <a:pt x="1148014" y="154777"/>
                  <a:pt x="1147591" y="155018"/>
                  <a:pt x="1147229" y="155380"/>
                </a:cubicBezTo>
                <a:cubicBezTo>
                  <a:pt x="1146867" y="155742"/>
                  <a:pt x="1146566" y="155984"/>
                  <a:pt x="1146324" y="156104"/>
                </a:cubicBezTo>
                <a:lnTo>
                  <a:pt x="1145600" y="157009"/>
                </a:lnTo>
                <a:cubicBezTo>
                  <a:pt x="1144876" y="155682"/>
                  <a:pt x="1144454" y="154898"/>
                  <a:pt x="1144334" y="154657"/>
                </a:cubicBezTo>
                <a:cubicBezTo>
                  <a:pt x="1144213" y="154295"/>
                  <a:pt x="1144032" y="153812"/>
                  <a:pt x="1143791" y="153209"/>
                </a:cubicBezTo>
                <a:cubicBezTo>
                  <a:pt x="1143550" y="152605"/>
                  <a:pt x="1143429" y="152063"/>
                  <a:pt x="1143429" y="151580"/>
                </a:cubicBezTo>
                <a:cubicBezTo>
                  <a:pt x="1143429" y="151339"/>
                  <a:pt x="1143550" y="150856"/>
                  <a:pt x="1143791" y="150132"/>
                </a:cubicBezTo>
                <a:lnTo>
                  <a:pt x="1143791" y="149227"/>
                </a:lnTo>
                <a:cubicBezTo>
                  <a:pt x="1143791" y="148745"/>
                  <a:pt x="1143851" y="148383"/>
                  <a:pt x="1143972" y="148141"/>
                </a:cubicBezTo>
                <a:cubicBezTo>
                  <a:pt x="1143972" y="147779"/>
                  <a:pt x="1144092" y="147237"/>
                  <a:pt x="1144334" y="146513"/>
                </a:cubicBezTo>
                <a:cubicBezTo>
                  <a:pt x="1144334" y="146151"/>
                  <a:pt x="1144394" y="145909"/>
                  <a:pt x="1144515" y="145789"/>
                </a:cubicBezTo>
                <a:cubicBezTo>
                  <a:pt x="1145118" y="145186"/>
                  <a:pt x="1145782" y="144039"/>
                  <a:pt x="1146505" y="142350"/>
                </a:cubicBezTo>
                <a:cubicBezTo>
                  <a:pt x="1146747" y="141747"/>
                  <a:pt x="1147229" y="140842"/>
                  <a:pt x="1147953" y="139636"/>
                </a:cubicBezTo>
                <a:lnTo>
                  <a:pt x="1148858" y="137283"/>
                </a:lnTo>
                <a:lnTo>
                  <a:pt x="1153202" y="127872"/>
                </a:lnTo>
                <a:lnTo>
                  <a:pt x="1155735" y="122262"/>
                </a:lnTo>
                <a:lnTo>
                  <a:pt x="1157545" y="118281"/>
                </a:lnTo>
                <a:lnTo>
                  <a:pt x="1158812" y="115204"/>
                </a:lnTo>
                <a:lnTo>
                  <a:pt x="1162069" y="106517"/>
                </a:lnTo>
                <a:cubicBezTo>
                  <a:pt x="1162190" y="106155"/>
                  <a:pt x="1162220" y="105793"/>
                  <a:pt x="1162160" y="105431"/>
                </a:cubicBezTo>
                <a:cubicBezTo>
                  <a:pt x="1162099" y="105069"/>
                  <a:pt x="1162069" y="104768"/>
                  <a:pt x="1162069" y="104526"/>
                </a:cubicBezTo>
                <a:cubicBezTo>
                  <a:pt x="1162069" y="104406"/>
                  <a:pt x="1161828" y="104345"/>
                  <a:pt x="1161345" y="104345"/>
                </a:cubicBezTo>
                <a:cubicBezTo>
                  <a:pt x="1161104" y="104345"/>
                  <a:pt x="1160863" y="104466"/>
                  <a:pt x="1160621" y="104707"/>
                </a:cubicBezTo>
                <a:cubicBezTo>
                  <a:pt x="1160018" y="105069"/>
                  <a:pt x="1159174" y="105250"/>
                  <a:pt x="1158088" y="105250"/>
                </a:cubicBezTo>
                <a:lnTo>
                  <a:pt x="1156821" y="105250"/>
                </a:lnTo>
                <a:cubicBezTo>
                  <a:pt x="1156338" y="105250"/>
                  <a:pt x="1155976" y="105401"/>
                  <a:pt x="1155735" y="105703"/>
                </a:cubicBezTo>
                <a:cubicBezTo>
                  <a:pt x="1155494" y="106004"/>
                  <a:pt x="1155313" y="106216"/>
                  <a:pt x="1155192" y="106336"/>
                </a:cubicBezTo>
                <a:lnTo>
                  <a:pt x="1151573" y="112308"/>
                </a:lnTo>
                <a:lnTo>
                  <a:pt x="1149582" y="114661"/>
                </a:lnTo>
                <a:lnTo>
                  <a:pt x="1145782" y="118823"/>
                </a:lnTo>
                <a:lnTo>
                  <a:pt x="1144153" y="120995"/>
                </a:lnTo>
                <a:cubicBezTo>
                  <a:pt x="1143670" y="120633"/>
                  <a:pt x="1143007" y="120633"/>
                  <a:pt x="1142162" y="120995"/>
                </a:cubicBezTo>
                <a:cubicBezTo>
                  <a:pt x="1141679" y="121357"/>
                  <a:pt x="1141197" y="121538"/>
                  <a:pt x="1140714" y="121538"/>
                </a:cubicBezTo>
                <a:cubicBezTo>
                  <a:pt x="1140111" y="121538"/>
                  <a:pt x="1139568" y="121357"/>
                  <a:pt x="1139086" y="120995"/>
                </a:cubicBezTo>
                <a:cubicBezTo>
                  <a:pt x="1138965" y="120754"/>
                  <a:pt x="1138844" y="120452"/>
                  <a:pt x="1138724" y="120090"/>
                </a:cubicBezTo>
                <a:cubicBezTo>
                  <a:pt x="1138603" y="119728"/>
                  <a:pt x="1138542" y="119366"/>
                  <a:pt x="1138542" y="119004"/>
                </a:cubicBezTo>
                <a:cubicBezTo>
                  <a:pt x="1138542" y="118643"/>
                  <a:pt x="1138603" y="118401"/>
                  <a:pt x="1138724" y="118281"/>
                </a:cubicBezTo>
                <a:cubicBezTo>
                  <a:pt x="1138844" y="118160"/>
                  <a:pt x="1139689" y="117134"/>
                  <a:pt x="1141257" y="115204"/>
                </a:cubicBezTo>
                <a:lnTo>
                  <a:pt x="1142524" y="113394"/>
                </a:lnTo>
                <a:lnTo>
                  <a:pt x="1145420" y="109232"/>
                </a:lnTo>
                <a:cubicBezTo>
                  <a:pt x="1145661" y="108870"/>
                  <a:pt x="1145872" y="108568"/>
                  <a:pt x="1146053" y="108327"/>
                </a:cubicBezTo>
                <a:cubicBezTo>
                  <a:pt x="1146234" y="108086"/>
                  <a:pt x="1146445" y="107784"/>
                  <a:pt x="1146686" y="107422"/>
                </a:cubicBezTo>
                <a:cubicBezTo>
                  <a:pt x="1149341" y="103320"/>
                  <a:pt x="1151090" y="100726"/>
                  <a:pt x="1151935" y="99640"/>
                </a:cubicBezTo>
                <a:cubicBezTo>
                  <a:pt x="1152658" y="98675"/>
                  <a:pt x="1154348" y="96684"/>
                  <a:pt x="1157002" y="93668"/>
                </a:cubicBezTo>
                <a:cubicBezTo>
                  <a:pt x="1157605" y="93065"/>
                  <a:pt x="1158088" y="92763"/>
                  <a:pt x="1158450" y="92763"/>
                </a:cubicBezTo>
                <a:cubicBezTo>
                  <a:pt x="1158932" y="92763"/>
                  <a:pt x="1159355" y="93004"/>
                  <a:pt x="1159717" y="93487"/>
                </a:cubicBezTo>
                <a:close/>
                <a:moveTo>
                  <a:pt x="840429" y="91496"/>
                </a:moveTo>
                <a:cubicBezTo>
                  <a:pt x="839584" y="91496"/>
                  <a:pt x="838559" y="91617"/>
                  <a:pt x="837352" y="91858"/>
                </a:cubicBezTo>
                <a:cubicBezTo>
                  <a:pt x="836508" y="91979"/>
                  <a:pt x="835422" y="92039"/>
                  <a:pt x="834095" y="92039"/>
                </a:cubicBezTo>
                <a:cubicBezTo>
                  <a:pt x="832768" y="92039"/>
                  <a:pt x="831682" y="92100"/>
                  <a:pt x="830837" y="92220"/>
                </a:cubicBezTo>
                <a:cubicBezTo>
                  <a:pt x="827218" y="92461"/>
                  <a:pt x="824383" y="92703"/>
                  <a:pt x="822332" y="92944"/>
                </a:cubicBezTo>
                <a:cubicBezTo>
                  <a:pt x="820763" y="93065"/>
                  <a:pt x="818833" y="93366"/>
                  <a:pt x="816540" y="93849"/>
                </a:cubicBezTo>
                <a:cubicBezTo>
                  <a:pt x="813162" y="94573"/>
                  <a:pt x="810628" y="95176"/>
                  <a:pt x="808939" y="95659"/>
                </a:cubicBezTo>
                <a:cubicBezTo>
                  <a:pt x="806285" y="96383"/>
                  <a:pt x="804234" y="96865"/>
                  <a:pt x="802786" y="97106"/>
                </a:cubicBezTo>
                <a:cubicBezTo>
                  <a:pt x="801821" y="97348"/>
                  <a:pt x="801338" y="97951"/>
                  <a:pt x="801338" y="98916"/>
                </a:cubicBezTo>
                <a:lnTo>
                  <a:pt x="800796" y="107422"/>
                </a:lnTo>
                <a:cubicBezTo>
                  <a:pt x="800796" y="107543"/>
                  <a:pt x="800886" y="107694"/>
                  <a:pt x="801067" y="107874"/>
                </a:cubicBezTo>
                <a:cubicBezTo>
                  <a:pt x="801248" y="108055"/>
                  <a:pt x="801399" y="108086"/>
                  <a:pt x="801519" y="107965"/>
                </a:cubicBezTo>
                <a:cubicBezTo>
                  <a:pt x="802243" y="107844"/>
                  <a:pt x="803269" y="107663"/>
                  <a:pt x="804596" y="107422"/>
                </a:cubicBezTo>
                <a:cubicBezTo>
                  <a:pt x="805923" y="107181"/>
                  <a:pt x="807130" y="107000"/>
                  <a:pt x="808216" y="106879"/>
                </a:cubicBezTo>
                <a:cubicBezTo>
                  <a:pt x="810266" y="106517"/>
                  <a:pt x="813042" y="106095"/>
                  <a:pt x="816540" y="105612"/>
                </a:cubicBezTo>
                <a:cubicBezTo>
                  <a:pt x="817747" y="105371"/>
                  <a:pt x="819164" y="105160"/>
                  <a:pt x="820793" y="104979"/>
                </a:cubicBezTo>
                <a:cubicBezTo>
                  <a:pt x="822422" y="104798"/>
                  <a:pt x="823659" y="104647"/>
                  <a:pt x="824503" y="104526"/>
                </a:cubicBezTo>
                <a:lnTo>
                  <a:pt x="828847" y="103984"/>
                </a:lnTo>
                <a:lnTo>
                  <a:pt x="837352" y="103260"/>
                </a:lnTo>
                <a:cubicBezTo>
                  <a:pt x="839404" y="103139"/>
                  <a:pt x="842360" y="103079"/>
                  <a:pt x="846220" y="103079"/>
                </a:cubicBezTo>
                <a:cubicBezTo>
                  <a:pt x="846944" y="103079"/>
                  <a:pt x="848754" y="103139"/>
                  <a:pt x="851650" y="103260"/>
                </a:cubicBezTo>
                <a:cubicBezTo>
                  <a:pt x="854545" y="103380"/>
                  <a:pt x="857320" y="103682"/>
                  <a:pt x="859974" y="104165"/>
                </a:cubicBezTo>
                <a:lnTo>
                  <a:pt x="861603" y="104707"/>
                </a:lnTo>
                <a:cubicBezTo>
                  <a:pt x="862206" y="104949"/>
                  <a:pt x="862206" y="105250"/>
                  <a:pt x="861603" y="105612"/>
                </a:cubicBezTo>
                <a:lnTo>
                  <a:pt x="860155" y="106336"/>
                </a:lnTo>
                <a:cubicBezTo>
                  <a:pt x="859673" y="106457"/>
                  <a:pt x="859190" y="106547"/>
                  <a:pt x="858708" y="106608"/>
                </a:cubicBezTo>
                <a:cubicBezTo>
                  <a:pt x="858225" y="106668"/>
                  <a:pt x="857742" y="106819"/>
                  <a:pt x="857260" y="107060"/>
                </a:cubicBezTo>
                <a:lnTo>
                  <a:pt x="854364" y="108508"/>
                </a:lnTo>
                <a:cubicBezTo>
                  <a:pt x="852554" y="109232"/>
                  <a:pt x="850624" y="109594"/>
                  <a:pt x="848573" y="109594"/>
                </a:cubicBezTo>
                <a:lnTo>
                  <a:pt x="837172" y="109413"/>
                </a:lnTo>
                <a:lnTo>
                  <a:pt x="830294" y="109956"/>
                </a:lnTo>
                <a:cubicBezTo>
                  <a:pt x="829450" y="109956"/>
                  <a:pt x="828274" y="110016"/>
                  <a:pt x="826766" y="110137"/>
                </a:cubicBezTo>
                <a:cubicBezTo>
                  <a:pt x="825257" y="110257"/>
                  <a:pt x="823960" y="110378"/>
                  <a:pt x="822874" y="110499"/>
                </a:cubicBezTo>
                <a:cubicBezTo>
                  <a:pt x="815877" y="111102"/>
                  <a:pt x="811533" y="111524"/>
                  <a:pt x="809844" y="111765"/>
                </a:cubicBezTo>
                <a:cubicBezTo>
                  <a:pt x="808396" y="111886"/>
                  <a:pt x="805440" y="112489"/>
                  <a:pt x="800976" y="113575"/>
                </a:cubicBezTo>
                <a:cubicBezTo>
                  <a:pt x="800856" y="113575"/>
                  <a:pt x="800735" y="113636"/>
                  <a:pt x="800615" y="113756"/>
                </a:cubicBezTo>
                <a:cubicBezTo>
                  <a:pt x="800494" y="113877"/>
                  <a:pt x="800434" y="114058"/>
                  <a:pt x="800434" y="114299"/>
                </a:cubicBezTo>
                <a:lnTo>
                  <a:pt x="800072" y="119728"/>
                </a:lnTo>
                <a:cubicBezTo>
                  <a:pt x="800072" y="121176"/>
                  <a:pt x="800011" y="122322"/>
                  <a:pt x="799891" y="123167"/>
                </a:cubicBezTo>
                <a:cubicBezTo>
                  <a:pt x="799891" y="123891"/>
                  <a:pt x="800192" y="124192"/>
                  <a:pt x="800796" y="124072"/>
                </a:cubicBezTo>
                <a:cubicBezTo>
                  <a:pt x="801158" y="123951"/>
                  <a:pt x="801700" y="123740"/>
                  <a:pt x="802424" y="123438"/>
                </a:cubicBezTo>
                <a:cubicBezTo>
                  <a:pt x="803148" y="123137"/>
                  <a:pt x="803691" y="122805"/>
                  <a:pt x="804053" y="122443"/>
                </a:cubicBezTo>
                <a:cubicBezTo>
                  <a:pt x="804898" y="121840"/>
                  <a:pt x="805561" y="121478"/>
                  <a:pt x="806044" y="121357"/>
                </a:cubicBezTo>
                <a:cubicBezTo>
                  <a:pt x="807371" y="121236"/>
                  <a:pt x="808909" y="120965"/>
                  <a:pt x="810659" y="120543"/>
                </a:cubicBezTo>
                <a:cubicBezTo>
                  <a:pt x="812408" y="120120"/>
                  <a:pt x="813826" y="119789"/>
                  <a:pt x="814912" y="119547"/>
                </a:cubicBezTo>
                <a:cubicBezTo>
                  <a:pt x="819979" y="118823"/>
                  <a:pt x="824081" y="118341"/>
                  <a:pt x="827218" y="118100"/>
                </a:cubicBezTo>
                <a:cubicBezTo>
                  <a:pt x="832768" y="117738"/>
                  <a:pt x="838378" y="117557"/>
                  <a:pt x="844048" y="117557"/>
                </a:cubicBezTo>
                <a:cubicBezTo>
                  <a:pt x="845858" y="117557"/>
                  <a:pt x="848694" y="117677"/>
                  <a:pt x="852554" y="117919"/>
                </a:cubicBezTo>
                <a:cubicBezTo>
                  <a:pt x="853158" y="117919"/>
                  <a:pt x="853520" y="118220"/>
                  <a:pt x="853640" y="118823"/>
                </a:cubicBezTo>
                <a:cubicBezTo>
                  <a:pt x="853640" y="118944"/>
                  <a:pt x="853821" y="119185"/>
                  <a:pt x="854183" y="119547"/>
                </a:cubicBezTo>
                <a:cubicBezTo>
                  <a:pt x="854183" y="119547"/>
                  <a:pt x="854666" y="120030"/>
                  <a:pt x="855631" y="120995"/>
                </a:cubicBezTo>
                <a:cubicBezTo>
                  <a:pt x="854545" y="121236"/>
                  <a:pt x="853821" y="121659"/>
                  <a:pt x="853459" y="122262"/>
                </a:cubicBezTo>
                <a:lnTo>
                  <a:pt x="853278" y="122262"/>
                </a:lnTo>
                <a:lnTo>
                  <a:pt x="848935" y="123891"/>
                </a:lnTo>
                <a:cubicBezTo>
                  <a:pt x="848694" y="124011"/>
                  <a:pt x="848452" y="124132"/>
                  <a:pt x="848211" y="124253"/>
                </a:cubicBezTo>
                <a:cubicBezTo>
                  <a:pt x="847970" y="124373"/>
                  <a:pt x="847668" y="124434"/>
                  <a:pt x="847306" y="124434"/>
                </a:cubicBezTo>
                <a:cubicBezTo>
                  <a:pt x="845134" y="124675"/>
                  <a:pt x="843626" y="124796"/>
                  <a:pt x="842782" y="124796"/>
                </a:cubicBezTo>
                <a:cubicBezTo>
                  <a:pt x="841213" y="124916"/>
                  <a:pt x="838921" y="124977"/>
                  <a:pt x="835905" y="124977"/>
                </a:cubicBezTo>
                <a:lnTo>
                  <a:pt x="827580" y="125520"/>
                </a:lnTo>
                <a:cubicBezTo>
                  <a:pt x="826735" y="125520"/>
                  <a:pt x="825288" y="125520"/>
                  <a:pt x="823236" y="125520"/>
                </a:cubicBezTo>
                <a:cubicBezTo>
                  <a:pt x="821185" y="125520"/>
                  <a:pt x="819376" y="125580"/>
                  <a:pt x="817807" y="125701"/>
                </a:cubicBezTo>
                <a:cubicBezTo>
                  <a:pt x="815394" y="125942"/>
                  <a:pt x="811473" y="126545"/>
                  <a:pt x="806044" y="127510"/>
                </a:cubicBezTo>
                <a:cubicBezTo>
                  <a:pt x="805440" y="127631"/>
                  <a:pt x="804777" y="127812"/>
                  <a:pt x="804053" y="128053"/>
                </a:cubicBezTo>
                <a:cubicBezTo>
                  <a:pt x="803329" y="128295"/>
                  <a:pt x="802424" y="128536"/>
                  <a:pt x="801338" y="128777"/>
                </a:cubicBezTo>
                <a:cubicBezTo>
                  <a:pt x="800615" y="129139"/>
                  <a:pt x="800253" y="129682"/>
                  <a:pt x="800253" y="130406"/>
                </a:cubicBezTo>
                <a:lnTo>
                  <a:pt x="800434" y="132759"/>
                </a:lnTo>
                <a:lnTo>
                  <a:pt x="800796" y="138550"/>
                </a:lnTo>
                <a:lnTo>
                  <a:pt x="802243" y="138007"/>
                </a:lnTo>
                <a:cubicBezTo>
                  <a:pt x="803329" y="137524"/>
                  <a:pt x="804656" y="137223"/>
                  <a:pt x="806225" y="137102"/>
                </a:cubicBezTo>
                <a:cubicBezTo>
                  <a:pt x="807793" y="136981"/>
                  <a:pt x="808939" y="136861"/>
                  <a:pt x="809663" y="136740"/>
                </a:cubicBezTo>
                <a:cubicBezTo>
                  <a:pt x="812438" y="136137"/>
                  <a:pt x="816721" y="135353"/>
                  <a:pt x="822512" y="134387"/>
                </a:cubicBezTo>
                <a:lnTo>
                  <a:pt x="828847" y="133663"/>
                </a:lnTo>
                <a:lnTo>
                  <a:pt x="835362" y="133301"/>
                </a:lnTo>
                <a:lnTo>
                  <a:pt x="844954" y="132578"/>
                </a:lnTo>
                <a:lnTo>
                  <a:pt x="855450" y="132759"/>
                </a:lnTo>
                <a:cubicBezTo>
                  <a:pt x="857018" y="132759"/>
                  <a:pt x="858225" y="132819"/>
                  <a:pt x="859070" y="132940"/>
                </a:cubicBezTo>
                <a:cubicBezTo>
                  <a:pt x="859552" y="132940"/>
                  <a:pt x="859914" y="133181"/>
                  <a:pt x="860155" y="133663"/>
                </a:cubicBezTo>
                <a:lnTo>
                  <a:pt x="861060" y="134206"/>
                </a:lnTo>
                <a:lnTo>
                  <a:pt x="861965" y="135292"/>
                </a:lnTo>
                <a:lnTo>
                  <a:pt x="862508" y="136016"/>
                </a:lnTo>
                <a:lnTo>
                  <a:pt x="862689" y="135111"/>
                </a:lnTo>
                <a:cubicBezTo>
                  <a:pt x="862810" y="134025"/>
                  <a:pt x="862870" y="132457"/>
                  <a:pt x="862870" y="130406"/>
                </a:cubicBezTo>
                <a:lnTo>
                  <a:pt x="862870" y="113937"/>
                </a:lnTo>
                <a:cubicBezTo>
                  <a:pt x="862870" y="109352"/>
                  <a:pt x="862810" y="105974"/>
                  <a:pt x="862689" y="103803"/>
                </a:cubicBezTo>
                <a:cubicBezTo>
                  <a:pt x="862689" y="102234"/>
                  <a:pt x="862568" y="99761"/>
                  <a:pt x="862327" y="96383"/>
                </a:cubicBezTo>
                <a:cubicBezTo>
                  <a:pt x="862327" y="95779"/>
                  <a:pt x="861965" y="95297"/>
                  <a:pt x="861241" y="94935"/>
                </a:cubicBezTo>
                <a:cubicBezTo>
                  <a:pt x="860155" y="94693"/>
                  <a:pt x="858708" y="94271"/>
                  <a:pt x="856898" y="93668"/>
                </a:cubicBezTo>
                <a:cubicBezTo>
                  <a:pt x="855088" y="93065"/>
                  <a:pt x="853580" y="92703"/>
                  <a:pt x="852373" y="92582"/>
                </a:cubicBezTo>
                <a:cubicBezTo>
                  <a:pt x="850202" y="92341"/>
                  <a:pt x="848694" y="92220"/>
                  <a:pt x="847849" y="92220"/>
                </a:cubicBezTo>
                <a:cubicBezTo>
                  <a:pt x="846763" y="92100"/>
                  <a:pt x="845496" y="91949"/>
                  <a:pt x="844048" y="91768"/>
                </a:cubicBezTo>
                <a:cubicBezTo>
                  <a:pt x="842601" y="91587"/>
                  <a:pt x="841394" y="91496"/>
                  <a:pt x="840429" y="91496"/>
                </a:cubicBezTo>
                <a:close/>
                <a:moveTo>
                  <a:pt x="1375439" y="88420"/>
                </a:moveTo>
                <a:cubicBezTo>
                  <a:pt x="1375559" y="89626"/>
                  <a:pt x="1375318" y="90953"/>
                  <a:pt x="1374715" y="92401"/>
                </a:cubicBezTo>
                <a:cubicBezTo>
                  <a:pt x="1374594" y="92642"/>
                  <a:pt x="1374383" y="92914"/>
                  <a:pt x="1374082" y="93216"/>
                </a:cubicBezTo>
                <a:cubicBezTo>
                  <a:pt x="1373780" y="93517"/>
                  <a:pt x="1373629" y="93789"/>
                  <a:pt x="1373629" y="94030"/>
                </a:cubicBezTo>
                <a:lnTo>
                  <a:pt x="1373267" y="94573"/>
                </a:lnTo>
                <a:cubicBezTo>
                  <a:pt x="1372302" y="95055"/>
                  <a:pt x="1371518" y="95297"/>
                  <a:pt x="1370914" y="95297"/>
                </a:cubicBezTo>
                <a:cubicBezTo>
                  <a:pt x="1370673" y="95297"/>
                  <a:pt x="1370311" y="95417"/>
                  <a:pt x="1369828" y="95659"/>
                </a:cubicBezTo>
                <a:lnTo>
                  <a:pt x="1367838" y="96926"/>
                </a:lnTo>
                <a:lnTo>
                  <a:pt x="1364942" y="97649"/>
                </a:lnTo>
                <a:cubicBezTo>
                  <a:pt x="1364460" y="97770"/>
                  <a:pt x="1363917" y="97951"/>
                  <a:pt x="1363313" y="98192"/>
                </a:cubicBezTo>
                <a:cubicBezTo>
                  <a:pt x="1362710" y="98434"/>
                  <a:pt x="1362228" y="98615"/>
                  <a:pt x="1361866" y="98735"/>
                </a:cubicBezTo>
                <a:cubicBezTo>
                  <a:pt x="1361142" y="99459"/>
                  <a:pt x="1360478" y="99942"/>
                  <a:pt x="1359875" y="100183"/>
                </a:cubicBezTo>
                <a:lnTo>
                  <a:pt x="1358608" y="100545"/>
                </a:lnTo>
                <a:lnTo>
                  <a:pt x="1353541" y="103622"/>
                </a:lnTo>
                <a:cubicBezTo>
                  <a:pt x="1352093" y="104587"/>
                  <a:pt x="1351188" y="105250"/>
                  <a:pt x="1350826" y="105612"/>
                </a:cubicBezTo>
                <a:cubicBezTo>
                  <a:pt x="1350344" y="105974"/>
                  <a:pt x="1349891" y="106306"/>
                  <a:pt x="1349469" y="106608"/>
                </a:cubicBezTo>
                <a:cubicBezTo>
                  <a:pt x="1349046" y="106909"/>
                  <a:pt x="1348594" y="107241"/>
                  <a:pt x="1348112" y="107603"/>
                </a:cubicBezTo>
                <a:cubicBezTo>
                  <a:pt x="1347870" y="108086"/>
                  <a:pt x="1347448" y="108478"/>
                  <a:pt x="1346845" y="108779"/>
                </a:cubicBezTo>
                <a:cubicBezTo>
                  <a:pt x="1346242" y="109081"/>
                  <a:pt x="1345819" y="109292"/>
                  <a:pt x="1345578" y="109413"/>
                </a:cubicBezTo>
                <a:cubicBezTo>
                  <a:pt x="1344492" y="110499"/>
                  <a:pt x="1343587" y="111283"/>
                  <a:pt x="1342863" y="111765"/>
                </a:cubicBezTo>
                <a:lnTo>
                  <a:pt x="1342682" y="111946"/>
                </a:lnTo>
                <a:lnTo>
                  <a:pt x="1341054" y="113575"/>
                </a:lnTo>
                <a:lnTo>
                  <a:pt x="1338339" y="115747"/>
                </a:lnTo>
                <a:cubicBezTo>
                  <a:pt x="1338339" y="115747"/>
                  <a:pt x="1338369" y="115777"/>
                  <a:pt x="1338429" y="115837"/>
                </a:cubicBezTo>
                <a:cubicBezTo>
                  <a:pt x="1338490" y="115898"/>
                  <a:pt x="1338520" y="115928"/>
                  <a:pt x="1338520" y="115928"/>
                </a:cubicBezTo>
                <a:cubicBezTo>
                  <a:pt x="1338640" y="115928"/>
                  <a:pt x="1338882" y="115958"/>
                  <a:pt x="1339244" y="116018"/>
                </a:cubicBezTo>
                <a:cubicBezTo>
                  <a:pt x="1339606" y="116079"/>
                  <a:pt x="1339847" y="116049"/>
                  <a:pt x="1339968" y="115928"/>
                </a:cubicBezTo>
                <a:cubicBezTo>
                  <a:pt x="1341415" y="115687"/>
                  <a:pt x="1342381" y="115445"/>
                  <a:pt x="1342863" y="115204"/>
                </a:cubicBezTo>
                <a:cubicBezTo>
                  <a:pt x="1343466" y="115083"/>
                  <a:pt x="1344100" y="114963"/>
                  <a:pt x="1344764" y="114842"/>
                </a:cubicBezTo>
                <a:cubicBezTo>
                  <a:pt x="1345427" y="114721"/>
                  <a:pt x="1346060" y="114601"/>
                  <a:pt x="1346664" y="114480"/>
                </a:cubicBezTo>
                <a:cubicBezTo>
                  <a:pt x="1348473" y="114118"/>
                  <a:pt x="1350102" y="113696"/>
                  <a:pt x="1351550" y="113213"/>
                </a:cubicBezTo>
                <a:cubicBezTo>
                  <a:pt x="1352274" y="112972"/>
                  <a:pt x="1353028" y="112761"/>
                  <a:pt x="1353812" y="112580"/>
                </a:cubicBezTo>
                <a:cubicBezTo>
                  <a:pt x="1354596" y="112399"/>
                  <a:pt x="1355350" y="112188"/>
                  <a:pt x="1356074" y="111946"/>
                </a:cubicBezTo>
                <a:cubicBezTo>
                  <a:pt x="1356557" y="111826"/>
                  <a:pt x="1357190" y="111675"/>
                  <a:pt x="1357975" y="111494"/>
                </a:cubicBezTo>
                <a:cubicBezTo>
                  <a:pt x="1358759" y="111313"/>
                  <a:pt x="1359392" y="111102"/>
                  <a:pt x="1359875" y="110861"/>
                </a:cubicBezTo>
                <a:cubicBezTo>
                  <a:pt x="1360720" y="110499"/>
                  <a:pt x="1362107" y="110016"/>
                  <a:pt x="1364037" y="109413"/>
                </a:cubicBezTo>
                <a:cubicBezTo>
                  <a:pt x="1364761" y="109171"/>
                  <a:pt x="1365606" y="108900"/>
                  <a:pt x="1366571" y="108598"/>
                </a:cubicBezTo>
                <a:cubicBezTo>
                  <a:pt x="1367536" y="108297"/>
                  <a:pt x="1368622" y="108025"/>
                  <a:pt x="1369828" y="107784"/>
                </a:cubicBezTo>
                <a:cubicBezTo>
                  <a:pt x="1371035" y="107422"/>
                  <a:pt x="1371880" y="106758"/>
                  <a:pt x="1372362" y="105793"/>
                </a:cubicBezTo>
                <a:cubicBezTo>
                  <a:pt x="1372965" y="104466"/>
                  <a:pt x="1373931" y="103622"/>
                  <a:pt x="1375258" y="103260"/>
                </a:cubicBezTo>
                <a:lnTo>
                  <a:pt x="1375620" y="104526"/>
                </a:lnTo>
                <a:lnTo>
                  <a:pt x="1375801" y="103984"/>
                </a:lnTo>
                <a:lnTo>
                  <a:pt x="1376525" y="98192"/>
                </a:lnTo>
                <a:cubicBezTo>
                  <a:pt x="1376766" y="97227"/>
                  <a:pt x="1376886" y="96322"/>
                  <a:pt x="1376886" y="95478"/>
                </a:cubicBezTo>
                <a:lnTo>
                  <a:pt x="1377972" y="90048"/>
                </a:lnTo>
                <a:lnTo>
                  <a:pt x="1377972" y="88601"/>
                </a:lnTo>
                <a:lnTo>
                  <a:pt x="1377791" y="88420"/>
                </a:lnTo>
                <a:close/>
                <a:moveTo>
                  <a:pt x="847849" y="84981"/>
                </a:moveTo>
                <a:cubicBezTo>
                  <a:pt x="852796" y="85222"/>
                  <a:pt x="856777" y="85886"/>
                  <a:pt x="859793" y="86972"/>
                </a:cubicBezTo>
                <a:cubicBezTo>
                  <a:pt x="860517" y="87093"/>
                  <a:pt x="861392" y="87394"/>
                  <a:pt x="862418" y="87877"/>
                </a:cubicBezTo>
                <a:cubicBezTo>
                  <a:pt x="863443" y="88359"/>
                  <a:pt x="864318" y="88721"/>
                  <a:pt x="865042" y="88963"/>
                </a:cubicBezTo>
                <a:cubicBezTo>
                  <a:pt x="866972" y="89807"/>
                  <a:pt x="868902" y="91074"/>
                  <a:pt x="870833" y="92763"/>
                </a:cubicBezTo>
                <a:lnTo>
                  <a:pt x="871557" y="93849"/>
                </a:lnTo>
                <a:cubicBezTo>
                  <a:pt x="871919" y="94693"/>
                  <a:pt x="871858" y="95779"/>
                  <a:pt x="871376" y="97106"/>
                </a:cubicBezTo>
                <a:cubicBezTo>
                  <a:pt x="871134" y="98313"/>
                  <a:pt x="870893" y="99761"/>
                  <a:pt x="870652" y="101450"/>
                </a:cubicBezTo>
                <a:cubicBezTo>
                  <a:pt x="870411" y="103742"/>
                  <a:pt x="870169" y="107060"/>
                  <a:pt x="869928" y="111404"/>
                </a:cubicBezTo>
                <a:cubicBezTo>
                  <a:pt x="869928" y="113575"/>
                  <a:pt x="869868" y="115264"/>
                  <a:pt x="869747" y="116471"/>
                </a:cubicBezTo>
                <a:cubicBezTo>
                  <a:pt x="869626" y="117677"/>
                  <a:pt x="869445" y="118733"/>
                  <a:pt x="869204" y="119638"/>
                </a:cubicBezTo>
                <a:cubicBezTo>
                  <a:pt x="868963" y="120543"/>
                  <a:pt x="868782" y="121297"/>
                  <a:pt x="868661" y="121900"/>
                </a:cubicBezTo>
                <a:cubicBezTo>
                  <a:pt x="868299" y="123469"/>
                  <a:pt x="867877" y="125821"/>
                  <a:pt x="867394" y="128958"/>
                </a:cubicBezTo>
                <a:cubicBezTo>
                  <a:pt x="867394" y="129079"/>
                  <a:pt x="867274" y="129501"/>
                  <a:pt x="867032" y="130225"/>
                </a:cubicBezTo>
                <a:lnTo>
                  <a:pt x="865946" y="132578"/>
                </a:lnTo>
                <a:cubicBezTo>
                  <a:pt x="865464" y="133663"/>
                  <a:pt x="864921" y="134327"/>
                  <a:pt x="864318" y="134568"/>
                </a:cubicBezTo>
                <a:cubicBezTo>
                  <a:pt x="863714" y="134689"/>
                  <a:pt x="863413" y="135111"/>
                  <a:pt x="863413" y="135835"/>
                </a:cubicBezTo>
                <a:lnTo>
                  <a:pt x="863413" y="136378"/>
                </a:lnTo>
                <a:cubicBezTo>
                  <a:pt x="863534" y="136861"/>
                  <a:pt x="863352" y="137162"/>
                  <a:pt x="862870" y="137283"/>
                </a:cubicBezTo>
                <a:cubicBezTo>
                  <a:pt x="861302" y="137645"/>
                  <a:pt x="859854" y="138248"/>
                  <a:pt x="858526" y="139093"/>
                </a:cubicBezTo>
                <a:cubicBezTo>
                  <a:pt x="858406" y="139334"/>
                  <a:pt x="858195" y="139636"/>
                  <a:pt x="857893" y="139998"/>
                </a:cubicBezTo>
                <a:cubicBezTo>
                  <a:pt x="857592" y="140360"/>
                  <a:pt x="857260" y="140601"/>
                  <a:pt x="856898" y="140721"/>
                </a:cubicBezTo>
                <a:cubicBezTo>
                  <a:pt x="855812" y="141325"/>
                  <a:pt x="854666" y="141687"/>
                  <a:pt x="853459" y="141807"/>
                </a:cubicBezTo>
                <a:cubicBezTo>
                  <a:pt x="851288" y="142049"/>
                  <a:pt x="848271" y="142290"/>
                  <a:pt x="844410" y="142531"/>
                </a:cubicBezTo>
                <a:cubicBezTo>
                  <a:pt x="843204" y="142531"/>
                  <a:pt x="841847" y="142622"/>
                  <a:pt x="840338" y="142803"/>
                </a:cubicBezTo>
                <a:cubicBezTo>
                  <a:pt x="838830" y="142984"/>
                  <a:pt x="837714" y="143074"/>
                  <a:pt x="836990" y="143074"/>
                </a:cubicBezTo>
                <a:cubicBezTo>
                  <a:pt x="834698" y="143436"/>
                  <a:pt x="832406" y="143617"/>
                  <a:pt x="830113" y="143617"/>
                </a:cubicBezTo>
                <a:cubicBezTo>
                  <a:pt x="827459" y="143617"/>
                  <a:pt x="825468" y="143557"/>
                  <a:pt x="824141" y="143436"/>
                </a:cubicBezTo>
                <a:cubicBezTo>
                  <a:pt x="821728" y="143436"/>
                  <a:pt x="819858" y="143496"/>
                  <a:pt x="818531" y="143617"/>
                </a:cubicBezTo>
                <a:lnTo>
                  <a:pt x="807492" y="144522"/>
                </a:lnTo>
                <a:cubicBezTo>
                  <a:pt x="804113" y="145005"/>
                  <a:pt x="801399" y="145728"/>
                  <a:pt x="799348" y="146694"/>
                </a:cubicBezTo>
                <a:cubicBezTo>
                  <a:pt x="798986" y="146814"/>
                  <a:pt x="798503" y="147176"/>
                  <a:pt x="797900" y="147779"/>
                </a:cubicBezTo>
                <a:cubicBezTo>
                  <a:pt x="797779" y="147900"/>
                  <a:pt x="797508" y="147930"/>
                  <a:pt x="797086" y="147870"/>
                </a:cubicBezTo>
                <a:cubicBezTo>
                  <a:pt x="796663" y="147810"/>
                  <a:pt x="796332" y="147779"/>
                  <a:pt x="796090" y="147779"/>
                </a:cubicBezTo>
                <a:lnTo>
                  <a:pt x="794461" y="147056"/>
                </a:lnTo>
                <a:cubicBezTo>
                  <a:pt x="794341" y="146935"/>
                  <a:pt x="794190" y="146633"/>
                  <a:pt x="794009" y="146151"/>
                </a:cubicBezTo>
                <a:cubicBezTo>
                  <a:pt x="793828" y="145668"/>
                  <a:pt x="793436" y="145306"/>
                  <a:pt x="792833" y="145065"/>
                </a:cubicBezTo>
                <a:cubicBezTo>
                  <a:pt x="792350" y="145065"/>
                  <a:pt x="791807" y="144582"/>
                  <a:pt x="791204" y="143617"/>
                </a:cubicBezTo>
                <a:cubicBezTo>
                  <a:pt x="791083" y="143496"/>
                  <a:pt x="791083" y="143315"/>
                  <a:pt x="791204" y="143074"/>
                </a:cubicBezTo>
                <a:cubicBezTo>
                  <a:pt x="791324" y="142833"/>
                  <a:pt x="791506" y="142652"/>
                  <a:pt x="791747" y="142531"/>
                </a:cubicBezTo>
                <a:cubicBezTo>
                  <a:pt x="792229" y="142169"/>
                  <a:pt x="792622" y="141928"/>
                  <a:pt x="792923" y="141807"/>
                </a:cubicBezTo>
                <a:cubicBezTo>
                  <a:pt x="793225" y="141687"/>
                  <a:pt x="793436" y="141626"/>
                  <a:pt x="793556" y="141626"/>
                </a:cubicBezTo>
                <a:cubicBezTo>
                  <a:pt x="793918" y="141506"/>
                  <a:pt x="794190" y="141355"/>
                  <a:pt x="794371" y="141174"/>
                </a:cubicBezTo>
                <a:cubicBezTo>
                  <a:pt x="794552" y="140993"/>
                  <a:pt x="794703" y="140842"/>
                  <a:pt x="794823" y="140721"/>
                </a:cubicBezTo>
                <a:cubicBezTo>
                  <a:pt x="795065" y="140480"/>
                  <a:pt x="795276" y="140360"/>
                  <a:pt x="795457" y="140360"/>
                </a:cubicBezTo>
                <a:cubicBezTo>
                  <a:pt x="795638" y="140360"/>
                  <a:pt x="795789" y="140299"/>
                  <a:pt x="795909" y="140179"/>
                </a:cubicBezTo>
                <a:lnTo>
                  <a:pt x="797176" y="139998"/>
                </a:lnTo>
                <a:lnTo>
                  <a:pt x="796633" y="137283"/>
                </a:lnTo>
                <a:lnTo>
                  <a:pt x="795185" y="127872"/>
                </a:lnTo>
                <a:lnTo>
                  <a:pt x="794461" y="126243"/>
                </a:lnTo>
                <a:cubicBezTo>
                  <a:pt x="794099" y="125640"/>
                  <a:pt x="794039" y="125037"/>
                  <a:pt x="794280" y="124434"/>
                </a:cubicBezTo>
                <a:cubicBezTo>
                  <a:pt x="794401" y="124072"/>
                  <a:pt x="794431" y="123589"/>
                  <a:pt x="794371" y="122986"/>
                </a:cubicBezTo>
                <a:cubicBezTo>
                  <a:pt x="794311" y="122383"/>
                  <a:pt x="794280" y="121960"/>
                  <a:pt x="794280" y="121719"/>
                </a:cubicBezTo>
                <a:lnTo>
                  <a:pt x="794099" y="120995"/>
                </a:lnTo>
                <a:lnTo>
                  <a:pt x="793556" y="115204"/>
                </a:lnTo>
                <a:cubicBezTo>
                  <a:pt x="793556" y="114239"/>
                  <a:pt x="793074" y="113032"/>
                  <a:pt x="792109" y="111584"/>
                </a:cubicBezTo>
                <a:cubicBezTo>
                  <a:pt x="791988" y="111464"/>
                  <a:pt x="791898" y="111313"/>
                  <a:pt x="791837" y="111132"/>
                </a:cubicBezTo>
                <a:cubicBezTo>
                  <a:pt x="791777" y="110951"/>
                  <a:pt x="791807" y="110800"/>
                  <a:pt x="791928" y="110680"/>
                </a:cubicBezTo>
                <a:cubicBezTo>
                  <a:pt x="792772" y="109714"/>
                  <a:pt x="793194" y="108327"/>
                  <a:pt x="793194" y="106517"/>
                </a:cubicBezTo>
                <a:lnTo>
                  <a:pt x="793014" y="103079"/>
                </a:lnTo>
                <a:cubicBezTo>
                  <a:pt x="793014" y="100666"/>
                  <a:pt x="792531" y="98554"/>
                  <a:pt x="791566" y="96745"/>
                </a:cubicBezTo>
                <a:cubicBezTo>
                  <a:pt x="791204" y="96141"/>
                  <a:pt x="791023" y="95719"/>
                  <a:pt x="791023" y="95478"/>
                </a:cubicBezTo>
                <a:cubicBezTo>
                  <a:pt x="792109" y="94754"/>
                  <a:pt x="792772" y="94332"/>
                  <a:pt x="793014" y="94211"/>
                </a:cubicBezTo>
                <a:cubicBezTo>
                  <a:pt x="793376" y="94090"/>
                  <a:pt x="793768" y="93789"/>
                  <a:pt x="794190" y="93306"/>
                </a:cubicBezTo>
                <a:cubicBezTo>
                  <a:pt x="794612" y="92823"/>
                  <a:pt x="794944" y="92461"/>
                  <a:pt x="795185" y="92220"/>
                </a:cubicBezTo>
                <a:cubicBezTo>
                  <a:pt x="795789" y="91738"/>
                  <a:pt x="796332" y="91738"/>
                  <a:pt x="796814" y="92220"/>
                </a:cubicBezTo>
                <a:cubicBezTo>
                  <a:pt x="797176" y="92823"/>
                  <a:pt x="797659" y="93125"/>
                  <a:pt x="798262" y="93125"/>
                </a:cubicBezTo>
                <a:lnTo>
                  <a:pt x="798986" y="92944"/>
                </a:lnTo>
                <a:cubicBezTo>
                  <a:pt x="802364" y="92220"/>
                  <a:pt x="805561" y="91315"/>
                  <a:pt x="808578" y="90229"/>
                </a:cubicBezTo>
                <a:cubicBezTo>
                  <a:pt x="809663" y="89988"/>
                  <a:pt x="810840" y="89626"/>
                  <a:pt x="812106" y="89144"/>
                </a:cubicBezTo>
                <a:cubicBezTo>
                  <a:pt x="813373" y="88661"/>
                  <a:pt x="814248" y="88359"/>
                  <a:pt x="814731" y="88239"/>
                </a:cubicBezTo>
                <a:cubicBezTo>
                  <a:pt x="814972" y="88239"/>
                  <a:pt x="815153" y="88178"/>
                  <a:pt x="815274" y="88058"/>
                </a:cubicBezTo>
                <a:cubicBezTo>
                  <a:pt x="815394" y="87937"/>
                  <a:pt x="815515" y="87816"/>
                  <a:pt x="815636" y="87696"/>
                </a:cubicBezTo>
                <a:cubicBezTo>
                  <a:pt x="815756" y="87575"/>
                  <a:pt x="815997" y="87515"/>
                  <a:pt x="816359" y="87515"/>
                </a:cubicBezTo>
                <a:lnTo>
                  <a:pt x="816902" y="87515"/>
                </a:lnTo>
                <a:lnTo>
                  <a:pt x="819979" y="86791"/>
                </a:lnTo>
                <a:lnTo>
                  <a:pt x="823779" y="86248"/>
                </a:lnTo>
                <a:cubicBezTo>
                  <a:pt x="829329" y="85524"/>
                  <a:pt x="832346" y="85162"/>
                  <a:pt x="832828" y="85162"/>
                </a:cubicBezTo>
                <a:cubicBezTo>
                  <a:pt x="836206" y="85041"/>
                  <a:pt x="841213" y="84981"/>
                  <a:pt x="847849" y="84981"/>
                </a:cubicBezTo>
                <a:close/>
                <a:moveTo>
                  <a:pt x="616382" y="76294"/>
                </a:moveTo>
                <a:cubicBezTo>
                  <a:pt x="616623" y="76294"/>
                  <a:pt x="616744" y="76415"/>
                  <a:pt x="616744" y="76656"/>
                </a:cubicBezTo>
                <a:cubicBezTo>
                  <a:pt x="616985" y="77501"/>
                  <a:pt x="617438" y="78134"/>
                  <a:pt x="618101" y="78557"/>
                </a:cubicBezTo>
                <a:cubicBezTo>
                  <a:pt x="618765" y="78979"/>
                  <a:pt x="619217" y="79250"/>
                  <a:pt x="619459" y="79371"/>
                </a:cubicBezTo>
                <a:lnTo>
                  <a:pt x="621268" y="80276"/>
                </a:lnTo>
                <a:cubicBezTo>
                  <a:pt x="621630" y="80517"/>
                  <a:pt x="622234" y="80758"/>
                  <a:pt x="623078" y="81000"/>
                </a:cubicBezTo>
                <a:cubicBezTo>
                  <a:pt x="623923" y="81241"/>
                  <a:pt x="624647" y="81543"/>
                  <a:pt x="625250" y="81905"/>
                </a:cubicBezTo>
                <a:cubicBezTo>
                  <a:pt x="625732" y="82025"/>
                  <a:pt x="626215" y="82448"/>
                  <a:pt x="626698" y="83171"/>
                </a:cubicBezTo>
                <a:cubicBezTo>
                  <a:pt x="626818" y="83292"/>
                  <a:pt x="626939" y="83443"/>
                  <a:pt x="627060" y="83624"/>
                </a:cubicBezTo>
                <a:cubicBezTo>
                  <a:pt x="627180" y="83805"/>
                  <a:pt x="627422" y="83895"/>
                  <a:pt x="627783" y="83895"/>
                </a:cubicBezTo>
                <a:cubicBezTo>
                  <a:pt x="628266" y="83895"/>
                  <a:pt x="628869" y="84257"/>
                  <a:pt x="629593" y="84981"/>
                </a:cubicBezTo>
                <a:lnTo>
                  <a:pt x="633394" y="88420"/>
                </a:lnTo>
                <a:lnTo>
                  <a:pt x="634118" y="88963"/>
                </a:lnTo>
                <a:cubicBezTo>
                  <a:pt x="635203" y="89325"/>
                  <a:pt x="635565" y="90048"/>
                  <a:pt x="635203" y="91134"/>
                </a:cubicBezTo>
                <a:cubicBezTo>
                  <a:pt x="634962" y="92100"/>
                  <a:pt x="634721" y="93095"/>
                  <a:pt x="634480" y="94120"/>
                </a:cubicBezTo>
                <a:cubicBezTo>
                  <a:pt x="634238" y="95146"/>
                  <a:pt x="633997" y="96141"/>
                  <a:pt x="633756" y="97106"/>
                </a:cubicBezTo>
                <a:lnTo>
                  <a:pt x="632851" y="101993"/>
                </a:lnTo>
                <a:cubicBezTo>
                  <a:pt x="632489" y="103682"/>
                  <a:pt x="631825" y="106095"/>
                  <a:pt x="630860" y="109232"/>
                </a:cubicBezTo>
                <a:cubicBezTo>
                  <a:pt x="630619" y="109835"/>
                  <a:pt x="630347" y="110318"/>
                  <a:pt x="630046" y="110680"/>
                </a:cubicBezTo>
                <a:cubicBezTo>
                  <a:pt x="629744" y="111042"/>
                  <a:pt x="629473" y="111404"/>
                  <a:pt x="629231" y="111765"/>
                </a:cubicBezTo>
                <a:lnTo>
                  <a:pt x="628869" y="113032"/>
                </a:lnTo>
                <a:cubicBezTo>
                  <a:pt x="627663" y="115445"/>
                  <a:pt x="626215" y="117617"/>
                  <a:pt x="624526" y="119547"/>
                </a:cubicBezTo>
                <a:cubicBezTo>
                  <a:pt x="624043" y="120271"/>
                  <a:pt x="623621" y="120935"/>
                  <a:pt x="623259" y="121538"/>
                </a:cubicBezTo>
                <a:cubicBezTo>
                  <a:pt x="622897" y="122141"/>
                  <a:pt x="622596" y="122624"/>
                  <a:pt x="622354" y="122986"/>
                </a:cubicBezTo>
                <a:cubicBezTo>
                  <a:pt x="621872" y="123710"/>
                  <a:pt x="621027" y="124796"/>
                  <a:pt x="619820" y="126243"/>
                </a:cubicBezTo>
                <a:cubicBezTo>
                  <a:pt x="618373" y="128053"/>
                  <a:pt x="617709" y="128898"/>
                  <a:pt x="617830" y="128777"/>
                </a:cubicBezTo>
                <a:cubicBezTo>
                  <a:pt x="617950" y="128656"/>
                  <a:pt x="616442" y="130346"/>
                  <a:pt x="613305" y="133844"/>
                </a:cubicBezTo>
                <a:cubicBezTo>
                  <a:pt x="613305" y="133844"/>
                  <a:pt x="612461" y="134689"/>
                  <a:pt x="610772" y="136378"/>
                </a:cubicBezTo>
                <a:lnTo>
                  <a:pt x="609324" y="137464"/>
                </a:lnTo>
                <a:cubicBezTo>
                  <a:pt x="609324" y="137464"/>
                  <a:pt x="609083" y="137705"/>
                  <a:pt x="608600" y="138188"/>
                </a:cubicBezTo>
                <a:lnTo>
                  <a:pt x="608600" y="138550"/>
                </a:lnTo>
                <a:cubicBezTo>
                  <a:pt x="608359" y="138670"/>
                  <a:pt x="607695" y="138972"/>
                  <a:pt x="606609" y="139455"/>
                </a:cubicBezTo>
                <a:cubicBezTo>
                  <a:pt x="606127" y="139696"/>
                  <a:pt x="605765" y="139937"/>
                  <a:pt x="605524" y="140179"/>
                </a:cubicBezTo>
                <a:cubicBezTo>
                  <a:pt x="604679" y="141023"/>
                  <a:pt x="603895" y="141445"/>
                  <a:pt x="603171" y="141445"/>
                </a:cubicBezTo>
                <a:lnTo>
                  <a:pt x="602447" y="141807"/>
                </a:lnTo>
                <a:cubicBezTo>
                  <a:pt x="601844" y="142411"/>
                  <a:pt x="600999" y="142531"/>
                  <a:pt x="599913" y="142169"/>
                </a:cubicBezTo>
                <a:cubicBezTo>
                  <a:pt x="600034" y="142531"/>
                  <a:pt x="599974" y="142742"/>
                  <a:pt x="599732" y="142803"/>
                </a:cubicBezTo>
                <a:cubicBezTo>
                  <a:pt x="599491" y="142863"/>
                  <a:pt x="599310" y="142893"/>
                  <a:pt x="599189" y="142893"/>
                </a:cubicBezTo>
                <a:cubicBezTo>
                  <a:pt x="598827" y="143134"/>
                  <a:pt x="598315" y="143255"/>
                  <a:pt x="597651" y="143255"/>
                </a:cubicBezTo>
                <a:cubicBezTo>
                  <a:pt x="596988" y="143255"/>
                  <a:pt x="596475" y="143255"/>
                  <a:pt x="596113" y="143255"/>
                </a:cubicBezTo>
                <a:cubicBezTo>
                  <a:pt x="595630" y="143376"/>
                  <a:pt x="595208" y="143406"/>
                  <a:pt x="594846" y="143346"/>
                </a:cubicBezTo>
                <a:cubicBezTo>
                  <a:pt x="594484" y="143285"/>
                  <a:pt x="594182" y="143255"/>
                  <a:pt x="593941" y="143255"/>
                </a:cubicBezTo>
                <a:cubicBezTo>
                  <a:pt x="593458" y="143255"/>
                  <a:pt x="592735" y="143376"/>
                  <a:pt x="591769" y="143617"/>
                </a:cubicBezTo>
                <a:lnTo>
                  <a:pt x="590864" y="143798"/>
                </a:lnTo>
                <a:cubicBezTo>
                  <a:pt x="590261" y="143798"/>
                  <a:pt x="589718" y="143557"/>
                  <a:pt x="589236" y="143074"/>
                </a:cubicBezTo>
                <a:cubicBezTo>
                  <a:pt x="588994" y="142833"/>
                  <a:pt x="588844" y="142531"/>
                  <a:pt x="588783" y="142169"/>
                </a:cubicBezTo>
                <a:cubicBezTo>
                  <a:pt x="588723" y="141807"/>
                  <a:pt x="588753" y="141445"/>
                  <a:pt x="588874" y="141083"/>
                </a:cubicBezTo>
                <a:cubicBezTo>
                  <a:pt x="588874" y="140963"/>
                  <a:pt x="588964" y="140721"/>
                  <a:pt x="589145" y="140360"/>
                </a:cubicBezTo>
                <a:cubicBezTo>
                  <a:pt x="589326" y="139998"/>
                  <a:pt x="589296" y="139636"/>
                  <a:pt x="589055" y="139274"/>
                </a:cubicBezTo>
                <a:cubicBezTo>
                  <a:pt x="588934" y="139032"/>
                  <a:pt x="588904" y="138731"/>
                  <a:pt x="588964" y="138369"/>
                </a:cubicBezTo>
                <a:cubicBezTo>
                  <a:pt x="589025" y="138007"/>
                  <a:pt x="589055" y="137705"/>
                  <a:pt x="589055" y="137464"/>
                </a:cubicBezTo>
                <a:lnTo>
                  <a:pt x="589055" y="136016"/>
                </a:lnTo>
                <a:cubicBezTo>
                  <a:pt x="589055" y="135413"/>
                  <a:pt x="589115" y="134991"/>
                  <a:pt x="589236" y="134749"/>
                </a:cubicBezTo>
                <a:lnTo>
                  <a:pt x="592493" y="130949"/>
                </a:lnTo>
                <a:cubicBezTo>
                  <a:pt x="593097" y="130225"/>
                  <a:pt x="593760" y="129561"/>
                  <a:pt x="594484" y="128958"/>
                </a:cubicBezTo>
                <a:lnTo>
                  <a:pt x="595932" y="128053"/>
                </a:lnTo>
                <a:cubicBezTo>
                  <a:pt x="595932" y="127812"/>
                  <a:pt x="596083" y="127540"/>
                  <a:pt x="596384" y="127239"/>
                </a:cubicBezTo>
                <a:cubicBezTo>
                  <a:pt x="596686" y="126937"/>
                  <a:pt x="597018" y="126726"/>
                  <a:pt x="597380" y="126605"/>
                </a:cubicBezTo>
                <a:cubicBezTo>
                  <a:pt x="597983" y="126364"/>
                  <a:pt x="598345" y="126183"/>
                  <a:pt x="598466" y="126062"/>
                </a:cubicBezTo>
                <a:lnTo>
                  <a:pt x="602266" y="122443"/>
                </a:lnTo>
                <a:cubicBezTo>
                  <a:pt x="604800" y="119547"/>
                  <a:pt x="606066" y="118100"/>
                  <a:pt x="606066" y="118100"/>
                </a:cubicBezTo>
                <a:cubicBezTo>
                  <a:pt x="607394" y="116652"/>
                  <a:pt x="608751" y="114933"/>
                  <a:pt x="610138" y="112942"/>
                </a:cubicBezTo>
                <a:cubicBezTo>
                  <a:pt x="611526" y="110951"/>
                  <a:pt x="612461" y="109594"/>
                  <a:pt x="612944" y="108870"/>
                </a:cubicBezTo>
                <a:cubicBezTo>
                  <a:pt x="615356" y="105371"/>
                  <a:pt x="617166" y="102475"/>
                  <a:pt x="618373" y="100183"/>
                </a:cubicBezTo>
                <a:cubicBezTo>
                  <a:pt x="619338" y="98494"/>
                  <a:pt x="620363" y="96503"/>
                  <a:pt x="621449" y="94211"/>
                </a:cubicBezTo>
                <a:cubicBezTo>
                  <a:pt x="621570" y="93849"/>
                  <a:pt x="621630" y="93185"/>
                  <a:pt x="621630" y="92220"/>
                </a:cubicBezTo>
                <a:lnTo>
                  <a:pt x="621811" y="92401"/>
                </a:lnTo>
                <a:cubicBezTo>
                  <a:pt x="622294" y="91919"/>
                  <a:pt x="622354" y="91376"/>
                  <a:pt x="621992" y="90772"/>
                </a:cubicBezTo>
                <a:cubicBezTo>
                  <a:pt x="620786" y="89807"/>
                  <a:pt x="620062" y="89204"/>
                  <a:pt x="619820" y="88963"/>
                </a:cubicBezTo>
                <a:cubicBezTo>
                  <a:pt x="619459" y="88601"/>
                  <a:pt x="619278" y="88178"/>
                  <a:pt x="619278" y="87696"/>
                </a:cubicBezTo>
                <a:lnTo>
                  <a:pt x="618373" y="85343"/>
                </a:lnTo>
                <a:lnTo>
                  <a:pt x="617649" y="88058"/>
                </a:lnTo>
                <a:cubicBezTo>
                  <a:pt x="617166" y="90350"/>
                  <a:pt x="616141" y="92582"/>
                  <a:pt x="614572" y="94754"/>
                </a:cubicBezTo>
                <a:cubicBezTo>
                  <a:pt x="613366" y="96564"/>
                  <a:pt x="611978" y="98313"/>
                  <a:pt x="610410" y="100002"/>
                </a:cubicBezTo>
                <a:lnTo>
                  <a:pt x="607152" y="102898"/>
                </a:lnTo>
                <a:lnTo>
                  <a:pt x="604800" y="104888"/>
                </a:lnTo>
                <a:lnTo>
                  <a:pt x="600999" y="107603"/>
                </a:lnTo>
                <a:lnTo>
                  <a:pt x="598284" y="109594"/>
                </a:lnTo>
                <a:lnTo>
                  <a:pt x="597380" y="109956"/>
                </a:lnTo>
                <a:cubicBezTo>
                  <a:pt x="596897" y="109232"/>
                  <a:pt x="596354" y="108991"/>
                  <a:pt x="595751" y="109232"/>
                </a:cubicBezTo>
                <a:cubicBezTo>
                  <a:pt x="595751" y="109232"/>
                  <a:pt x="595449" y="108991"/>
                  <a:pt x="594846" y="108508"/>
                </a:cubicBezTo>
                <a:lnTo>
                  <a:pt x="593398" y="109051"/>
                </a:lnTo>
                <a:cubicBezTo>
                  <a:pt x="593157" y="109292"/>
                  <a:pt x="592916" y="109292"/>
                  <a:pt x="592674" y="109051"/>
                </a:cubicBezTo>
                <a:cubicBezTo>
                  <a:pt x="592554" y="109051"/>
                  <a:pt x="592524" y="108960"/>
                  <a:pt x="592584" y="108779"/>
                </a:cubicBezTo>
                <a:cubicBezTo>
                  <a:pt x="592644" y="108598"/>
                  <a:pt x="592674" y="108448"/>
                  <a:pt x="592674" y="108327"/>
                </a:cubicBezTo>
                <a:cubicBezTo>
                  <a:pt x="592554" y="108086"/>
                  <a:pt x="592493" y="107663"/>
                  <a:pt x="592493" y="107060"/>
                </a:cubicBezTo>
                <a:cubicBezTo>
                  <a:pt x="592493" y="106939"/>
                  <a:pt x="592463" y="106789"/>
                  <a:pt x="592403" y="106608"/>
                </a:cubicBezTo>
                <a:cubicBezTo>
                  <a:pt x="592342" y="106427"/>
                  <a:pt x="592373" y="106216"/>
                  <a:pt x="592493" y="105974"/>
                </a:cubicBezTo>
                <a:cubicBezTo>
                  <a:pt x="592735" y="105612"/>
                  <a:pt x="592855" y="105130"/>
                  <a:pt x="592855" y="104526"/>
                </a:cubicBezTo>
                <a:cubicBezTo>
                  <a:pt x="592855" y="103923"/>
                  <a:pt x="592614" y="103139"/>
                  <a:pt x="592131" y="102174"/>
                </a:cubicBezTo>
                <a:cubicBezTo>
                  <a:pt x="591649" y="101450"/>
                  <a:pt x="591287" y="100424"/>
                  <a:pt x="591046" y="99097"/>
                </a:cubicBezTo>
                <a:cubicBezTo>
                  <a:pt x="591046" y="98735"/>
                  <a:pt x="591166" y="98313"/>
                  <a:pt x="591407" y="97830"/>
                </a:cubicBezTo>
                <a:lnTo>
                  <a:pt x="593036" y="96021"/>
                </a:lnTo>
                <a:cubicBezTo>
                  <a:pt x="593278" y="95779"/>
                  <a:pt x="593579" y="95568"/>
                  <a:pt x="593941" y="95387"/>
                </a:cubicBezTo>
                <a:cubicBezTo>
                  <a:pt x="594303" y="95206"/>
                  <a:pt x="594665" y="94935"/>
                  <a:pt x="595027" y="94573"/>
                </a:cubicBezTo>
                <a:cubicBezTo>
                  <a:pt x="595389" y="94090"/>
                  <a:pt x="595962" y="93487"/>
                  <a:pt x="596746" y="92763"/>
                </a:cubicBezTo>
                <a:cubicBezTo>
                  <a:pt x="597530" y="92039"/>
                  <a:pt x="598043" y="91315"/>
                  <a:pt x="598284" y="90591"/>
                </a:cubicBezTo>
                <a:cubicBezTo>
                  <a:pt x="598526" y="90109"/>
                  <a:pt x="598948" y="89626"/>
                  <a:pt x="599551" y="89144"/>
                </a:cubicBezTo>
                <a:cubicBezTo>
                  <a:pt x="600155" y="88661"/>
                  <a:pt x="600577" y="88359"/>
                  <a:pt x="600818" y="88239"/>
                </a:cubicBezTo>
                <a:lnTo>
                  <a:pt x="607333" y="81905"/>
                </a:lnTo>
                <a:lnTo>
                  <a:pt x="613124" y="77018"/>
                </a:lnTo>
                <a:cubicBezTo>
                  <a:pt x="614090" y="76174"/>
                  <a:pt x="615176" y="75932"/>
                  <a:pt x="616382" y="76294"/>
                </a:cubicBezTo>
                <a:close/>
                <a:moveTo>
                  <a:pt x="1225954" y="72494"/>
                </a:moveTo>
                <a:cubicBezTo>
                  <a:pt x="1225230" y="72494"/>
                  <a:pt x="1224294" y="72615"/>
                  <a:pt x="1223148" y="72856"/>
                </a:cubicBezTo>
                <a:cubicBezTo>
                  <a:pt x="1222002" y="73097"/>
                  <a:pt x="1221007" y="73278"/>
                  <a:pt x="1220162" y="73399"/>
                </a:cubicBezTo>
                <a:lnTo>
                  <a:pt x="1211294" y="73942"/>
                </a:lnTo>
                <a:lnTo>
                  <a:pt x="1208218" y="73942"/>
                </a:lnTo>
                <a:lnTo>
                  <a:pt x="1206227" y="73761"/>
                </a:lnTo>
                <a:lnTo>
                  <a:pt x="1205865" y="73761"/>
                </a:lnTo>
                <a:cubicBezTo>
                  <a:pt x="1202970" y="74243"/>
                  <a:pt x="1200858" y="74485"/>
                  <a:pt x="1199531" y="74485"/>
                </a:cubicBezTo>
                <a:cubicBezTo>
                  <a:pt x="1198445" y="74485"/>
                  <a:pt x="1197661" y="74424"/>
                  <a:pt x="1197178" y="74304"/>
                </a:cubicBezTo>
                <a:cubicBezTo>
                  <a:pt x="1196816" y="74304"/>
                  <a:pt x="1196575" y="74545"/>
                  <a:pt x="1196454" y="75028"/>
                </a:cubicBezTo>
                <a:lnTo>
                  <a:pt x="1196274" y="78285"/>
                </a:lnTo>
                <a:lnTo>
                  <a:pt x="1195912" y="83533"/>
                </a:lnTo>
                <a:cubicBezTo>
                  <a:pt x="1197118" y="83292"/>
                  <a:pt x="1197721" y="82809"/>
                  <a:pt x="1197721" y="82086"/>
                </a:cubicBezTo>
                <a:cubicBezTo>
                  <a:pt x="1198686" y="82327"/>
                  <a:pt x="1199471" y="82448"/>
                  <a:pt x="1200074" y="82448"/>
                </a:cubicBezTo>
                <a:cubicBezTo>
                  <a:pt x="1200918" y="82448"/>
                  <a:pt x="1201642" y="82206"/>
                  <a:pt x="1202246" y="81724"/>
                </a:cubicBezTo>
                <a:lnTo>
                  <a:pt x="1203151" y="82086"/>
                </a:lnTo>
                <a:cubicBezTo>
                  <a:pt x="1209424" y="81120"/>
                  <a:pt x="1214130" y="80457"/>
                  <a:pt x="1217267" y="80095"/>
                </a:cubicBezTo>
                <a:cubicBezTo>
                  <a:pt x="1220283" y="79612"/>
                  <a:pt x="1224928" y="79009"/>
                  <a:pt x="1231202" y="78285"/>
                </a:cubicBezTo>
                <a:lnTo>
                  <a:pt x="1233554" y="77923"/>
                </a:lnTo>
                <a:lnTo>
                  <a:pt x="1233373" y="73942"/>
                </a:lnTo>
                <a:cubicBezTo>
                  <a:pt x="1233373" y="73218"/>
                  <a:pt x="1233132" y="72796"/>
                  <a:pt x="1232650" y="72675"/>
                </a:cubicBezTo>
                <a:cubicBezTo>
                  <a:pt x="1231684" y="72554"/>
                  <a:pt x="1230116" y="72494"/>
                  <a:pt x="1227944" y="72494"/>
                </a:cubicBezTo>
                <a:close/>
                <a:moveTo>
                  <a:pt x="1379058" y="72313"/>
                </a:moveTo>
                <a:cubicBezTo>
                  <a:pt x="1377972" y="71951"/>
                  <a:pt x="1377249" y="72011"/>
                  <a:pt x="1376886" y="72494"/>
                </a:cubicBezTo>
                <a:lnTo>
                  <a:pt x="1376706" y="72494"/>
                </a:lnTo>
                <a:cubicBezTo>
                  <a:pt x="1376464" y="72615"/>
                  <a:pt x="1376193" y="72705"/>
                  <a:pt x="1375891" y="72765"/>
                </a:cubicBezTo>
                <a:cubicBezTo>
                  <a:pt x="1375590" y="72826"/>
                  <a:pt x="1375318" y="72976"/>
                  <a:pt x="1375077" y="73218"/>
                </a:cubicBezTo>
                <a:cubicBezTo>
                  <a:pt x="1374594" y="73700"/>
                  <a:pt x="1374051" y="73942"/>
                  <a:pt x="1373448" y="73942"/>
                </a:cubicBezTo>
                <a:cubicBezTo>
                  <a:pt x="1373086" y="73942"/>
                  <a:pt x="1372784" y="73881"/>
                  <a:pt x="1372543" y="73761"/>
                </a:cubicBezTo>
                <a:lnTo>
                  <a:pt x="1372181" y="73761"/>
                </a:lnTo>
                <a:lnTo>
                  <a:pt x="1370372" y="73942"/>
                </a:lnTo>
                <a:cubicBezTo>
                  <a:pt x="1368320" y="73700"/>
                  <a:pt x="1366209" y="73881"/>
                  <a:pt x="1364037" y="74485"/>
                </a:cubicBezTo>
                <a:lnTo>
                  <a:pt x="1358608" y="76475"/>
                </a:lnTo>
                <a:cubicBezTo>
                  <a:pt x="1357764" y="76717"/>
                  <a:pt x="1357100" y="77018"/>
                  <a:pt x="1356617" y="77380"/>
                </a:cubicBezTo>
                <a:cubicBezTo>
                  <a:pt x="1355894" y="77622"/>
                  <a:pt x="1355350" y="77742"/>
                  <a:pt x="1354989" y="77742"/>
                </a:cubicBezTo>
                <a:cubicBezTo>
                  <a:pt x="1354868" y="77742"/>
                  <a:pt x="1354566" y="77772"/>
                  <a:pt x="1354084" y="77833"/>
                </a:cubicBezTo>
                <a:cubicBezTo>
                  <a:pt x="1353601" y="77893"/>
                  <a:pt x="1353179" y="78164"/>
                  <a:pt x="1352817" y="78647"/>
                </a:cubicBezTo>
                <a:cubicBezTo>
                  <a:pt x="1352817" y="78768"/>
                  <a:pt x="1352696" y="78828"/>
                  <a:pt x="1352455" y="78828"/>
                </a:cubicBezTo>
                <a:lnTo>
                  <a:pt x="1348654" y="80095"/>
                </a:lnTo>
                <a:cubicBezTo>
                  <a:pt x="1348292" y="80215"/>
                  <a:pt x="1348021" y="80366"/>
                  <a:pt x="1347840" y="80547"/>
                </a:cubicBezTo>
                <a:cubicBezTo>
                  <a:pt x="1347659" y="80728"/>
                  <a:pt x="1347448" y="80819"/>
                  <a:pt x="1347207" y="80819"/>
                </a:cubicBezTo>
                <a:cubicBezTo>
                  <a:pt x="1346362" y="81060"/>
                  <a:pt x="1345578" y="81271"/>
                  <a:pt x="1344854" y="81452"/>
                </a:cubicBezTo>
                <a:cubicBezTo>
                  <a:pt x="1344130" y="81633"/>
                  <a:pt x="1343346" y="81844"/>
                  <a:pt x="1342501" y="82086"/>
                </a:cubicBezTo>
                <a:lnTo>
                  <a:pt x="1341234" y="82990"/>
                </a:lnTo>
                <a:cubicBezTo>
                  <a:pt x="1340873" y="83352"/>
                  <a:pt x="1340692" y="83533"/>
                  <a:pt x="1340692" y="83533"/>
                </a:cubicBezTo>
                <a:cubicBezTo>
                  <a:pt x="1340088" y="83895"/>
                  <a:pt x="1339787" y="84318"/>
                  <a:pt x="1339787" y="84800"/>
                </a:cubicBezTo>
                <a:lnTo>
                  <a:pt x="1339244" y="85886"/>
                </a:lnTo>
                <a:cubicBezTo>
                  <a:pt x="1339244" y="86007"/>
                  <a:pt x="1339184" y="86067"/>
                  <a:pt x="1339063" y="86067"/>
                </a:cubicBezTo>
                <a:cubicBezTo>
                  <a:pt x="1338942" y="86067"/>
                  <a:pt x="1338822" y="86127"/>
                  <a:pt x="1338701" y="86248"/>
                </a:cubicBezTo>
                <a:cubicBezTo>
                  <a:pt x="1337977" y="86731"/>
                  <a:pt x="1337434" y="87213"/>
                  <a:pt x="1337072" y="87696"/>
                </a:cubicBezTo>
                <a:lnTo>
                  <a:pt x="1336529" y="87877"/>
                </a:lnTo>
                <a:cubicBezTo>
                  <a:pt x="1336408" y="88480"/>
                  <a:pt x="1336348" y="89385"/>
                  <a:pt x="1336348" y="90591"/>
                </a:cubicBezTo>
                <a:cubicBezTo>
                  <a:pt x="1336469" y="90833"/>
                  <a:pt x="1336650" y="90953"/>
                  <a:pt x="1336891" y="90953"/>
                </a:cubicBezTo>
                <a:lnTo>
                  <a:pt x="1338339" y="91134"/>
                </a:lnTo>
                <a:lnTo>
                  <a:pt x="1338701" y="91134"/>
                </a:lnTo>
                <a:cubicBezTo>
                  <a:pt x="1339425" y="91134"/>
                  <a:pt x="1340510" y="91014"/>
                  <a:pt x="1341958" y="90772"/>
                </a:cubicBezTo>
                <a:lnTo>
                  <a:pt x="1345035" y="90229"/>
                </a:lnTo>
                <a:cubicBezTo>
                  <a:pt x="1346121" y="89867"/>
                  <a:pt x="1347116" y="89566"/>
                  <a:pt x="1348021" y="89325"/>
                </a:cubicBezTo>
                <a:cubicBezTo>
                  <a:pt x="1348926" y="89083"/>
                  <a:pt x="1349740" y="88842"/>
                  <a:pt x="1350464" y="88601"/>
                </a:cubicBezTo>
                <a:cubicBezTo>
                  <a:pt x="1351912" y="88359"/>
                  <a:pt x="1353058" y="88118"/>
                  <a:pt x="1353903" y="87877"/>
                </a:cubicBezTo>
                <a:lnTo>
                  <a:pt x="1356979" y="87153"/>
                </a:lnTo>
                <a:lnTo>
                  <a:pt x="1362409" y="86067"/>
                </a:lnTo>
                <a:cubicBezTo>
                  <a:pt x="1366028" y="85343"/>
                  <a:pt x="1368079" y="84921"/>
                  <a:pt x="1368562" y="84800"/>
                </a:cubicBezTo>
                <a:cubicBezTo>
                  <a:pt x="1368924" y="84680"/>
                  <a:pt x="1369346" y="84619"/>
                  <a:pt x="1369828" y="84619"/>
                </a:cubicBezTo>
                <a:cubicBezTo>
                  <a:pt x="1370311" y="84619"/>
                  <a:pt x="1370673" y="84559"/>
                  <a:pt x="1370914" y="84438"/>
                </a:cubicBezTo>
                <a:cubicBezTo>
                  <a:pt x="1371638" y="84197"/>
                  <a:pt x="1372242" y="84137"/>
                  <a:pt x="1372724" y="84257"/>
                </a:cubicBezTo>
                <a:cubicBezTo>
                  <a:pt x="1373569" y="84499"/>
                  <a:pt x="1374413" y="84830"/>
                  <a:pt x="1375258" y="85253"/>
                </a:cubicBezTo>
                <a:cubicBezTo>
                  <a:pt x="1376102" y="85675"/>
                  <a:pt x="1376947" y="86007"/>
                  <a:pt x="1377791" y="86248"/>
                </a:cubicBezTo>
                <a:cubicBezTo>
                  <a:pt x="1378154" y="85162"/>
                  <a:pt x="1378334" y="84378"/>
                  <a:pt x="1378334" y="83895"/>
                </a:cubicBezTo>
                <a:cubicBezTo>
                  <a:pt x="1378334" y="83654"/>
                  <a:pt x="1378515" y="82628"/>
                  <a:pt x="1378877" y="80819"/>
                </a:cubicBezTo>
                <a:lnTo>
                  <a:pt x="1379058" y="76294"/>
                </a:lnTo>
                <a:close/>
                <a:moveTo>
                  <a:pt x="821246" y="65074"/>
                </a:moveTo>
                <a:cubicBezTo>
                  <a:pt x="818229" y="65436"/>
                  <a:pt x="814610" y="65918"/>
                  <a:pt x="810387" y="66522"/>
                </a:cubicBezTo>
                <a:lnTo>
                  <a:pt x="800796" y="68150"/>
                </a:lnTo>
                <a:cubicBezTo>
                  <a:pt x="800434" y="68150"/>
                  <a:pt x="800192" y="68452"/>
                  <a:pt x="800072" y="69055"/>
                </a:cubicBezTo>
                <a:cubicBezTo>
                  <a:pt x="800072" y="69659"/>
                  <a:pt x="800011" y="70262"/>
                  <a:pt x="799891" y="70865"/>
                </a:cubicBezTo>
                <a:cubicBezTo>
                  <a:pt x="799770" y="71468"/>
                  <a:pt x="799710" y="72072"/>
                  <a:pt x="799710" y="72675"/>
                </a:cubicBezTo>
                <a:cubicBezTo>
                  <a:pt x="799589" y="72916"/>
                  <a:pt x="799559" y="73097"/>
                  <a:pt x="799619" y="73218"/>
                </a:cubicBezTo>
                <a:cubicBezTo>
                  <a:pt x="799680" y="73338"/>
                  <a:pt x="799710" y="73519"/>
                  <a:pt x="799710" y="73761"/>
                </a:cubicBezTo>
                <a:cubicBezTo>
                  <a:pt x="799951" y="73640"/>
                  <a:pt x="800222" y="73519"/>
                  <a:pt x="800524" y="73399"/>
                </a:cubicBezTo>
                <a:cubicBezTo>
                  <a:pt x="800826" y="73278"/>
                  <a:pt x="801158" y="73218"/>
                  <a:pt x="801519" y="73218"/>
                </a:cubicBezTo>
                <a:cubicBezTo>
                  <a:pt x="803450" y="73097"/>
                  <a:pt x="806285" y="73037"/>
                  <a:pt x="810025" y="73037"/>
                </a:cubicBezTo>
                <a:lnTo>
                  <a:pt x="823055" y="72132"/>
                </a:lnTo>
                <a:cubicBezTo>
                  <a:pt x="823659" y="72132"/>
                  <a:pt x="824081" y="71891"/>
                  <a:pt x="824322" y="71408"/>
                </a:cubicBezTo>
                <a:cubicBezTo>
                  <a:pt x="824926" y="70443"/>
                  <a:pt x="825227" y="69236"/>
                  <a:pt x="825227" y="67789"/>
                </a:cubicBezTo>
                <a:cubicBezTo>
                  <a:pt x="825227" y="66703"/>
                  <a:pt x="825167" y="65918"/>
                  <a:pt x="825046" y="65436"/>
                </a:cubicBezTo>
                <a:cubicBezTo>
                  <a:pt x="825046" y="65315"/>
                  <a:pt x="824956" y="65225"/>
                  <a:pt x="824775" y="65164"/>
                </a:cubicBezTo>
                <a:cubicBezTo>
                  <a:pt x="824594" y="65104"/>
                  <a:pt x="824443" y="65074"/>
                  <a:pt x="824322" y="65074"/>
                </a:cubicBezTo>
                <a:close/>
                <a:moveTo>
                  <a:pt x="838076" y="64893"/>
                </a:moveTo>
                <a:cubicBezTo>
                  <a:pt x="837473" y="65014"/>
                  <a:pt x="836508" y="65074"/>
                  <a:pt x="835181" y="65074"/>
                </a:cubicBezTo>
                <a:cubicBezTo>
                  <a:pt x="834940" y="65195"/>
                  <a:pt x="834668" y="65345"/>
                  <a:pt x="834366" y="65526"/>
                </a:cubicBezTo>
                <a:cubicBezTo>
                  <a:pt x="834065" y="65707"/>
                  <a:pt x="833793" y="65798"/>
                  <a:pt x="833552" y="65798"/>
                </a:cubicBezTo>
                <a:lnTo>
                  <a:pt x="832828" y="65436"/>
                </a:lnTo>
                <a:lnTo>
                  <a:pt x="832647" y="65436"/>
                </a:lnTo>
                <a:cubicBezTo>
                  <a:pt x="831561" y="66884"/>
                  <a:pt x="831018" y="67608"/>
                  <a:pt x="831018" y="67608"/>
                </a:cubicBezTo>
                <a:cubicBezTo>
                  <a:pt x="830777" y="67849"/>
                  <a:pt x="830536" y="68181"/>
                  <a:pt x="830294" y="68603"/>
                </a:cubicBezTo>
                <a:cubicBezTo>
                  <a:pt x="830053" y="69025"/>
                  <a:pt x="829752" y="69417"/>
                  <a:pt x="829390" y="69779"/>
                </a:cubicBezTo>
                <a:lnTo>
                  <a:pt x="827580" y="71227"/>
                </a:lnTo>
                <a:lnTo>
                  <a:pt x="827761" y="71589"/>
                </a:lnTo>
                <a:lnTo>
                  <a:pt x="828123" y="71589"/>
                </a:lnTo>
                <a:cubicBezTo>
                  <a:pt x="835241" y="70865"/>
                  <a:pt x="839946" y="70383"/>
                  <a:pt x="842239" y="70141"/>
                </a:cubicBezTo>
                <a:lnTo>
                  <a:pt x="856174" y="69779"/>
                </a:lnTo>
                <a:cubicBezTo>
                  <a:pt x="856294" y="69779"/>
                  <a:pt x="856476" y="69749"/>
                  <a:pt x="856717" y="69689"/>
                </a:cubicBezTo>
                <a:cubicBezTo>
                  <a:pt x="856958" y="69628"/>
                  <a:pt x="857079" y="69417"/>
                  <a:pt x="857079" y="69055"/>
                </a:cubicBezTo>
                <a:cubicBezTo>
                  <a:pt x="857079" y="67849"/>
                  <a:pt x="857139" y="66944"/>
                  <a:pt x="857260" y="66341"/>
                </a:cubicBezTo>
                <a:cubicBezTo>
                  <a:pt x="857260" y="65617"/>
                  <a:pt x="856958" y="65255"/>
                  <a:pt x="856355" y="65255"/>
                </a:cubicBezTo>
                <a:lnTo>
                  <a:pt x="855269" y="65255"/>
                </a:lnTo>
                <a:lnTo>
                  <a:pt x="848935" y="65255"/>
                </a:lnTo>
                <a:cubicBezTo>
                  <a:pt x="848090" y="65376"/>
                  <a:pt x="847246" y="65376"/>
                  <a:pt x="846401" y="65255"/>
                </a:cubicBezTo>
                <a:cubicBezTo>
                  <a:pt x="843385" y="64893"/>
                  <a:pt x="840610" y="64772"/>
                  <a:pt x="838076" y="64893"/>
                </a:cubicBezTo>
                <a:close/>
                <a:moveTo>
                  <a:pt x="43434" y="57654"/>
                </a:moveTo>
                <a:cubicBezTo>
                  <a:pt x="41383" y="57654"/>
                  <a:pt x="39815" y="57714"/>
                  <a:pt x="38729" y="57835"/>
                </a:cubicBezTo>
                <a:cubicBezTo>
                  <a:pt x="37884" y="57835"/>
                  <a:pt x="36859" y="57956"/>
                  <a:pt x="35652" y="58197"/>
                </a:cubicBezTo>
                <a:cubicBezTo>
                  <a:pt x="35170" y="58197"/>
                  <a:pt x="34717" y="58257"/>
                  <a:pt x="34295" y="58378"/>
                </a:cubicBezTo>
                <a:cubicBezTo>
                  <a:pt x="33873" y="58498"/>
                  <a:pt x="33481" y="58559"/>
                  <a:pt x="33119" y="58559"/>
                </a:cubicBezTo>
                <a:lnTo>
                  <a:pt x="32757" y="58559"/>
                </a:lnTo>
                <a:cubicBezTo>
                  <a:pt x="32395" y="58438"/>
                  <a:pt x="31912" y="58378"/>
                  <a:pt x="31309" y="58378"/>
                </a:cubicBezTo>
                <a:cubicBezTo>
                  <a:pt x="30585" y="58378"/>
                  <a:pt x="30042" y="58498"/>
                  <a:pt x="29680" y="58740"/>
                </a:cubicBezTo>
                <a:cubicBezTo>
                  <a:pt x="29559" y="58860"/>
                  <a:pt x="29318" y="58921"/>
                  <a:pt x="28956" y="58921"/>
                </a:cubicBezTo>
                <a:cubicBezTo>
                  <a:pt x="28232" y="58800"/>
                  <a:pt x="27599" y="58770"/>
                  <a:pt x="27056" y="58830"/>
                </a:cubicBezTo>
                <a:cubicBezTo>
                  <a:pt x="26513" y="58891"/>
                  <a:pt x="26000" y="58921"/>
                  <a:pt x="25518" y="58921"/>
                </a:cubicBezTo>
                <a:cubicBezTo>
                  <a:pt x="25035" y="59041"/>
                  <a:pt x="24281" y="59192"/>
                  <a:pt x="23256" y="59373"/>
                </a:cubicBezTo>
                <a:cubicBezTo>
                  <a:pt x="22230" y="59554"/>
                  <a:pt x="21295" y="59826"/>
                  <a:pt x="20450" y="60188"/>
                </a:cubicBezTo>
                <a:cubicBezTo>
                  <a:pt x="20088" y="60550"/>
                  <a:pt x="19726" y="60731"/>
                  <a:pt x="19365" y="60731"/>
                </a:cubicBezTo>
                <a:cubicBezTo>
                  <a:pt x="18882" y="60731"/>
                  <a:pt x="18037" y="60610"/>
                  <a:pt x="16831" y="60369"/>
                </a:cubicBezTo>
                <a:cubicBezTo>
                  <a:pt x="16590" y="60248"/>
                  <a:pt x="16137" y="60097"/>
                  <a:pt x="15474" y="59916"/>
                </a:cubicBezTo>
                <a:cubicBezTo>
                  <a:pt x="14810" y="59735"/>
                  <a:pt x="14237" y="59403"/>
                  <a:pt x="13754" y="58921"/>
                </a:cubicBezTo>
                <a:cubicBezTo>
                  <a:pt x="13513" y="58679"/>
                  <a:pt x="13272" y="58679"/>
                  <a:pt x="13030" y="58921"/>
                </a:cubicBezTo>
                <a:cubicBezTo>
                  <a:pt x="12789" y="59162"/>
                  <a:pt x="12729" y="59403"/>
                  <a:pt x="12849" y="59645"/>
                </a:cubicBezTo>
                <a:lnTo>
                  <a:pt x="12849" y="61092"/>
                </a:lnTo>
                <a:cubicBezTo>
                  <a:pt x="12849" y="61696"/>
                  <a:pt x="12729" y="62601"/>
                  <a:pt x="12487" y="63807"/>
                </a:cubicBezTo>
                <a:cubicBezTo>
                  <a:pt x="12367" y="64290"/>
                  <a:pt x="12337" y="64742"/>
                  <a:pt x="12397" y="65164"/>
                </a:cubicBezTo>
                <a:cubicBezTo>
                  <a:pt x="12457" y="65587"/>
                  <a:pt x="12427" y="66039"/>
                  <a:pt x="12306" y="66522"/>
                </a:cubicBezTo>
                <a:cubicBezTo>
                  <a:pt x="12186" y="66884"/>
                  <a:pt x="12065" y="67246"/>
                  <a:pt x="11945" y="67608"/>
                </a:cubicBezTo>
                <a:cubicBezTo>
                  <a:pt x="11824" y="67970"/>
                  <a:pt x="11764" y="68392"/>
                  <a:pt x="11764" y="68874"/>
                </a:cubicBezTo>
                <a:cubicBezTo>
                  <a:pt x="11764" y="69478"/>
                  <a:pt x="11824" y="69990"/>
                  <a:pt x="11945" y="70413"/>
                </a:cubicBezTo>
                <a:cubicBezTo>
                  <a:pt x="12065" y="70835"/>
                  <a:pt x="12126" y="71287"/>
                  <a:pt x="12126" y="71770"/>
                </a:cubicBezTo>
                <a:cubicBezTo>
                  <a:pt x="12246" y="72373"/>
                  <a:pt x="12548" y="72615"/>
                  <a:pt x="13030" y="72494"/>
                </a:cubicBezTo>
                <a:lnTo>
                  <a:pt x="15745" y="72313"/>
                </a:lnTo>
                <a:cubicBezTo>
                  <a:pt x="24311" y="71830"/>
                  <a:pt x="30585" y="71529"/>
                  <a:pt x="34566" y="71408"/>
                </a:cubicBezTo>
                <a:cubicBezTo>
                  <a:pt x="37583" y="71287"/>
                  <a:pt x="42107" y="71227"/>
                  <a:pt x="48140" y="71227"/>
                </a:cubicBezTo>
                <a:cubicBezTo>
                  <a:pt x="48984" y="71227"/>
                  <a:pt x="49406" y="70865"/>
                  <a:pt x="49406" y="70141"/>
                </a:cubicBezTo>
                <a:cubicBezTo>
                  <a:pt x="49406" y="68573"/>
                  <a:pt x="49527" y="66341"/>
                  <a:pt x="49768" y="63445"/>
                </a:cubicBezTo>
                <a:cubicBezTo>
                  <a:pt x="49768" y="62359"/>
                  <a:pt x="49889" y="60489"/>
                  <a:pt x="50130" y="57835"/>
                </a:cubicBezTo>
                <a:cubicBezTo>
                  <a:pt x="49889" y="57835"/>
                  <a:pt x="49618" y="57805"/>
                  <a:pt x="49316" y="57744"/>
                </a:cubicBezTo>
                <a:cubicBezTo>
                  <a:pt x="49014" y="57684"/>
                  <a:pt x="48622" y="57714"/>
                  <a:pt x="48140" y="57835"/>
                </a:cubicBezTo>
                <a:cubicBezTo>
                  <a:pt x="48019" y="57835"/>
                  <a:pt x="47808" y="57865"/>
                  <a:pt x="47506" y="57925"/>
                </a:cubicBezTo>
                <a:cubicBezTo>
                  <a:pt x="47205" y="57986"/>
                  <a:pt x="46993" y="57956"/>
                  <a:pt x="46873" y="57835"/>
                </a:cubicBezTo>
                <a:cubicBezTo>
                  <a:pt x="46149" y="57714"/>
                  <a:pt x="45003" y="57654"/>
                  <a:pt x="43434" y="57654"/>
                </a:cubicBezTo>
                <a:close/>
                <a:moveTo>
                  <a:pt x="75829" y="56930"/>
                </a:moveTo>
                <a:cubicBezTo>
                  <a:pt x="75346" y="56930"/>
                  <a:pt x="74502" y="57051"/>
                  <a:pt x="73295" y="57292"/>
                </a:cubicBezTo>
                <a:cubicBezTo>
                  <a:pt x="72089" y="57533"/>
                  <a:pt x="71123" y="57654"/>
                  <a:pt x="70400" y="57654"/>
                </a:cubicBezTo>
                <a:cubicBezTo>
                  <a:pt x="69314" y="57654"/>
                  <a:pt x="68198" y="57594"/>
                  <a:pt x="67051" y="57473"/>
                </a:cubicBezTo>
                <a:cubicBezTo>
                  <a:pt x="65905" y="57352"/>
                  <a:pt x="64669" y="57292"/>
                  <a:pt x="63341" y="57292"/>
                </a:cubicBezTo>
                <a:lnTo>
                  <a:pt x="62437" y="57292"/>
                </a:lnTo>
                <a:cubicBezTo>
                  <a:pt x="61833" y="57171"/>
                  <a:pt x="61532" y="57413"/>
                  <a:pt x="61532" y="58016"/>
                </a:cubicBezTo>
                <a:lnTo>
                  <a:pt x="61532" y="61273"/>
                </a:lnTo>
                <a:cubicBezTo>
                  <a:pt x="61532" y="65376"/>
                  <a:pt x="61471" y="68452"/>
                  <a:pt x="61351" y="70503"/>
                </a:cubicBezTo>
                <a:cubicBezTo>
                  <a:pt x="61351" y="70986"/>
                  <a:pt x="61592" y="71167"/>
                  <a:pt x="62075" y="71046"/>
                </a:cubicBezTo>
                <a:lnTo>
                  <a:pt x="62980" y="71046"/>
                </a:lnTo>
                <a:cubicBezTo>
                  <a:pt x="72149" y="70322"/>
                  <a:pt x="79086" y="69840"/>
                  <a:pt x="83792" y="69598"/>
                </a:cubicBezTo>
                <a:cubicBezTo>
                  <a:pt x="85601" y="69478"/>
                  <a:pt x="88497" y="69417"/>
                  <a:pt x="92478" y="69417"/>
                </a:cubicBezTo>
                <a:cubicBezTo>
                  <a:pt x="92478" y="66884"/>
                  <a:pt x="92358" y="62963"/>
                  <a:pt x="92116" y="57654"/>
                </a:cubicBezTo>
                <a:cubicBezTo>
                  <a:pt x="92116" y="57533"/>
                  <a:pt x="92056" y="57413"/>
                  <a:pt x="91936" y="57292"/>
                </a:cubicBezTo>
                <a:cubicBezTo>
                  <a:pt x="91815" y="57171"/>
                  <a:pt x="91694" y="57111"/>
                  <a:pt x="91574" y="57111"/>
                </a:cubicBezTo>
                <a:lnTo>
                  <a:pt x="85058" y="57111"/>
                </a:lnTo>
                <a:lnTo>
                  <a:pt x="79810" y="57292"/>
                </a:lnTo>
                <a:cubicBezTo>
                  <a:pt x="78121" y="57051"/>
                  <a:pt x="76794" y="56930"/>
                  <a:pt x="75829" y="56930"/>
                </a:cubicBezTo>
                <a:close/>
                <a:moveTo>
                  <a:pt x="1231202" y="55120"/>
                </a:moveTo>
                <a:lnTo>
                  <a:pt x="1230659" y="55301"/>
                </a:lnTo>
                <a:cubicBezTo>
                  <a:pt x="1229573" y="55663"/>
                  <a:pt x="1227944" y="55844"/>
                  <a:pt x="1225772" y="55844"/>
                </a:cubicBezTo>
                <a:lnTo>
                  <a:pt x="1222334" y="55663"/>
                </a:lnTo>
                <a:lnTo>
                  <a:pt x="1221610" y="55663"/>
                </a:lnTo>
                <a:lnTo>
                  <a:pt x="1218352" y="55844"/>
                </a:lnTo>
                <a:cubicBezTo>
                  <a:pt x="1217749" y="55844"/>
                  <a:pt x="1216724" y="55724"/>
                  <a:pt x="1215276" y="55482"/>
                </a:cubicBezTo>
                <a:cubicBezTo>
                  <a:pt x="1214793" y="55362"/>
                  <a:pt x="1214190" y="55301"/>
                  <a:pt x="1213466" y="55301"/>
                </a:cubicBezTo>
                <a:cubicBezTo>
                  <a:pt x="1212260" y="55301"/>
                  <a:pt x="1211053" y="55603"/>
                  <a:pt x="1209847" y="56206"/>
                </a:cubicBezTo>
                <a:cubicBezTo>
                  <a:pt x="1208278" y="57051"/>
                  <a:pt x="1206589" y="57473"/>
                  <a:pt x="1204779" y="57473"/>
                </a:cubicBezTo>
                <a:lnTo>
                  <a:pt x="1203874" y="57473"/>
                </a:lnTo>
                <a:lnTo>
                  <a:pt x="1203332" y="57473"/>
                </a:lnTo>
                <a:cubicBezTo>
                  <a:pt x="1202728" y="56990"/>
                  <a:pt x="1201944" y="56749"/>
                  <a:pt x="1200979" y="56749"/>
                </a:cubicBezTo>
                <a:cubicBezTo>
                  <a:pt x="1200255" y="56749"/>
                  <a:pt x="1199290" y="56870"/>
                  <a:pt x="1198083" y="57111"/>
                </a:cubicBezTo>
                <a:cubicBezTo>
                  <a:pt x="1197721" y="57473"/>
                  <a:pt x="1197540" y="57835"/>
                  <a:pt x="1197540" y="58197"/>
                </a:cubicBezTo>
                <a:cubicBezTo>
                  <a:pt x="1197420" y="58921"/>
                  <a:pt x="1197359" y="60007"/>
                  <a:pt x="1197359" y="61454"/>
                </a:cubicBezTo>
                <a:cubicBezTo>
                  <a:pt x="1197239" y="62178"/>
                  <a:pt x="1197208" y="62812"/>
                  <a:pt x="1197269" y="63355"/>
                </a:cubicBezTo>
                <a:cubicBezTo>
                  <a:pt x="1197329" y="63898"/>
                  <a:pt x="1197359" y="64350"/>
                  <a:pt x="1197359" y="64712"/>
                </a:cubicBezTo>
                <a:lnTo>
                  <a:pt x="1202970" y="64350"/>
                </a:lnTo>
                <a:lnTo>
                  <a:pt x="1206770" y="63807"/>
                </a:lnTo>
                <a:cubicBezTo>
                  <a:pt x="1208218" y="63566"/>
                  <a:pt x="1209424" y="63445"/>
                  <a:pt x="1210390" y="63445"/>
                </a:cubicBezTo>
                <a:lnTo>
                  <a:pt x="1214371" y="62902"/>
                </a:lnTo>
                <a:cubicBezTo>
                  <a:pt x="1217508" y="62420"/>
                  <a:pt x="1219861" y="62178"/>
                  <a:pt x="1221429" y="62178"/>
                </a:cubicBezTo>
                <a:lnTo>
                  <a:pt x="1221791" y="62178"/>
                </a:lnTo>
                <a:lnTo>
                  <a:pt x="1225592" y="61635"/>
                </a:lnTo>
                <a:lnTo>
                  <a:pt x="1232830" y="61454"/>
                </a:lnTo>
                <a:cubicBezTo>
                  <a:pt x="1233434" y="61454"/>
                  <a:pt x="1233675" y="61153"/>
                  <a:pt x="1233554" y="60550"/>
                </a:cubicBezTo>
                <a:cubicBezTo>
                  <a:pt x="1233072" y="58860"/>
                  <a:pt x="1232770" y="57533"/>
                  <a:pt x="1232650" y="56568"/>
                </a:cubicBezTo>
                <a:cubicBezTo>
                  <a:pt x="1232408" y="55603"/>
                  <a:pt x="1231926" y="55120"/>
                  <a:pt x="1231202" y="55120"/>
                </a:cubicBezTo>
                <a:close/>
                <a:moveTo>
                  <a:pt x="822332" y="51863"/>
                </a:moveTo>
                <a:cubicBezTo>
                  <a:pt x="821728" y="51863"/>
                  <a:pt x="820884" y="51923"/>
                  <a:pt x="819798" y="52044"/>
                </a:cubicBezTo>
                <a:cubicBezTo>
                  <a:pt x="818712" y="52164"/>
                  <a:pt x="817807" y="52285"/>
                  <a:pt x="817083" y="52406"/>
                </a:cubicBezTo>
                <a:cubicBezTo>
                  <a:pt x="816480" y="52406"/>
                  <a:pt x="815967" y="52466"/>
                  <a:pt x="815545" y="52587"/>
                </a:cubicBezTo>
                <a:cubicBezTo>
                  <a:pt x="815123" y="52707"/>
                  <a:pt x="814670" y="52768"/>
                  <a:pt x="814188" y="52768"/>
                </a:cubicBezTo>
                <a:cubicBezTo>
                  <a:pt x="813584" y="52768"/>
                  <a:pt x="812710" y="52798"/>
                  <a:pt x="811564" y="52858"/>
                </a:cubicBezTo>
                <a:cubicBezTo>
                  <a:pt x="810417" y="52918"/>
                  <a:pt x="809422" y="53069"/>
                  <a:pt x="808578" y="53311"/>
                </a:cubicBezTo>
                <a:cubicBezTo>
                  <a:pt x="807733" y="53552"/>
                  <a:pt x="806647" y="53944"/>
                  <a:pt x="805320" y="54487"/>
                </a:cubicBezTo>
                <a:cubicBezTo>
                  <a:pt x="803993" y="55030"/>
                  <a:pt x="802907" y="55422"/>
                  <a:pt x="802062" y="55663"/>
                </a:cubicBezTo>
                <a:cubicBezTo>
                  <a:pt x="801338" y="56025"/>
                  <a:pt x="800856" y="56357"/>
                  <a:pt x="800615" y="56659"/>
                </a:cubicBezTo>
                <a:cubicBezTo>
                  <a:pt x="800373" y="56960"/>
                  <a:pt x="800253" y="57473"/>
                  <a:pt x="800253" y="58197"/>
                </a:cubicBezTo>
                <a:cubicBezTo>
                  <a:pt x="800373" y="58559"/>
                  <a:pt x="800403" y="58860"/>
                  <a:pt x="800343" y="59102"/>
                </a:cubicBezTo>
                <a:cubicBezTo>
                  <a:pt x="800283" y="59343"/>
                  <a:pt x="800253" y="59584"/>
                  <a:pt x="800253" y="59826"/>
                </a:cubicBezTo>
                <a:lnTo>
                  <a:pt x="800253" y="62359"/>
                </a:lnTo>
                <a:cubicBezTo>
                  <a:pt x="808336" y="61273"/>
                  <a:pt x="816359" y="60369"/>
                  <a:pt x="824322" y="59645"/>
                </a:cubicBezTo>
                <a:lnTo>
                  <a:pt x="823779" y="52587"/>
                </a:lnTo>
                <a:cubicBezTo>
                  <a:pt x="823779" y="51983"/>
                  <a:pt x="823538" y="51742"/>
                  <a:pt x="823055" y="51863"/>
                </a:cubicBezTo>
                <a:close/>
                <a:moveTo>
                  <a:pt x="849840" y="51139"/>
                </a:moveTo>
                <a:lnTo>
                  <a:pt x="846220" y="51320"/>
                </a:lnTo>
                <a:cubicBezTo>
                  <a:pt x="842842" y="51320"/>
                  <a:pt x="840308" y="51380"/>
                  <a:pt x="838619" y="51501"/>
                </a:cubicBezTo>
                <a:cubicBezTo>
                  <a:pt x="838499" y="51501"/>
                  <a:pt x="838348" y="51561"/>
                  <a:pt x="838167" y="51682"/>
                </a:cubicBezTo>
                <a:cubicBezTo>
                  <a:pt x="837986" y="51802"/>
                  <a:pt x="837895" y="51983"/>
                  <a:pt x="837895" y="52225"/>
                </a:cubicBezTo>
                <a:lnTo>
                  <a:pt x="837352" y="58378"/>
                </a:lnTo>
                <a:lnTo>
                  <a:pt x="840791" y="57835"/>
                </a:lnTo>
                <a:cubicBezTo>
                  <a:pt x="841274" y="57835"/>
                  <a:pt x="844652" y="57473"/>
                  <a:pt x="850926" y="56749"/>
                </a:cubicBezTo>
                <a:cubicBezTo>
                  <a:pt x="852132" y="56628"/>
                  <a:pt x="853821" y="56568"/>
                  <a:pt x="855993" y="56568"/>
                </a:cubicBezTo>
                <a:cubicBezTo>
                  <a:pt x="856476" y="56327"/>
                  <a:pt x="856717" y="56085"/>
                  <a:pt x="856717" y="55844"/>
                </a:cubicBezTo>
                <a:cubicBezTo>
                  <a:pt x="856958" y="54638"/>
                  <a:pt x="856958" y="53431"/>
                  <a:pt x="856717" y="52225"/>
                </a:cubicBezTo>
                <a:cubicBezTo>
                  <a:pt x="856717" y="51863"/>
                  <a:pt x="856596" y="51682"/>
                  <a:pt x="856355" y="51682"/>
                </a:cubicBezTo>
                <a:cubicBezTo>
                  <a:pt x="854424" y="51320"/>
                  <a:pt x="852253" y="51139"/>
                  <a:pt x="849840" y="51139"/>
                </a:cubicBezTo>
                <a:close/>
                <a:moveTo>
                  <a:pt x="1153382" y="49510"/>
                </a:moveTo>
                <a:lnTo>
                  <a:pt x="1153563" y="49510"/>
                </a:lnTo>
                <a:cubicBezTo>
                  <a:pt x="1153563" y="50596"/>
                  <a:pt x="1153443" y="51380"/>
                  <a:pt x="1153202" y="51863"/>
                </a:cubicBezTo>
                <a:cubicBezTo>
                  <a:pt x="1152478" y="53552"/>
                  <a:pt x="1151874" y="54819"/>
                  <a:pt x="1151392" y="55663"/>
                </a:cubicBezTo>
                <a:cubicBezTo>
                  <a:pt x="1149703" y="58197"/>
                  <a:pt x="1147410" y="60670"/>
                  <a:pt x="1144515" y="63083"/>
                </a:cubicBezTo>
                <a:lnTo>
                  <a:pt x="1142162" y="65255"/>
                </a:lnTo>
                <a:lnTo>
                  <a:pt x="1138362" y="67789"/>
                </a:lnTo>
                <a:cubicBezTo>
                  <a:pt x="1137758" y="68150"/>
                  <a:pt x="1137095" y="67970"/>
                  <a:pt x="1136371" y="67246"/>
                </a:cubicBezTo>
                <a:close/>
                <a:moveTo>
                  <a:pt x="1163155" y="49329"/>
                </a:moveTo>
                <a:lnTo>
                  <a:pt x="1164603" y="49329"/>
                </a:lnTo>
                <a:lnTo>
                  <a:pt x="1167498" y="49510"/>
                </a:lnTo>
                <a:cubicBezTo>
                  <a:pt x="1169670" y="49631"/>
                  <a:pt x="1170756" y="50596"/>
                  <a:pt x="1170756" y="52406"/>
                </a:cubicBezTo>
                <a:cubicBezTo>
                  <a:pt x="1170756" y="53009"/>
                  <a:pt x="1170696" y="53492"/>
                  <a:pt x="1170575" y="53853"/>
                </a:cubicBezTo>
                <a:cubicBezTo>
                  <a:pt x="1170454" y="54095"/>
                  <a:pt x="1170394" y="54457"/>
                  <a:pt x="1170394" y="54939"/>
                </a:cubicBezTo>
                <a:lnTo>
                  <a:pt x="1170394" y="55844"/>
                </a:lnTo>
                <a:lnTo>
                  <a:pt x="1167680" y="61635"/>
                </a:lnTo>
                <a:cubicBezTo>
                  <a:pt x="1166835" y="63083"/>
                  <a:pt x="1166081" y="64350"/>
                  <a:pt x="1165417" y="65436"/>
                </a:cubicBezTo>
                <a:cubicBezTo>
                  <a:pt x="1164754" y="66522"/>
                  <a:pt x="1164181" y="67487"/>
                  <a:pt x="1163698" y="68331"/>
                </a:cubicBezTo>
                <a:cubicBezTo>
                  <a:pt x="1163577" y="68573"/>
                  <a:pt x="1162914" y="69598"/>
                  <a:pt x="1161707" y="71408"/>
                </a:cubicBezTo>
                <a:cubicBezTo>
                  <a:pt x="1161104" y="72253"/>
                  <a:pt x="1160380" y="73278"/>
                  <a:pt x="1159536" y="74485"/>
                </a:cubicBezTo>
                <a:cubicBezTo>
                  <a:pt x="1158691" y="75691"/>
                  <a:pt x="1157726" y="77079"/>
                  <a:pt x="1156640" y="78647"/>
                </a:cubicBezTo>
                <a:lnTo>
                  <a:pt x="1151754" y="86248"/>
                </a:lnTo>
                <a:cubicBezTo>
                  <a:pt x="1150909" y="87696"/>
                  <a:pt x="1149884" y="89083"/>
                  <a:pt x="1148677" y="90410"/>
                </a:cubicBezTo>
                <a:cubicBezTo>
                  <a:pt x="1146144" y="93668"/>
                  <a:pt x="1144876" y="95297"/>
                  <a:pt x="1144876" y="95297"/>
                </a:cubicBezTo>
                <a:cubicBezTo>
                  <a:pt x="1144515" y="95779"/>
                  <a:pt x="1143942" y="96503"/>
                  <a:pt x="1143157" y="97468"/>
                </a:cubicBezTo>
                <a:cubicBezTo>
                  <a:pt x="1142373" y="98434"/>
                  <a:pt x="1141619" y="99158"/>
                  <a:pt x="1140895" y="99640"/>
                </a:cubicBezTo>
                <a:cubicBezTo>
                  <a:pt x="1140533" y="99881"/>
                  <a:pt x="1139628" y="100726"/>
                  <a:pt x="1138181" y="102174"/>
                </a:cubicBezTo>
                <a:cubicBezTo>
                  <a:pt x="1136853" y="103501"/>
                  <a:pt x="1135828" y="104406"/>
                  <a:pt x="1135104" y="104888"/>
                </a:cubicBezTo>
                <a:lnTo>
                  <a:pt x="1133656" y="105431"/>
                </a:lnTo>
                <a:cubicBezTo>
                  <a:pt x="1133536" y="105431"/>
                  <a:pt x="1133385" y="105341"/>
                  <a:pt x="1133204" y="105160"/>
                </a:cubicBezTo>
                <a:cubicBezTo>
                  <a:pt x="1133023" y="104979"/>
                  <a:pt x="1132932" y="104768"/>
                  <a:pt x="1132932" y="104526"/>
                </a:cubicBezTo>
                <a:cubicBezTo>
                  <a:pt x="1132691" y="102717"/>
                  <a:pt x="1133174" y="101148"/>
                  <a:pt x="1134380" y="99821"/>
                </a:cubicBezTo>
                <a:cubicBezTo>
                  <a:pt x="1136190" y="98011"/>
                  <a:pt x="1137095" y="97106"/>
                  <a:pt x="1137095" y="97106"/>
                </a:cubicBezTo>
                <a:cubicBezTo>
                  <a:pt x="1139146" y="94693"/>
                  <a:pt x="1140111" y="93547"/>
                  <a:pt x="1139990" y="93668"/>
                </a:cubicBezTo>
                <a:lnTo>
                  <a:pt x="1141438" y="92220"/>
                </a:lnTo>
                <a:lnTo>
                  <a:pt x="1143791" y="89144"/>
                </a:lnTo>
                <a:lnTo>
                  <a:pt x="1146144" y="86610"/>
                </a:lnTo>
                <a:cubicBezTo>
                  <a:pt x="1146385" y="86369"/>
                  <a:pt x="1146747" y="85765"/>
                  <a:pt x="1147229" y="84800"/>
                </a:cubicBezTo>
                <a:cubicBezTo>
                  <a:pt x="1148918" y="82628"/>
                  <a:pt x="1150125" y="80939"/>
                  <a:pt x="1150849" y="79733"/>
                </a:cubicBezTo>
                <a:cubicBezTo>
                  <a:pt x="1151452" y="78768"/>
                  <a:pt x="1152025" y="77833"/>
                  <a:pt x="1152568" y="76928"/>
                </a:cubicBezTo>
                <a:cubicBezTo>
                  <a:pt x="1153111" y="76023"/>
                  <a:pt x="1153563" y="75209"/>
                  <a:pt x="1153925" y="74485"/>
                </a:cubicBezTo>
                <a:cubicBezTo>
                  <a:pt x="1157545" y="69417"/>
                  <a:pt x="1159355" y="66884"/>
                  <a:pt x="1159355" y="66884"/>
                </a:cubicBezTo>
                <a:cubicBezTo>
                  <a:pt x="1160802" y="64953"/>
                  <a:pt x="1162009" y="63023"/>
                  <a:pt x="1162974" y="61092"/>
                </a:cubicBezTo>
                <a:cubicBezTo>
                  <a:pt x="1163215" y="60731"/>
                  <a:pt x="1163819" y="59584"/>
                  <a:pt x="1164784" y="57654"/>
                </a:cubicBezTo>
                <a:cubicBezTo>
                  <a:pt x="1165266" y="56930"/>
                  <a:pt x="1165387" y="56357"/>
                  <a:pt x="1165146" y="55935"/>
                </a:cubicBezTo>
                <a:cubicBezTo>
                  <a:pt x="1164904" y="55512"/>
                  <a:pt x="1164362" y="55301"/>
                  <a:pt x="1163517" y="55301"/>
                </a:cubicBezTo>
                <a:lnTo>
                  <a:pt x="1156640" y="55482"/>
                </a:lnTo>
                <a:cubicBezTo>
                  <a:pt x="1156037" y="55482"/>
                  <a:pt x="1155494" y="55271"/>
                  <a:pt x="1155011" y="54849"/>
                </a:cubicBezTo>
                <a:cubicBezTo>
                  <a:pt x="1154529" y="54427"/>
                  <a:pt x="1154227" y="53793"/>
                  <a:pt x="1154106" y="52949"/>
                </a:cubicBezTo>
                <a:cubicBezTo>
                  <a:pt x="1156399" y="51380"/>
                  <a:pt x="1157666" y="50596"/>
                  <a:pt x="1157907" y="50596"/>
                </a:cubicBezTo>
                <a:cubicBezTo>
                  <a:pt x="1159234" y="50596"/>
                  <a:pt x="1160320" y="50294"/>
                  <a:pt x="1161164" y="49691"/>
                </a:cubicBezTo>
                <a:cubicBezTo>
                  <a:pt x="1161526" y="49450"/>
                  <a:pt x="1162190" y="49329"/>
                  <a:pt x="1163155" y="49329"/>
                </a:cubicBezTo>
                <a:close/>
                <a:moveTo>
                  <a:pt x="1451810" y="47338"/>
                </a:moveTo>
                <a:lnTo>
                  <a:pt x="1453620" y="47338"/>
                </a:lnTo>
                <a:cubicBezTo>
                  <a:pt x="1454585" y="47338"/>
                  <a:pt x="1455550" y="47942"/>
                  <a:pt x="1456516" y="49148"/>
                </a:cubicBezTo>
                <a:cubicBezTo>
                  <a:pt x="1456998" y="50355"/>
                  <a:pt x="1457240" y="51079"/>
                  <a:pt x="1457240" y="51320"/>
                </a:cubicBezTo>
                <a:cubicBezTo>
                  <a:pt x="1457240" y="52044"/>
                  <a:pt x="1456757" y="53009"/>
                  <a:pt x="1455792" y="54215"/>
                </a:cubicBezTo>
                <a:cubicBezTo>
                  <a:pt x="1454585" y="55543"/>
                  <a:pt x="1453741" y="57111"/>
                  <a:pt x="1453258" y="58921"/>
                </a:cubicBezTo>
                <a:cubicBezTo>
                  <a:pt x="1452896" y="60007"/>
                  <a:pt x="1452232" y="61515"/>
                  <a:pt x="1451267" y="63445"/>
                </a:cubicBezTo>
                <a:cubicBezTo>
                  <a:pt x="1451147" y="64048"/>
                  <a:pt x="1450936" y="64682"/>
                  <a:pt x="1450634" y="65345"/>
                </a:cubicBezTo>
                <a:cubicBezTo>
                  <a:pt x="1450332" y="66009"/>
                  <a:pt x="1450061" y="66703"/>
                  <a:pt x="1449820" y="67427"/>
                </a:cubicBezTo>
                <a:cubicBezTo>
                  <a:pt x="1449216" y="68512"/>
                  <a:pt x="1448643" y="69840"/>
                  <a:pt x="1448100" y="71408"/>
                </a:cubicBezTo>
                <a:cubicBezTo>
                  <a:pt x="1447557" y="72976"/>
                  <a:pt x="1447105" y="74183"/>
                  <a:pt x="1446743" y="75028"/>
                </a:cubicBezTo>
                <a:cubicBezTo>
                  <a:pt x="1446140" y="76355"/>
                  <a:pt x="1445536" y="77531"/>
                  <a:pt x="1444933" y="78557"/>
                </a:cubicBezTo>
                <a:cubicBezTo>
                  <a:pt x="1444330" y="79582"/>
                  <a:pt x="1443847" y="80517"/>
                  <a:pt x="1443485" y="81362"/>
                </a:cubicBezTo>
                <a:cubicBezTo>
                  <a:pt x="1443124" y="82206"/>
                  <a:pt x="1441917" y="84680"/>
                  <a:pt x="1439866" y="88782"/>
                </a:cubicBezTo>
                <a:cubicBezTo>
                  <a:pt x="1439745" y="89144"/>
                  <a:pt x="1439202" y="90109"/>
                  <a:pt x="1438237" y="91677"/>
                </a:cubicBezTo>
                <a:cubicBezTo>
                  <a:pt x="1440892" y="93608"/>
                  <a:pt x="1442822" y="95116"/>
                  <a:pt x="1444028" y="96202"/>
                </a:cubicBezTo>
                <a:cubicBezTo>
                  <a:pt x="1446803" y="98011"/>
                  <a:pt x="1448553" y="99097"/>
                  <a:pt x="1449277" y="99459"/>
                </a:cubicBezTo>
                <a:cubicBezTo>
                  <a:pt x="1450121" y="99942"/>
                  <a:pt x="1451147" y="100455"/>
                  <a:pt x="1452353" y="100997"/>
                </a:cubicBezTo>
                <a:cubicBezTo>
                  <a:pt x="1453560" y="101540"/>
                  <a:pt x="1454464" y="101932"/>
                  <a:pt x="1455068" y="102174"/>
                </a:cubicBezTo>
                <a:cubicBezTo>
                  <a:pt x="1456033" y="102656"/>
                  <a:pt x="1457089" y="103139"/>
                  <a:pt x="1458235" y="103622"/>
                </a:cubicBezTo>
                <a:cubicBezTo>
                  <a:pt x="1459381" y="104104"/>
                  <a:pt x="1460618" y="104647"/>
                  <a:pt x="1461945" y="105250"/>
                </a:cubicBezTo>
                <a:lnTo>
                  <a:pt x="1467193" y="107422"/>
                </a:lnTo>
                <a:cubicBezTo>
                  <a:pt x="1467796" y="107663"/>
                  <a:pt x="1468370" y="107633"/>
                  <a:pt x="1468912" y="107332"/>
                </a:cubicBezTo>
                <a:cubicBezTo>
                  <a:pt x="1469455" y="107030"/>
                  <a:pt x="1469847" y="106819"/>
                  <a:pt x="1470089" y="106698"/>
                </a:cubicBezTo>
                <a:lnTo>
                  <a:pt x="1472079" y="105431"/>
                </a:lnTo>
                <a:cubicBezTo>
                  <a:pt x="1472200" y="105311"/>
                  <a:pt x="1472351" y="105250"/>
                  <a:pt x="1472532" y="105250"/>
                </a:cubicBezTo>
                <a:cubicBezTo>
                  <a:pt x="1472713" y="105250"/>
                  <a:pt x="1472864" y="105311"/>
                  <a:pt x="1472984" y="105431"/>
                </a:cubicBezTo>
                <a:cubicBezTo>
                  <a:pt x="1473588" y="105673"/>
                  <a:pt x="1473829" y="106035"/>
                  <a:pt x="1473708" y="106517"/>
                </a:cubicBezTo>
                <a:cubicBezTo>
                  <a:pt x="1473588" y="106638"/>
                  <a:pt x="1473527" y="106939"/>
                  <a:pt x="1473527" y="107422"/>
                </a:cubicBezTo>
                <a:cubicBezTo>
                  <a:pt x="1473527" y="107905"/>
                  <a:pt x="1473467" y="108267"/>
                  <a:pt x="1473346" y="108508"/>
                </a:cubicBezTo>
                <a:cubicBezTo>
                  <a:pt x="1473346" y="108749"/>
                  <a:pt x="1473286" y="108960"/>
                  <a:pt x="1473165" y="109141"/>
                </a:cubicBezTo>
                <a:cubicBezTo>
                  <a:pt x="1473045" y="109322"/>
                  <a:pt x="1472984" y="109533"/>
                  <a:pt x="1472984" y="109775"/>
                </a:cubicBezTo>
                <a:cubicBezTo>
                  <a:pt x="1473346" y="110499"/>
                  <a:pt x="1473165" y="111102"/>
                  <a:pt x="1472442" y="111584"/>
                </a:cubicBezTo>
                <a:cubicBezTo>
                  <a:pt x="1471959" y="112067"/>
                  <a:pt x="1471718" y="112851"/>
                  <a:pt x="1471718" y="113937"/>
                </a:cubicBezTo>
                <a:cubicBezTo>
                  <a:pt x="1471718" y="114420"/>
                  <a:pt x="1471537" y="114872"/>
                  <a:pt x="1471174" y="115294"/>
                </a:cubicBezTo>
                <a:cubicBezTo>
                  <a:pt x="1470813" y="115717"/>
                  <a:pt x="1470330" y="115988"/>
                  <a:pt x="1469727" y="116109"/>
                </a:cubicBezTo>
                <a:cubicBezTo>
                  <a:pt x="1469003" y="116109"/>
                  <a:pt x="1468641" y="116350"/>
                  <a:pt x="1468641" y="116833"/>
                </a:cubicBezTo>
                <a:cubicBezTo>
                  <a:pt x="1468641" y="116953"/>
                  <a:pt x="1468550" y="117074"/>
                  <a:pt x="1468370" y="117195"/>
                </a:cubicBezTo>
                <a:cubicBezTo>
                  <a:pt x="1468188" y="117315"/>
                  <a:pt x="1467977" y="117496"/>
                  <a:pt x="1467736" y="117738"/>
                </a:cubicBezTo>
                <a:lnTo>
                  <a:pt x="1466288" y="119366"/>
                </a:lnTo>
                <a:lnTo>
                  <a:pt x="1465202" y="120452"/>
                </a:lnTo>
                <a:lnTo>
                  <a:pt x="1463936" y="122443"/>
                </a:lnTo>
                <a:cubicBezTo>
                  <a:pt x="1463694" y="122684"/>
                  <a:pt x="1463393" y="122865"/>
                  <a:pt x="1463031" y="122986"/>
                </a:cubicBezTo>
                <a:cubicBezTo>
                  <a:pt x="1462427" y="123227"/>
                  <a:pt x="1462126" y="123589"/>
                  <a:pt x="1462126" y="124072"/>
                </a:cubicBezTo>
                <a:cubicBezTo>
                  <a:pt x="1462126" y="125399"/>
                  <a:pt x="1461643" y="126123"/>
                  <a:pt x="1460678" y="126243"/>
                </a:cubicBezTo>
                <a:cubicBezTo>
                  <a:pt x="1460316" y="126364"/>
                  <a:pt x="1459924" y="126515"/>
                  <a:pt x="1459502" y="126696"/>
                </a:cubicBezTo>
                <a:cubicBezTo>
                  <a:pt x="1459080" y="126877"/>
                  <a:pt x="1458748" y="126967"/>
                  <a:pt x="1458506" y="126967"/>
                </a:cubicBezTo>
                <a:cubicBezTo>
                  <a:pt x="1457903" y="127088"/>
                  <a:pt x="1457390" y="127118"/>
                  <a:pt x="1456968" y="127058"/>
                </a:cubicBezTo>
                <a:cubicBezTo>
                  <a:pt x="1456546" y="126998"/>
                  <a:pt x="1456154" y="126967"/>
                  <a:pt x="1455792" y="126967"/>
                </a:cubicBezTo>
                <a:lnTo>
                  <a:pt x="1454887" y="127148"/>
                </a:lnTo>
                <a:lnTo>
                  <a:pt x="1453620" y="127148"/>
                </a:lnTo>
                <a:cubicBezTo>
                  <a:pt x="1453137" y="126907"/>
                  <a:pt x="1452715" y="126786"/>
                  <a:pt x="1452353" y="126786"/>
                </a:cubicBezTo>
                <a:cubicBezTo>
                  <a:pt x="1451629" y="126786"/>
                  <a:pt x="1451086" y="126726"/>
                  <a:pt x="1450724" y="126605"/>
                </a:cubicBezTo>
                <a:lnTo>
                  <a:pt x="1450362" y="126605"/>
                </a:lnTo>
                <a:cubicBezTo>
                  <a:pt x="1450000" y="125761"/>
                  <a:pt x="1449337" y="125278"/>
                  <a:pt x="1448372" y="125158"/>
                </a:cubicBezTo>
                <a:cubicBezTo>
                  <a:pt x="1447406" y="125037"/>
                  <a:pt x="1446864" y="124977"/>
                  <a:pt x="1446743" y="124977"/>
                </a:cubicBezTo>
                <a:cubicBezTo>
                  <a:pt x="1444089" y="124494"/>
                  <a:pt x="1441072" y="122865"/>
                  <a:pt x="1437694" y="120090"/>
                </a:cubicBezTo>
                <a:cubicBezTo>
                  <a:pt x="1437091" y="119608"/>
                  <a:pt x="1436397" y="119095"/>
                  <a:pt x="1435613" y="118552"/>
                </a:cubicBezTo>
                <a:cubicBezTo>
                  <a:pt x="1434829" y="118009"/>
                  <a:pt x="1434014" y="117315"/>
                  <a:pt x="1433170" y="116471"/>
                </a:cubicBezTo>
                <a:lnTo>
                  <a:pt x="1427560" y="110680"/>
                </a:lnTo>
                <a:cubicBezTo>
                  <a:pt x="1426956" y="109835"/>
                  <a:pt x="1426414" y="109835"/>
                  <a:pt x="1425931" y="110680"/>
                </a:cubicBezTo>
                <a:lnTo>
                  <a:pt x="1424121" y="112670"/>
                </a:lnTo>
                <a:cubicBezTo>
                  <a:pt x="1423276" y="113515"/>
                  <a:pt x="1422673" y="114058"/>
                  <a:pt x="1422311" y="114299"/>
                </a:cubicBezTo>
                <a:lnTo>
                  <a:pt x="1421768" y="114661"/>
                </a:lnTo>
                <a:cubicBezTo>
                  <a:pt x="1421648" y="114661"/>
                  <a:pt x="1421497" y="114691"/>
                  <a:pt x="1421316" y="114752"/>
                </a:cubicBezTo>
                <a:cubicBezTo>
                  <a:pt x="1421135" y="114812"/>
                  <a:pt x="1420924" y="114963"/>
                  <a:pt x="1420682" y="115204"/>
                </a:cubicBezTo>
                <a:cubicBezTo>
                  <a:pt x="1419959" y="115928"/>
                  <a:pt x="1419295" y="116350"/>
                  <a:pt x="1418692" y="116471"/>
                </a:cubicBezTo>
                <a:lnTo>
                  <a:pt x="1417244" y="117195"/>
                </a:lnTo>
                <a:lnTo>
                  <a:pt x="1414710" y="119004"/>
                </a:lnTo>
                <a:lnTo>
                  <a:pt x="1413444" y="119366"/>
                </a:lnTo>
                <a:cubicBezTo>
                  <a:pt x="1413202" y="119608"/>
                  <a:pt x="1413021" y="119728"/>
                  <a:pt x="1412901" y="119728"/>
                </a:cubicBezTo>
                <a:lnTo>
                  <a:pt x="1408376" y="121900"/>
                </a:lnTo>
                <a:cubicBezTo>
                  <a:pt x="1407894" y="122141"/>
                  <a:pt x="1407592" y="122021"/>
                  <a:pt x="1407471" y="121538"/>
                </a:cubicBezTo>
                <a:cubicBezTo>
                  <a:pt x="1407471" y="121538"/>
                  <a:pt x="1407290" y="121357"/>
                  <a:pt x="1406928" y="120995"/>
                </a:cubicBezTo>
                <a:cubicBezTo>
                  <a:pt x="1406204" y="120030"/>
                  <a:pt x="1405843" y="119246"/>
                  <a:pt x="1405843" y="118643"/>
                </a:cubicBezTo>
                <a:cubicBezTo>
                  <a:pt x="1405963" y="118281"/>
                  <a:pt x="1405993" y="117798"/>
                  <a:pt x="1405933" y="117195"/>
                </a:cubicBezTo>
                <a:cubicBezTo>
                  <a:pt x="1405873" y="116591"/>
                  <a:pt x="1405843" y="116109"/>
                  <a:pt x="1405843" y="115747"/>
                </a:cubicBezTo>
                <a:cubicBezTo>
                  <a:pt x="1405843" y="115506"/>
                  <a:pt x="1405903" y="115294"/>
                  <a:pt x="1406024" y="115114"/>
                </a:cubicBezTo>
                <a:cubicBezTo>
                  <a:pt x="1406144" y="114933"/>
                  <a:pt x="1406265" y="114842"/>
                  <a:pt x="1406386" y="114842"/>
                </a:cubicBezTo>
                <a:cubicBezTo>
                  <a:pt x="1406868" y="114963"/>
                  <a:pt x="1407170" y="114872"/>
                  <a:pt x="1407290" y="114571"/>
                </a:cubicBezTo>
                <a:cubicBezTo>
                  <a:pt x="1407411" y="114269"/>
                  <a:pt x="1407471" y="114058"/>
                  <a:pt x="1407471" y="113937"/>
                </a:cubicBezTo>
                <a:cubicBezTo>
                  <a:pt x="1407713" y="112610"/>
                  <a:pt x="1408135" y="111765"/>
                  <a:pt x="1408738" y="111404"/>
                </a:cubicBezTo>
                <a:cubicBezTo>
                  <a:pt x="1409221" y="111162"/>
                  <a:pt x="1409462" y="110680"/>
                  <a:pt x="1409462" y="109956"/>
                </a:cubicBezTo>
                <a:cubicBezTo>
                  <a:pt x="1409583" y="109111"/>
                  <a:pt x="1410065" y="108387"/>
                  <a:pt x="1410910" y="107784"/>
                </a:cubicBezTo>
                <a:cubicBezTo>
                  <a:pt x="1411151" y="107663"/>
                  <a:pt x="1411332" y="107482"/>
                  <a:pt x="1411453" y="107241"/>
                </a:cubicBezTo>
                <a:cubicBezTo>
                  <a:pt x="1411574" y="107000"/>
                  <a:pt x="1411694" y="106819"/>
                  <a:pt x="1411815" y="106698"/>
                </a:cubicBezTo>
                <a:lnTo>
                  <a:pt x="1411996" y="106698"/>
                </a:lnTo>
                <a:cubicBezTo>
                  <a:pt x="1412237" y="106698"/>
                  <a:pt x="1412508" y="106789"/>
                  <a:pt x="1412810" y="106970"/>
                </a:cubicBezTo>
                <a:cubicBezTo>
                  <a:pt x="1413112" y="107151"/>
                  <a:pt x="1413383" y="107120"/>
                  <a:pt x="1413624" y="106879"/>
                </a:cubicBezTo>
                <a:lnTo>
                  <a:pt x="1414891" y="105793"/>
                </a:lnTo>
                <a:cubicBezTo>
                  <a:pt x="1415374" y="105190"/>
                  <a:pt x="1415917" y="104557"/>
                  <a:pt x="1416520" y="103893"/>
                </a:cubicBezTo>
                <a:cubicBezTo>
                  <a:pt x="1417123" y="103229"/>
                  <a:pt x="1417727" y="102415"/>
                  <a:pt x="1418330" y="101450"/>
                </a:cubicBezTo>
                <a:lnTo>
                  <a:pt x="1419778" y="99821"/>
                </a:lnTo>
                <a:cubicBezTo>
                  <a:pt x="1420260" y="99339"/>
                  <a:pt x="1420502" y="98856"/>
                  <a:pt x="1420502" y="98373"/>
                </a:cubicBezTo>
                <a:cubicBezTo>
                  <a:pt x="1420502" y="98253"/>
                  <a:pt x="1420320" y="97649"/>
                  <a:pt x="1419959" y="96564"/>
                </a:cubicBezTo>
                <a:cubicBezTo>
                  <a:pt x="1418149" y="92823"/>
                  <a:pt x="1417003" y="89747"/>
                  <a:pt x="1416520" y="87334"/>
                </a:cubicBezTo>
                <a:cubicBezTo>
                  <a:pt x="1416399" y="86127"/>
                  <a:pt x="1416098" y="84619"/>
                  <a:pt x="1415615" y="82809"/>
                </a:cubicBezTo>
                <a:cubicBezTo>
                  <a:pt x="1415012" y="80638"/>
                  <a:pt x="1414590" y="79190"/>
                  <a:pt x="1414348" y="78466"/>
                </a:cubicBezTo>
                <a:cubicBezTo>
                  <a:pt x="1414348" y="78225"/>
                  <a:pt x="1414228" y="78104"/>
                  <a:pt x="1413986" y="78104"/>
                </a:cubicBezTo>
                <a:cubicBezTo>
                  <a:pt x="1413383" y="77501"/>
                  <a:pt x="1413323" y="76898"/>
                  <a:pt x="1413806" y="76294"/>
                </a:cubicBezTo>
                <a:cubicBezTo>
                  <a:pt x="1413806" y="76053"/>
                  <a:pt x="1413986" y="75932"/>
                  <a:pt x="1414348" y="75932"/>
                </a:cubicBezTo>
                <a:cubicBezTo>
                  <a:pt x="1416038" y="76053"/>
                  <a:pt x="1417908" y="76536"/>
                  <a:pt x="1419959" y="77380"/>
                </a:cubicBezTo>
                <a:cubicBezTo>
                  <a:pt x="1420562" y="77622"/>
                  <a:pt x="1421256" y="78074"/>
                  <a:pt x="1422040" y="78738"/>
                </a:cubicBezTo>
                <a:cubicBezTo>
                  <a:pt x="1422824" y="79401"/>
                  <a:pt x="1423518" y="79914"/>
                  <a:pt x="1424121" y="80276"/>
                </a:cubicBezTo>
                <a:cubicBezTo>
                  <a:pt x="1425810" y="81965"/>
                  <a:pt x="1426655" y="82809"/>
                  <a:pt x="1426655" y="82809"/>
                </a:cubicBezTo>
                <a:lnTo>
                  <a:pt x="1429007" y="84800"/>
                </a:lnTo>
                <a:lnTo>
                  <a:pt x="1431722" y="80095"/>
                </a:lnTo>
                <a:cubicBezTo>
                  <a:pt x="1434256" y="75751"/>
                  <a:pt x="1435583" y="73459"/>
                  <a:pt x="1435703" y="73218"/>
                </a:cubicBezTo>
                <a:cubicBezTo>
                  <a:pt x="1436066" y="72615"/>
                  <a:pt x="1437393" y="70383"/>
                  <a:pt x="1439685" y="66522"/>
                </a:cubicBezTo>
                <a:cubicBezTo>
                  <a:pt x="1440047" y="65677"/>
                  <a:pt x="1440590" y="64772"/>
                  <a:pt x="1441314" y="63807"/>
                </a:cubicBezTo>
                <a:cubicBezTo>
                  <a:pt x="1442038" y="62842"/>
                  <a:pt x="1442580" y="61997"/>
                  <a:pt x="1442942" y="61273"/>
                </a:cubicBezTo>
                <a:lnTo>
                  <a:pt x="1446200" y="56025"/>
                </a:lnTo>
                <a:lnTo>
                  <a:pt x="1447829" y="52406"/>
                </a:lnTo>
                <a:cubicBezTo>
                  <a:pt x="1448191" y="51440"/>
                  <a:pt x="1447950" y="51079"/>
                  <a:pt x="1447105" y="51320"/>
                </a:cubicBezTo>
                <a:cubicBezTo>
                  <a:pt x="1444933" y="52044"/>
                  <a:pt x="1443304" y="52526"/>
                  <a:pt x="1442219" y="52768"/>
                </a:cubicBezTo>
                <a:cubicBezTo>
                  <a:pt x="1441495" y="53009"/>
                  <a:pt x="1440710" y="53280"/>
                  <a:pt x="1439866" y="53582"/>
                </a:cubicBezTo>
                <a:cubicBezTo>
                  <a:pt x="1439021" y="53884"/>
                  <a:pt x="1438116" y="54155"/>
                  <a:pt x="1437151" y="54396"/>
                </a:cubicBezTo>
                <a:cubicBezTo>
                  <a:pt x="1436789" y="54517"/>
                  <a:pt x="1435462" y="55000"/>
                  <a:pt x="1433170" y="55844"/>
                </a:cubicBezTo>
                <a:cubicBezTo>
                  <a:pt x="1432325" y="56085"/>
                  <a:pt x="1431481" y="56297"/>
                  <a:pt x="1430636" y="56478"/>
                </a:cubicBezTo>
                <a:cubicBezTo>
                  <a:pt x="1429792" y="56659"/>
                  <a:pt x="1428947" y="56870"/>
                  <a:pt x="1428102" y="57111"/>
                </a:cubicBezTo>
                <a:lnTo>
                  <a:pt x="1427017" y="57292"/>
                </a:lnTo>
                <a:cubicBezTo>
                  <a:pt x="1425448" y="57292"/>
                  <a:pt x="1424543" y="56809"/>
                  <a:pt x="1424302" y="55844"/>
                </a:cubicBezTo>
                <a:cubicBezTo>
                  <a:pt x="1424181" y="55603"/>
                  <a:pt x="1423759" y="54939"/>
                  <a:pt x="1423035" y="53853"/>
                </a:cubicBezTo>
                <a:lnTo>
                  <a:pt x="1425207" y="53853"/>
                </a:lnTo>
                <a:lnTo>
                  <a:pt x="1424121" y="52587"/>
                </a:lnTo>
                <a:cubicBezTo>
                  <a:pt x="1424483" y="52707"/>
                  <a:pt x="1424905" y="52768"/>
                  <a:pt x="1425388" y="52768"/>
                </a:cubicBezTo>
                <a:cubicBezTo>
                  <a:pt x="1425870" y="52768"/>
                  <a:pt x="1426172" y="52707"/>
                  <a:pt x="1426293" y="52587"/>
                </a:cubicBezTo>
                <a:cubicBezTo>
                  <a:pt x="1426414" y="52345"/>
                  <a:pt x="1426624" y="52225"/>
                  <a:pt x="1426926" y="52225"/>
                </a:cubicBezTo>
                <a:cubicBezTo>
                  <a:pt x="1427228" y="52225"/>
                  <a:pt x="1427439" y="52225"/>
                  <a:pt x="1427560" y="52225"/>
                </a:cubicBezTo>
                <a:cubicBezTo>
                  <a:pt x="1428042" y="52345"/>
                  <a:pt x="1428766" y="52406"/>
                  <a:pt x="1429731" y="52406"/>
                </a:cubicBezTo>
                <a:lnTo>
                  <a:pt x="1430636" y="52406"/>
                </a:lnTo>
                <a:cubicBezTo>
                  <a:pt x="1432687" y="52164"/>
                  <a:pt x="1434497" y="51802"/>
                  <a:pt x="1436066" y="51320"/>
                </a:cubicBezTo>
                <a:cubicBezTo>
                  <a:pt x="1437151" y="51079"/>
                  <a:pt x="1438267" y="50747"/>
                  <a:pt x="1439413" y="50324"/>
                </a:cubicBezTo>
                <a:cubicBezTo>
                  <a:pt x="1440560" y="49902"/>
                  <a:pt x="1441796" y="49570"/>
                  <a:pt x="1443124" y="49329"/>
                </a:cubicBezTo>
                <a:lnTo>
                  <a:pt x="1449096" y="48062"/>
                </a:lnTo>
                <a:cubicBezTo>
                  <a:pt x="1449458" y="48062"/>
                  <a:pt x="1449699" y="48002"/>
                  <a:pt x="1449820" y="47881"/>
                </a:cubicBezTo>
                <a:cubicBezTo>
                  <a:pt x="1450182" y="47519"/>
                  <a:pt x="1450845" y="47338"/>
                  <a:pt x="1451810" y="47338"/>
                </a:cubicBezTo>
                <a:close/>
                <a:moveTo>
                  <a:pt x="844048" y="41185"/>
                </a:moveTo>
                <a:cubicBezTo>
                  <a:pt x="848151" y="41185"/>
                  <a:pt x="851167" y="41246"/>
                  <a:pt x="853097" y="41366"/>
                </a:cubicBezTo>
                <a:cubicBezTo>
                  <a:pt x="855993" y="41366"/>
                  <a:pt x="858708" y="41909"/>
                  <a:pt x="861241" y="42995"/>
                </a:cubicBezTo>
                <a:cubicBezTo>
                  <a:pt x="861362" y="43116"/>
                  <a:pt x="861754" y="43327"/>
                  <a:pt x="862418" y="43628"/>
                </a:cubicBezTo>
                <a:cubicBezTo>
                  <a:pt x="863081" y="43930"/>
                  <a:pt x="863594" y="44503"/>
                  <a:pt x="863956" y="45348"/>
                </a:cubicBezTo>
                <a:cubicBezTo>
                  <a:pt x="863956" y="45468"/>
                  <a:pt x="864076" y="45559"/>
                  <a:pt x="864318" y="45619"/>
                </a:cubicBezTo>
                <a:cubicBezTo>
                  <a:pt x="864559" y="45679"/>
                  <a:pt x="864800" y="45770"/>
                  <a:pt x="865042" y="45891"/>
                </a:cubicBezTo>
                <a:lnTo>
                  <a:pt x="869023" y="49148"/>
                </a:lnTo>
                <a:cubicBezTo>
                  <a:pt x="869506" y="49631"/>
                  <a:pt x="869747" y="50053"/>
                  <a:pt x="869747" y="50415"/>
                </a:cubicBezTo>
                <a:cubicBezTo>
                  <a:pt x="869747" y="50898"/>
                  <a:pt x="869687" y="51259"/>
                  <a:pt x="869566" y="51501"/>
                </a:cubicBezTo>
                <a:cubicBezTo>
                  <a:pt x="869445" y="51983"/>
                  <a:pt x="869325" y="52496"/>
                  <a:pt x="869204" y="53039"/>
                </a:cubicBezTo>
                <a:cubicBezTo>
                  <a:pt x="869084" y="53582"/>
                  <a:pt x="868963" y="54095"/>
                  <a:pt x="868842" y="54577"/>
                </a:cubicBezTo>
                <a:lnTo>
                  <a:pt x="868842" y="54758"/>
                </a:lnTo>
                <a:lnTo>
                  <a:pt x="868661" y="55844"/>
                </a:lnTo>
                <a:cubicBezTo>
                  <a:pt x="869264" y="55844"/>
                  <a:pt x="869687" y="55905"/>
                  <a:pt x="869928" y="56025"/>
                </a:cubicBezTo>
                <a:lnTo>
                  <a:pt x="874995" y="56206"/>
                </a:lnTo>
                <a:cubicBezTo>
                  <a:pt x="877529" y="56447"/>
                  <a:pt x="881329" y="56689"/>
                  <a:pt x="886397" y="56930"/>
                </a:cubicBezTo>
                <a:cubicBezTo>
                  <a:pt x="887000" y="56930"/>
                  <a:pt x="887482" y="56990"/>
                  <a:pt x="887844" y="57111"/>
                </a:cubicBezTo>
                <a:cubicBezTo>
                  <a:pt x="888206" y="57232"/>
                  <a:pt x="888568" y="57352"/>
                  <a:pt x="888930" y="57473"/>
                </a:cubicBezTo>
                <a:cubicBezTo>
                  <a:pt x="889654" y="57594"/>
                  <a:pt x="890167" y="57805"/>
                  <a:pt x="890469" y="58106"/>
                </a:cubicBezTo>
                <a:cubicBezTo>
                  <a:pt x="890770" y="58408"/>
                  <a:pt x="890981" y="58981"/>
                  <a:pt x="891102" y="59826"/>
                </a:cubicBezTo>
                <a:cubicBezTo>
                  <a:pt x="891102" y="60188"/>
                  <a:pt x="891343" y="60489"/>
                  <a:pt x="891826" y="60731"/>
                </a:cubicBezTo>
                <a:cubicBezTo>
                  <a:pt x="892188" y="60972"/>
                  <a:pt x="892972" y="61334"/>
                  <a:pt x="894179" y="61816"/>
                </a:cubicBezTo>
                <a:lnTo>
                  <a:pt x="895084" y="62540"/>
                </a:lnTo>
                <a:lnTo>
                  <a:pt x="894360" y="63083"/>
                </a:lnTo>
                <a:cubicBezTo>
                  <a:pt x="892188" y="64048"/>
                  <a:pt x="890559" y="64652"/>
                  <a:pt x="889473" y="64893"/>
                </a:cubicBezTo>
                <a:cubicBezTo>
                  <a:pt x="888629" y="65014"/>
                  <a:pt x="887664" y="65255"/>
                  <a:pt x="886578" y="65617"/>
                </a:cubicBezTo>
                <a:cubicBezTo>
                  <a:pt x="885492" y="65979"/>
                  <a:pt x="884647" y="66280"/>
                  <a:pt x="884044" y="66522"/>
                </a:cubicBezTo>
                <a:lnTo>
                  <a:pt x="882958" y="66884"/>
                </a:lnTo>
                <a:lnTo>
                  <a:pt x="878434" y="67427"/>
                </a:lnTo>
                <a:lnTo>
                  <a:pt x="876262" y="67246"/>
                </a:lnTo>
                <a:lnTo>
                  <a:pt x="870833" y="66703"/>
                </a:lnTo>
                <a:cubicBezTo>
                  <a:pt x="869747" y="66582"/>
                  <a:pt x="867937" y="66522"/>
                  <a:pt x="865404" y="66522"/>
                </a:cubicBezTo>
                <a:cubicBezTo>
                  <a:pt x="865042" y="66522"/>
                  <a:pt x="864740" y="66642"/>
                  <a:pt x="864499" y="66884"/>
                </a:cubicBezTo>
                <a:cubicBezTo>
                  <a:pt x="864137" y="67608"/>
                  <a:pt x="863352" y="69236"/>
                  <a:pt x="862146" y="71770"/>
                </a:cubicBezTo>
                <a:cubicBezTo>
                  <a:pt x="862387" y="72011"/>
                  <a:pt x="862719" y="72222"/>
                  <a:pt x="863141" y="72403"/>
                </a:cubicBezTo>
                <a:cubicBezTo>
                  <a:pt x="863564" y="72584"/>
                  <a:pt x="863956" y="72796"/>
                  <a:pt x="864318" y="73037"/>
                </a:cubicBezTo>
                <a:cubicBezTo>
                  <a:pt x="864921" y="73399"/>
                  <a:pt x="864921" y="73761"/>
                  <a:pt x="864318" y="74123"/>
                </a:cubicBezTo>
                <a:cubicBezTo>
                  <a:pt x="863835" y="74485"/>
                  <a:pt x="863111" y="74907"/>
                  <a:pt x="862146" y="75389"/>
                </a:cubicBezTo>
                <a:cubicBezTo>
                  <a:pt x="861905" y="75389"/>
                  <a:pt x="861724" y="75450"/>
                  <a:pt x="861603" y="75570"/>
                </a:cubicBezTo>
                <a:cubicBezTo>
                  <a:pt x="861241" y="76053"/>
                  <a:pt x="860578" y="76415"/>
                  <a:pt x="859612" y="76656"/>
                </a:cubicBezTo>
                <a:lnTo>
                  <a:pt x="857441" y="77561"/>
                </a:lnTo>
                <a:lnTo>
                  <a:pt x="855631" y="78466"/>
                </a:lnTo>
                <a:cubicBezTo>
                  <a:pt x="853700" y="79069"/>
                  <a:pt x="851529" y="79431"/>
                  <a:pt x="849116" y="79552"/>
                </a:cubicBezTo>
                <a:cubicBezTo>
                  <a:pt x="846703" y="79673"/>
                  <a:pt x="844290" y="79733"/>
                  <a:pt x="841877" y="79733"/>
                </a:cubicBezTo>
                <a:cubicBezTo>
                  <a:pt x="840429" y="79733"/>
                  <a:pt x="839343" y="79793"/>
                  <a:pt x="838619" y="79914"/>
                </a:cubicBezTo>
                <a:cubicBezTo>
                  <a:pt x="836086" y="79914"/>
                  <a:pt x="834155" y="79974"/>
                  <a:pt x="832828" y="80095"/>
                </a:cubicBezTo>
                <a:cubicBezTo>
                  <a:pt x="830898" y="80336"/>
                  <a:pt x="829329" y="80577"/>
                  <a:pt x="828123" y="80819"/>
                </a:cubicBezTo>
                <a:cubicBezTo>
                  <a:pt x="826192" y="81301"/>
                  <a:pt x="823900" y="81543"/>
                  <a:pt x="821246" y="81543"/>
                </a:cubicBezTo>
                <a:lnTo>
                  <a:pt x="816178" y="81362"/>
                </a:lnTo>
                <a:cubicBezTo>
                  <a:pt x="814731" y="81362"/>
                  <a:pt x="812559" y="81482"/>
                  <a:pt x="809663" y="81724"/>
                </a:cubicBezTo>
                <a:cubicBezTo>
                  <a:pt x="807974" y="81965"/>
                  <a:pt x="806647" y="82086"/>
                  <a:pt x="805682" y="82086"/>
                </a:cubicBezTo>
                <a:cubicBezTo>
                  <a:pt x="804475" y="82086"/>
                  <a:pt x="802545" y="81965"/>
                  <a:pt x="799891" y="81724"/>
                </a:cubicBezTo>
                <a:cubicBezTo>
                  <a:pt x="798322" y="81724"/>
                  <a:pt x="797116" y="81663"/>
                  <a:pt x="796271" y="81543"/>
                </a:cubicBezTo>
                <a:cubicBezTo>
                  <a:pt x="795668" y="81422"/>
                  <a:pt x="795065" y="81271"/>
                  <a:pt x="794461" y="81090"/>
                </a:cubicBezTo>
                <a:cubicBezTo>
                  <a:pt x="793858" y="80909"/>
                  <a:pt x="793436" y="80517"/>
                  <a:pt x="793194" y="79914"/>
                </a:cubicBezTo>
                <a:lnTo>
                  <a:pt x="792471" y="79371"/>
                </a:lnTo>
                <a:cubicBezTo>
                  <a:pt x="790902" y="77802"/>
                  <a:pt x="789937" y="76475"/>
                  <a:pt x="789575" y="75389"/>
                </a:cubicBezTo>
                <a:cubicBezTo>
                  <a:pt x="789937" y="75269"/>
                  <a:pt x="790269" y="75148"/>
                  <a:pt x="790570" y="75028"/>
                </a:cubicBezTo>
                <a:cubicBezTo>
                  <a:pt x="790872" y="74907"/>
                  <a:pt x="791144" y="74786"/>
                  <a:pt x="791385" y="74666"/>
                </a:cubicBezTo>
                <a:cubicBezTo>
                  <a:pt x="791747" y="74666"/>
                  <a:pt x="791928" y="74726"/>
                  <a:pt x="791928" y="74847"/>
                </a:cubicBezTo>
                <a:cubicBezTo>
                  <a:pt x="792531" y="75450"/>
                  <a:pt x="793194" y="75510"/>
                  <a:pt x="793918" y="75028"/>
                </a:cubicBezTo>
                <a:lnTo>
                  <a:pt x="794642" y="75028"/>
                </a:lnTo>
                <a:cubicBezTo>
                  <a:pt x="794401" y="73459"/>
                  <a:pt x="794160" y="71589"/>
                  <a:pt x="793918" y="69417"/>
                </a:cubicBezTo>
                <a:cubicBezTo>
                  <a:pt x="793194" y="69659"/>
                  <a:pt x="792531" y="69779"/>
                  <a:pt x="791928" y="69779"/>
                </a:cubicBezTo>
                <a:cubicBezTo>
                  <a:pt x="788912" y="70262"/>
                  <a:pt x="786438" y="70684"/>
                  <a:pt x="784508" y="71046"/>
                </a:cubicBezTo>
                <a:cubicBezTo>
                  <a:pt x="782215" y="71287"/>
                  <a:pt x="780587" y="71770"/>
                  <a:pt x="779622" y="72494"/>
                </a:cubicBezTo>
                <a:cubicBezTo>
                  <a:pt x="779380" y="72615"/>
                  <a:pt x="779109" y="72796"/>
                  <a:pt x="778807" y="73037"/>
                </a:cubicBezTo>
                <a:cubicBezTo>
                  <a:pt x="778506" y="73278"/>
                  <a:pt x="778234" y="73399"/>
                  <a:pt x="777993" y="73399"/>
                </a:cubicBezTo>
                <a:cubicBezTo>
                  <a:pt x="777027" y="73399"/>
                  <a:pt x="776273" y="73067"/>
                  <a:pt x="775730" y="72403"/>
                </a:cubicBezTo>
                <a:cubicBezTo>
                  <a:pt x="775188" y="71740"/>
                  <a:pt x="774856" y="70986"/>
                  <a:pt x="774735" y="70141"/>
                </a:cubicBezTo>
                <a:cubicBezTo>
                  <a:pt x="774614" y="69297"/>
                  <a:pt x="774554" y="67909"/>
                  <a:pt x="774554" y="65979"/>
                </a:cubicBezTo>
                <a:cubicBezTo>
                  <a:pt x="774434" y="65496"/>
                  <a:pt x="774524" y="65074"/>
                  <a:pt x="774826" y="64712"/>
                </a:cubicBezTo>
                <a:cubicBezTo>
                  <a:pt x="775127" y="64350"/>
                  <a:pt x="775519" y="64109"/>
                  <a:pt x="776002" y="63988"/>
                </a:cubicBezTo>
                <a:lnTo>
                  <a:pt x="776364" y="65074"/>
                </a:lnTo>
                <a:lnTo>
                  <a:pt x="778174" y="63807"/>
                </a:lnTo>
                <a:lnTo>
                  <a:pt x="778536" y="65617"/>
                </a:lnTo>
                <a:cubicBezTo>
                  <a:pt x="778777" y="65737"/>
                  <a:pt x="779320" y="65798"/>
                  <a:pt x="780164" y="65798"/>
                </a:cubicBezTo>
                <a:lnTo>
                  <a:pt x="780888" y="65798"/>
                </a:lnTo>
                <a:cubicBezTo>
                  <a:pt x="785956" y="65074"/>
                  <a:pt x="789816" y="64471"/>
                  <a:pt x="792471" y="63988"/>
                </a:cubicBezTo>
                <a:cubicBezTo>
                  <a:pt x="792833" y="63988"/>
                  <a:pt x="793074" y="63928"/>
                  <a:pt x="793194" y="63807"/>
                </a:cubicBezTo>
                <a:cubicBezTo>
                  <a:pt x="793315" y="63686"/>
                  <a:pt x="793436" y="63626"/>
                  <a:pt x="793556" y="63626"/>
                </a:cubicBezTo>
                <a:lnTo>
                  <a:pt x="793556" y="57654"/>
                </a:lnTo>
                <a:cubicBezTo>
                  <a:pt x="793436" y="57533"/>
                  <a:pt x="793194" y="57352"/>
                  <a:pt x="792833" y="57111"/>
                </a:cubicBezTo>
                <a:cubicBezTo>
                  <a:pt x="792471" y="56870"/>
                  <a:pt x="792229" y="56568"/>
                  <a:pt x="792109" y="56206"/>
                </a:cubicBezTo>
                <a:cubicBezTo>
                  <a:pt x="791747" y="55724"/>
                  <a:pt x="791566" y="55362"/>
                  <a:pt x="791566" y="55120"/>
                </a:cubicBezTo>
                <a:cubicBezTo>
                  <a:pt x="791566" y="54879"/>
                  <a:pt x="791807" y="54577"/>
                  <a:pt x="792290" y="54215"/>
                </a:cubicBezTo>
                <a:cubicBezTo>
                  <a:pt x="793255" y="53371"/>
                  <a:pt x="794160" y="52104"/>
                  <a:pt x="795004" y="50415"/>
                </a:cubicBezTo>
                <a:cubicBezTo>
                  <a:pt x="795004" y="50415"/>
                  <a:pt x="795125" y="50294"/>
                  <a:pt x="795366" y="50053"/>
                </a:cubicBezTo>
                <a:cubicBezTo>
                  <a:pt x="795728" y="50174"/>
                  <a:pt x="795909" y="50355"/>
                  <a:pt x="795909" y="50596"/>
                </a:cubicBezTo>
                <a:cubicBezTo>
                  <a:pt x="796633" y="50355"/>
                  <a:pt x="797297" y="50113"/>
                  <a:pt x="797900" y="49872"/>
                </a:cubicBezTo>
                <a:cubicBezTo>
                  <a:pt x="798141" y="49751"/>
                  <a:pt x="798352" y="49631"/>
                  <a:pt x="798533" y="49510"/>
                </a:cubicBezTo>
                <a:cubicBezTo>
                  <a:pt x="798714" y="49389"/>
                  <a:pt x="798926" y="49269"/>
                  <a:pt x="799167" y="49148"/>
                </a:cubicBezTo>
                <a:lnTo>
                  <a:pt x="800976" y="48062"/>
                </a:lnTo>
                <a:cubicBezTo>
                  <a:pt x="801700" y="47942"/>
                  <a:pt x="802666" y="47640"/>
                  <a:pt x="803872" y="47157"/>
                </a:cubicBezTo>
                <a:lnTo>
                  <a:pt x="806406" y="46072"/>
                </a:lnTo>
                <a:cubicBezTo>
                  <a:pt x="807612" y="45710"/>
                  <a:pt x="808396" y="45468"/>
                  <a:pt x="808758" y="45348"/>
                </a:cubicBezTo>
                <a:cubicBezTo>
                  <a:pt x="812378" y="44262"/>
                  <a:pt x="816721" y="43417"/>
                  <a:pt x="821789" y="42814"/>
                </a:cubicBezTo>
                <a:cubicBezTo>
                  <a:pt x="822392" y="42814"/>
                  <a:pt x="822814" y="42754"/>
                  <a:pt x="823055" y="42633"/>
                </a:cubicBezTo>
                <a:lnTo>
                  <a:pt x="823960" y="42090"/>
                </a:lnTo>
                <a:cubicBezTo>
                  <a:pt x="824684" y="41728"/>
                  <a:pt x="825046" y="41607"/>
                  <a:pt x="825046" y="41728"/>
                </a:cubicBezTo>
                <a:cubicBezTo>
                  <a:pt x="825288" y="42090"/>
                  <a:pt x="825589" y="42241"/>
                  <a:pt x="825951" y="42181"/>
                </a:cubicBezTo>
                <a:cubicBezTo>
                  <a:pt x="826313" y="42120"/>
                  <a:pt x="826554" y="42090"/>
                  <a:pt x="826675" y="42090"/>
                </a:cubicBezTo>
                <a:cubicBezTo>
                  <a:pt x="832949" y="41487"/>
                  <a:pt x="838740" y="41185"/>
                  <a:pt x="844048" y="41185"/>
                </a:cubicBezTo>
                <a:close/>
                <a:moveTo>
                  <a:pt x="1235545" y="32860"/>
                </a:moveTo>
                <a:lnTo>
                  <a:pt x="1235726" y="33041"/>
                </a:lnTo>
                <a:cubicBezTo>
                  <a:pt x="1237294" y="35937"/>
                  <a:pt x="1238260" y="37867"/>
                  <a:pt x="1238622" y="38833"/>
                </a:cubicBezTo>
                <a:cubicBezTo>
                  <a:pt x="1238984" y="39436"/>
                  <a:pt x="1239285" y="40461"/>
                  <a:pt x="1239527" y="41909"/>
                </a:cubicBezTo>
                <a:cubicBezTo>
                  <a:pt x="1239527" y="42512"/>
                  <a:pt x="1239828" y="42814"/>
                  <a:pt x="1240432" y="42814"/>
                </a:cubicBezTo>
                <a:lnTo>
                  <a:pt x="1246404" y="42814"/>
                </a:lnTo>
                <a:lnTo>
                  <a:pt x="1250023" y="42814"/>
                </a:lnTo>
                <a:lnTo>
                  <a:pt x="1255633" y="43176"/>
                </a:lnTo>
                <a:cubicBezTo>
                  <a:pt x="1256237" y="43176"/>
                  <a:pt x="1256719" y="43236"/>
                  <a:pt x="1257081" y="43357"/>
                </a:cubicBezTo>
                <a:cubicBezTo>
                  <a:pt x="1257443" y="43478"/>
                  <a:pt x="1257805" y="43598"/>
                  <a:pt x="1258167" y="43719"/>
                </a:cubicBezTo>
                <a:cubicBezTo>
                  <a:pt x="1259132" y="43960"/>
                  <a:pt x="1260580" y="44443"/>
                  <a:pt x="1262510" y="45167"/>
                </a:cubicBezTo>
                <a:lnTo>
                  <a:pt x="1264320" y="45710"/>
                </a:lnTo>
                <a:cubicBezTo>
                  <a:pt x="1264079" y="46916"/>
                  <a:pt x="1263958" y="47640"/>
                  <a:pt x="1263958" y="47881"/>
                </a:cubicBezTo>
                <a:cubicBezTo>
                  <a:pt x="1263838" y="48726"/>
                  <a:pt x="1263656" y="49269"/>
                  <a:pt x="1263415" y="49510"/>
                </a:cubicBezTo>
                <a:cubicBezTo>
                  <a:pt x="1263174" y="49751"/>
                  <a:pt x="1262571" y="50053"/>
                  <a:pt x="1261606" y="50415"/>
                </a:cubicBezTo>
                <a:cubicBezTo>
                  <a:pt x="1261244" y="50415"/>
                  <a:pt x="1261002" y="50475"/>
                  <a:pt x="1260882" y="50596"/>
                </a:cubicBezTo>
                <a:cubicBezTo>
                  <a:pt x="1260520" y="51320"/>
                  <a:pt x="1259977" y="51712"/>
                  <a:pt x="1259253" y="51772"/>
                </a:cubicBezTo>
                <a:cubicBezTo>
                  <a:pt x="1258529" y="51833"/>
                  <a:pt x="1258046" y="51863"/>
                  <a:pt x="1257805" y="51863"/>
                </a:cubicBezTo>
                <a:lnTo>
                  <a:pt x="1252557" y="52768"/>
                </a:lnTo>
                <a:cubicBezTo>
                  <a:pt x="1252195" y="52768"/>
                  <a:pt x="1251772" y="52888"/>
                  <a:pt x="1251290" y="53130"/>
                </a:cubicBezTo>
                <a:cubicBezTo>
                  <a:pt x="1248636" y="54577"/>
                  <a:pt x="1245800" y="55301"/>
                  <a:pt x="1242784" y="55301"/>
                </a:cubicBezTo>
                <a:cubicBezTo>
                  <a:pt x="1242543" y="55301"/>
                  <a:pt x="1242302" y="55392"/>
                  <a:pt x="1242060" y="55573"/>
                </a:cubicBezTo>
                <a:cubicBezTo>
                  <a:pt x="1241819" y="55754"/>
                  <a:pt x="1241638" y="55965"/>
                  <a:pt x="1241517" y="56206"/>
                </a:cubicBezTo>
                <a:lnTo>
                  <a:pt x="1240974" y="60731"/>
                </a:lnTo>
                <a:lnTo>
                  <a:pt x="1244051" y="60731"/>
                </a:lnTo>
                <a:lnTo>
                  <a:pt x="1250204" y="61273"/>
                </a:lnTo>
                <a:cubicBezTo>
                  <a:pt x="1250687" y="61273"/>
                  <a:pt x="1251109" y="61334"/>
                  <a:pt x="1251471" y="61454"/>
                </a:cubicBezTo>
                <a:cubicBezTo>
                  <a:pt x="1251833" y="61575"/>
                  <a:pt x="1252134" y="61696"/>
                  <a:pt x="1252376" y="61816"/>
                </a:cubicBezTo>
                <a:lnTo>
                  <a:pt x="1255271" y="62359"/>
                </a:lnTo>
                <a:cubicBezTo>
                  <a:pt x="1255875" y="62359"/>
                  <a:pt x="1256267" y="62480"/>
                  <a:pt x="1256448" y="62721"/>
                </a:cubicBezTo>
                <a:cubicBezTo>
                  <a:pt x="1256629" y="62963"/>
                  <a:pt x="1256840" y="63445"/>
                  <a:pt x="1257081" y="64169"/>
                </a:cubicBezTo>
                <a:cubicBezTo>
                  <a:pt x="1254548" y="66099"/>
                  <a:pt x="1253160" y="67125"/>
                  <a:pt x="1252919" y="67246"/>
                </a:cubicBezTo>
                <a:cubicBezTo>
                  <a:pt x="1251471" y="68211"/>
                  <a:pt x="1250083" y="68693"/>
                  <a:pt x="1248756" y="68693"/>
                </a:cubicBezTo>
                <a:lnTo>
                  <a:pt x="1248213" y="68693"/>
                </a:lnTo>
                <a:cubicBezTo>
                  <a:pt x="1246162" y="68693"/>
                  <a:pt x="1244534" y="69236"/>
                  <a:pt x="1243327" y="70322"/>
                </a:cubicBezTo>
                <a:cubicBezTo>
                  <a:pt x="1242724" y="70925"/>
                  <a:pt x="1242422" y="71529"/>
                  <a:pt x="1242422" y="72132"/>
                </a:cubicBezTo>
                <a:lnTo>
                  <a:pt x="1242241" y="76475"/>
                </a:lnTo>
                <a:cubicBezTo>
                  <a:pt x="1242241" y="77079"/>
                  <a:pt x="1242543" y="77380"/>
                  <a:pt x="1243146" y="77380"/>
                </a:cubicBezTo>
                <a:cubicBezTo>
                  <a:pt x="1243629" y="77260"/>
                  <a:pt x="1244413" y="77199"/>
                  <a:pt x="1245499" y="77199"/>
                </a:cubicBezTo>
                <a:cubicBezTo>
                  <a:pt x="1246585" y="77199"/>
                  <a:pt x="1247308" y="76596"/>
                  <a:pt x="1247670" y="75389"/>
                </a:cubicBezTo>
                <a:cubicBezTo>
                  <a:pt x="1247791" y="74907"/>
                  <a:pt x="1248153" y="74786"/>
                  <a:pt x="1248756" y="75028"/>
                </a:cubicBezTo>
                <a:cubicBezTo>
                  <a:pt x="1249118" y="75148"/>
                  <a:pt x="1249540" y="75088"/>
                  <a:pt x="1250023" y="74847"/>
                </a:cubicBezTo>
                <a:cubicBezTo>
                  <a:pt x="1250144" y="74847"/>
                  <a:pt x="1250325" y="74605"/>
                  <a:pt x="1250566" y="74123"/>
                </a:cubicBezTo>
                <a:cubicBezTo>
                  <a:pt x="1250807" y="74485"/>
                  <a:pt x="1251139" y="74666"/>
                  <a:pt x="1251561" y="74666"/>
                </a:cubicBezTo>
                <a:cubicBezTo>
                  <a:pt x="1251984" y="74666"/>
                  <a:pt x="1252255" y="74424"/>
                  <a:pt x="1252376" y="73942"/>
                </a:cubicBezTo>
                <a:lnTo>
                  <a:pt x="1252919" y="73037"/>
                </a:lnTo>
                <a:cubicBezTo>
                  <a:pt x="1252919" y="72916"/>
                  <a:pt x="1253100" y="72856"/>
                  <a:pt x="1253462" y="72856"/>
                </a:cubicBezTo>
                <a:cubicBezTo>
                  <a:pt x="1253824" y="72856"/>
                  <a:pt x="1254004" y="72976"/>
                  <a:pt x="1254004" y="73218"/>
                </a:cubicBezTo>
                <a:cubicBezTo>
                  <a:pt x="1254125" y="74304"/>
                  <a:pt x="1254457" y="75118"/>
                  <a:pt x="1255000" y="75661"/>
                </a:cubicBezTo>
                <a:cubicBezTo>
                  <a:pt x="1255543" y="76204"/>
                  <a:pt x="1256538" y="76898"/>
                  <a:pt x="1257986" y="77742"/>
                </a:cubicBezTo>
                <a:lnTo>
                  <a:pt x="1261967" y="80276"/>
                </a:lnTo>
                <a:lnTo>
                  <a:pt x="1261244" y="80638"/>
                </a:lnTo>
                <a:cubicBezTo>
                  <a:pt x="1261002" y="80758"/>
                  <a:pt x="1260882" y="80879"/>
                  <a:pt x="1260882" y="81000"/>
                </a:cubicBezTo>
                <a:cubicBezTo>
                  <a:pt x="1260882" y="81120"/>
                  <a:pt x="1260821" y="81241"/>
                  <a:pt x="1260701" y="81362"/>
                </a:cubicBezTo>
                <a:cubicBezTo>
                  <a:pt x="1260459" y="81724"/>
                  <a:pt x="1260278" y="82206"/>
                  <a:pt x="1260158" y="82809"/>
                </a:cubicBezTo>
                <a:cubicBezTo>
                  <a:pt x="1260037" y="83413"/>
                  <a:pt x="1259796" y="83835"/>
                  <a:pt x="1259434" y="84076"/>
                </a:cubicBezTo>
                <a:cubicBezTo>
                  <a:pt x="1258469" y="84800"/>
                  <a:pt x="1257805" y="85162"/>
                  <a:pt x="1257443" y="85162"/>
                </a:cubicBezTo>
                <a:lnTo>
                  <a:pt x="1257081" y="85162"/>
                </a:lnTo>
                <a:cubicBezTo>
                  <a:pt x="1257081" y="85162"/>
                  <a:pt x="1257051" y="85192"/>
                  <a:pt x="1256991" y="85253"/>
                </a:cubicBezTo>
                <a:cubicBezTo>
                  <a:pt x="1256930" y="85313"/>
                  <a:pt x="1256900" y="85343"/>
                  <a:pt x="1256900" y="85343"/>
                </a:cubicBezTo>
                <a:cubicBezTo>
                  <a:pt x="1256900" y="85343"/>
                  <a:pt x="1256870" y="85373"/>
                  <a:pt x="1256810" y="85434"/>
                </a:cubicBezTo>
                <a:cubicBezTo>
                  <a:pt x="1256749" y="85494"/>
                  <a:pt x="1256719" y="85524"/>
                  <a:pt x="1256719" y="85524"/>
                </a:cubicBezTo>
                <a:cubicBezTo>
                  <a:pt x="1256478" y="85283"/>
                  <a:pt x="1256176" y="85162"/>
                  <a:pt x="1255814" y="85162"/>
                </a:cubicBezTo>
                <a:cubicBezTo>
                  <a:pt x="1254246" y="84680"/>
                  <a:pt x="1252738" y="85162"/>
                  <a:pt x="1251290" y="86610"/>
                </a:cubicBezTo>
                <a:cubicBezTo>
                  <a:pt x="1250687" y="87213"/>
                  <a:pt x="1249842" y="87635"/>
                  <a:pt x="1248756" y="87877"/>
                </a:cubicBezTo>
                <a:cubicBezTo>
                  <a:pt x="1247670" y="88118"/>
                  <a:pt x="1246826" y="88359"/>
                  <a:pt x="1246223" y="88601"/>
                </a:cubicBezTo>
                <a:lnTo>
                  <a:pt x="1242965" y="89506"/>
                </a:lnTo>
                <a:cubicBezTo>
                  <a:pt x="1242724" y="89626"/>
                  <a:pt x="1242482" y="89928"/>
                  <a:pt x="1242241" y="90410"/>
                </a:cubicBezTo>
                <a:lnTo>
                  <a:pt x="1241517" y="94935"/>
                </a:lnTo>
                <a:lnTo>
                  <a:pt x="1241336" y="98011"/>
                </a:lnTo>
                <a:cubicBezTo>
                  <a:pt x="1241216" y="98494"/>
                  <a:pt x="1241517" y="98735"/>
                  <a:pt x="1242241" y="98735"/>
                </a:cubicBezTo>
                <a:lnTo>
                  <a:pt x="1246042" y="98735"/>
                </a:lnTo>
                <a:lnTo>
                  <a:pt x="1248575" y="98192"/>
                </a:lnTo>
                <a:lnTo>
                  <a:pt x="1248756" y="98192"/>
                </a:lnTo>
                <a:cubicBezTo>
                  <a:pt x="1249360" y="98675"/>
                  <a:pt x="1249872" y="98735"/>
                  <a:pt x="1250294" y="98373"/>
                </a:cubicBezTo>
                <a:cubicBezTo>
                  <a:pt x="1250717" y="98011"/>
                  <a:pt x="1251049" y="97770"/>
                  <a:pt x="1251290" y="97649"/>
                </a:cubicBezTo>
                <a:cubicBezTo>
                  <a:pt x="1251893" y="97408"/>
                  <a:pt x="1252316" y="97348"/>
                  <a:pt x="1252557" y="97468"/>
                </a:cubicBezTo>
                <a:cubicBezTo>
                  <a:pt x="1253160" y="97710"/>
                  <a:pt x="1253763" y="97951"/>
                  <a:pt x="1254366" y="98192"/>
                </a:cubicBezTo>
                <a:cubicBezTo>
                  <a:pt x="1254970" y="98434"/>
                  <a:pt x="1255573" y="98675"/>
                  <a:pt x="1256176" y="98916"/>
                </a:cubicBezTo>
                <a:cubicBezTo>
                  <a:pt x="1258348" y="99640"/>
                  <a:pt x="1259977" y="100123"/>
                  <a:pt x="1261063" y="100364"/>
                </a:cubicBezTo>
                <a:cubicBezTo>
                  <a:pt x="1261424" y="100485"/>
                  <a:pt x="1261998" y="100967"/>
                  <a:pt x="1262782" y="101812"/>
                </a:cubicBezTo>
                <a:cubicBezTo>
                  <a:pt x="1263566" y="102656"/>
                  <a:pt x="1263898" y="103199"/>
                  <a:pt x="1263777" y="103441"/>
                </a:cubicBezTo>
                <a:cubicBezTo>
                  <a:pt x="1263536" y="104647"/>
                  <a:pt x="1263234" y="105552"/>
                  <a:pt x="1262872" y="106155"/>
                </a:cubicBezTo>
                <a:cubicBezTo>
                  <a:pt x="1262510" y="106638"/>
                  <a:pt x="1261786" y="106758"/>
                  <a:pt x="1260701" y="106517"/>
                </a:cubicBezTo>
                <a:cubicBezTo>
                  <a:pt x="1259494" y="106397"/>
                  <a:pt x="1257926" y="106758"/>
                  <a:pt x="1255995" y="107603"/>
                </a:cubicBezTo>
                <a:cubicBezTo>
                  <a:pt x="1253703" y="109171"/>
                  <a:pt x="1251592" y="109956"/>
                  <a:pt x="1249661" y="109956"/>
                </a:cubicBezTo>
                <a:cubicBezTo>
                  <a:pt x="1249058" y="109956"/>
                  <a:pt x="1248274" y="109805"/>
                  <a:pt x="1247308" y="109503"/>
                </a:cubicBezTo>
                <a:cubicBezTo>
                  <a:pt x="1246343" y="109202"/>
                  <a:pt x="1245499" y="108991"/>
                  <a:pt x="1244775" y="108870"/>
                </a:cubicBezTo>
                <a:cubicBezTo>
                  <a:pt x="1244051" y="108749"/>
                  <a:pt x="1242905" y="108689"/>
                  <a:pt x="1241336" y="108689"/>
                </a:cubicBezTo>
                <a:lnTo>
                  <a:pt x="1240070" y="108689"/>
                </a:lnTo>
                <a:cubicBezTo>
                  <a:pt x="1237898" y="109051"/>
                  <a:pt x="1235786" y="109232"/>
                  <a:pt x="1233735" y="109232"/>
                </a:cubicBezTo>
                <a:cubicBezTo>
                  <a:pt x="1231805" y="109232"/>
                  <a:pt x="1230357" y="109111"/>
                  <a:pt x="1229392" y="108870"/>
                </a:cubicBezTo>
                <a:cubicBezTo>
                  <a:pt x="1228427" y="108629"/>
                  <a:pt x="1227371" y="108598"/>
                  <a:pt x="1226225" y="108779"/>
                </a:cubicBezTo>
                <a:cubicBezTo>
                  <a:pt x="1225079" y="108960"/>
                  <a:pt x="1224264" y="109051"/>
                  <a:pt x="1223782" y="109051"/>
                </a:cubicBezTo>
                <a:cubicBezTo>
                  <a:pt x="1218956" y="109533"/>
                  <a:pt x="1215276" y="109835"/>
                  <a:pt x="1212742" y="109956"/>
                </a:cubicBezTo>
                <a:cubicBezTo>
                  <a:pt x="1209967" y="109956"/>
                  <a:pt x="1207856" y="109895"/>
                  <a:pt x="1206408" y="109775"/>
                </a:cubicBezTo>
                <a:cubicBezTo>
                  <a:pt x="1205684" y="109775"/>
                  <a:pt x="1205021" y="109473"/>
                  <a:pt x="1204417" y="108870"/>
                </a:cubicBezTo>
                <a:cubicBezTo>
                  <a:pt x="1204056" y="108387"/>
                  <a:pt x="1203211" y="108025"/>
                  <a:pt x="1201884" y="107784"/>
                </a:cubicBezTo>
                <a:lnTo>
                  <a:pt x="1198445" y="106698"/>
                </a:lnTo>
                <a:cubicBezTo>
                  <a:pt x="1197480" y="106578"/>
                  <a:pt x="1196696" y="105854"/>
                  <a:pt x="1196093" y="104526"/>
                </a:cubicBezTo>
                <a:lnTo>
                  <a:pt x="1196093" y="104165"/>
                </a:lnTo>
                <a:cubicBezTo>
                  <a:pt x="1195851" y="103320"/>
                  <a:pt x="1195791" y="102837"/>
                  <a:pt x="1195912" y="102717"/>
                </a:cubicBezTo>
                <a:cubicBezTo>
                  <a:pt x="1196032" y="102596"/>
                  <a:pt x="1196515" y="102536"/>
                  <a:pt x="1197359" y="102536"/>
                </a:cubicBezTo>
                <a:cubicBezTo>
                  <a:pt x="1197118" y="101812"/>
                  <a:pt x="1197028" y="101359"/>
                  <a:pt x="1197088" y="101178"/>
                </a:cubicBezTo>
                <a:cubicBezTo>
                  <a:pt x="1197148" y="100997"/>
                  <a:pt x="1197601" y="100847"/>
                  <a:pt x="1198445" y="100726"/>
                </a:cubicBezTo>
                <a:cubicBezTo>
                  <a:pt x="1200376" y="100485"/>
                  <a:pt x="1201763" y="100364"/>
                  <a:pt x="1202608" y="100364"/>
                </a:cubicBezTo>
                <a:cubicBezTo>
                  <a:pt x="1203452" y="100364"/>
                  <a:pt x="1204598" y="100485"/>
                  <a:pt x="1206046" y="100726"/>
                </a:cubicBezTo>
                <a:cubicBezTo>
                  <a:pt x="1207977" y="101209"/>
                  <a:pt x="1210088" y="101450"/>
                  <a:pt x="1212380" y="101450"/>
                </a:cubicBezTo>
                <a:cubicBezTo>
                  <a:pt x="1213828" y="101450"/>
                  <a:pt x="1214914" y="101390"/>
                  <a:pt x="1215638" y="101269"/>
                </a:cubicBezTo>
                <a:lnTo>
                  <a:pt x="1224325" y="100183"/>
                </a:lnTo>
                <a:cubicBezTo>
                  <a:pt x="1228065" y="99700"/>
                  <a:pt x="1230719" y="99399"/>
                  <a:pt x="1232288" y="99278"/>
                </a:cubicBezTo>
                <a:cubicBezTo>
                  <a:pt x="1232529" y="96865"/>
                  <a:pt x="1232650" y="95055"/>
                  <a:pt x="1232650" y="93849"/>
                </a:cubicBezTo>
                <a:lnTo>
                  <a:pt x="1232650" y="90953"/>
                </a:lnTo>
                <a:cubicBezTo>
                  <a:pt x="1232529" y="90471"/>
                  <a:pt x="1232378" y="90169"/>
                  <a:pt x="1232197" y="90048"/>
                </a:cubicBezTo>
                <a:cubicBezTo>
                  <a:pt x="1232016" y="89928"/>
                  <a:pt x="1231684" y="89928"/>
                  <a:pt x="1231202" y="90048"/>
                </a:cubicBezTo>
                <a:cubicBezTo>
                  <a:pt x="1227341" y="90290"/>
                  <a:pt x="1224445" y="90531"/>
                  <a:pt x="1222515" y="90772"/>
                </a:cubicBezTo>
                <a:cubicBezTo>
                  <a:pt x="1218654" y="91014"/>
                  <a:pt x="1215819" y="91255"/>
                  <a:pt x="1214009" y="91496"/>
                </a:cubicBezTo>
                <a:cubicBezTo>
                  <a:pt x="1213526" y="91617"/>
                  <a:pt x="1212863" y="91738"/>
                  <a:pt x="1212018" y="91858"/>
                </a:cubicBezTo>
                <a:cubicBezTo>
                  <a:pt x="1211174" y="91979"/>
                  <a:pt x="1210148" y="92039"/>
                  <a:pt x="1208942" y="92039"/>
                </a:cubicBezTo>
                <a:lnTo>
                  <a:pt x="1208218" y="92039"/>
                </a:lnTo>
                <a:cubicBezTo>
                  <a:pt x="1207494" y="91919"/>
                  <a:pt x="1205564" y="92039"/>
                  <a:pt x="1202427" y="92401"/>
                </a:cubicBezTo>
                <a:cubicBezTo>
                  <a:pt x="1201944" y="92401"/>
                  <a:pt x="1201462" y="92522"/>
                  <a:pt x="1200979" y="92763"/>
                </a:cubicBezTo>
                <a:cubicBezTo>
                  <a:pt x="1200496" y="93004"/>
                  <a:pt x="1200134" y="93185"/>
                  <a:pt x="1199893" y="93306"/>
                </a:cubicBezTo>
                <a:cubicBezTo>
                  <a:pt x="1199652" y="93427"/>
                  <a:pt x="1199230" y="93487"/>
                  <a:pt x="1198626" y="93487"/>
                </a:cubicBezTo>
                <a:lnTo>
                  <a:pt x="1195369" y="90953"/>
                </a:lnTo>
                <a:cubicBezTo>
                  <a:pt x="1195369" y="91557"/>
                  <a:pt x="1195248" y="92341"/>
                  <a:pt x="1195007" y="93306"/>
                </a:cubicBezTo>
                <a:lnTo>
                  <a:pt x="1194464" y="99459"/>
                </a:lnTo>
                <a:lnTo>
                  <a:pt x="1193921" y="105793"/>
                </a:lnTo>
                <a:cubicBezTo>
                  <a:pt x="1193921" y="106155"/>
                  <a:pt x="1193860" y="106517"/>
                  <a:pt x="1193740" y="106879"/>
                </a:cubicBezTo>
                <a:cubicBezTo>
                  <a:pt x="1193619" y="107241"/>
                  <a:pt x="1193559" y="107543"/>
                  <a:pt x="1193559" y="107784"/>
                </a:cubicBezTo>
                <a:cubicBezTo>
                  <a:pt x="1193559" y="109835"/>
                  <a:pt x="1193619" y="111343"/>
                  <a:pt x="1193740" y="112308"/>
                </a:cubicBezTo>
                <a:cubicBezTo>
                  <a:pt x="1193981" y="113274"/>
                  <a:pt x="1194524" y="113575"/>
                  <a:pt x="1195369" y="113213"/>
                </a:cubicBezTo>
                <a:cubicBezTo>
                  <a:pt x="1194886" y="114178"/>
                  <a:pt x="1194645" y="115264"/>
                  <a:pt x="1194645" y="116471"/>
                </a:cubicBezTo>
                <a:cubicBezTo>
                  <a:pt x="1194645" y="117436"/>
                  <a:pt x="1194826" y="118401"/>
                  <a:pt x="1195188" y="119366"/>
                </a:cubicBezTo>
                <a:cubicBezTo>
                  <a:pt x="1195308" y="119970"/>
                  <a:pt x="1195278" y="120362"/>
                  <a:pt x="1195097" y="120543"/>
                </a:cubicBezTo>
                <a:cubicBezTo>
                  <a:pt x="1194916" y="120724"/>
                  <a:pt x="1194584" y="120875"/>
                  <a:pt x="1194102" y="120995"/>
                </a:cubicBezTo>
                <a:cubicBezTo>
                  <a:pt x="1193619" y="120995"/>
                  <a:pt x="1193257" y="121086"/>
                  <a:pt x="1193016" y="121267"/>
                </a:cubicBezTo>
                <a:cubicBezTo>
                  <a:pt x="1192775" y="121448"/>
                  <a:pt x="1192533" y="121840"/>
                  <a:pt x="1192292" y="122443"/>
                </a:cubicBezTo>
                <a:lnTo>
                  <a:pt x="1191568" y="121900"/>
                </a:lnTo>
                <a:lnTo>
                  <a:pt x="1189758" y="118281"/>
                </a:lnTo>
                <a:cubicBezTo>
                  <a:pt x="1188431" y="115988"/>
                  <a:pt x="1187647" y="114661"/>
                  <a:pt x="1187406" y="114299"/>
                </a:cubicBezTo>
                <a:cubicBezTo>
                  <a:pt x="1186923" y="113575"/>
                  <a:pt x="1186682" y="112489"/>
                  <a:pt x="1186682" y="111042"/>
                </a:cubicBezTo>
                <a:cubicBezTo>
                  <a:pt x="1186682" y="109956"/>
                  <a:pt x="1186622" y="108870"/>
                  <a:pt x="1186501" y="107784"/>
                </a:cubicBezTo>
                <a:cubicBezTo>
                  <a:pt x="1186380" y="106698"/>
                  <a:pt x="1186320" y="105552"/>
                  <a:pt x="1186320" y="104345"/>
                </a:cubicBezTo>
                <a:cubicBezTo>
                  <a:pt x="1186320" y="103501"/>
                  <a:pt x="1186380" y="102566"/>
                  <a:pt x="1186501" y="101540"/>
                </a:cubicBezTo>
                <a:cubicBezTo>
                  <a:pt x="1186622" y="100515"/>
                  <a:pt x="1186682" y="99519"/>
                  <a:pt x="1186682" y="98554"/>
                </a:cubicBezTo>
                <a:cubicBezTo>
                  <a:pt x="1186682" y="97106"/>
                  <a:pt x="1186802" y="96081"/>
                  <a:pt x="1187044" y="95478"/>
                </a:cubicBezTo>
                <a:lnTo>
                  <a:pt x="1187044" y="95297"/>
                </a:lnTo>
                <a:cubicBezTo>
                  <a:pt x="1186682" y="94693"/>
                  <a:pt x="1186501" y="94090"/>
                  <a:pt x="1186501" y="93487"/>
                </a:cubicBezTo>
                <a:cubicBezTo>
                  <a:pt x="1186501" y="93004"/>
                  <a:pt x="1186561" y="92492"/>
                  <a:pt x="1186682" y="91949"/>
                </a:cubicBezTo>
                <a:cubicBezTo>
                  <a:pt x="1186802" y="91406"/>
                  <a:pt x="1186863" y="90893"/>
                  <a:pt x="1186863" y="90410"/>
                </a:cubicBezTo>
                <a:cubicBezTo>
                  <a:pt x="1186863" y="89083"/>
                  <a:pt x="1186923" y="88058"/>
                  <a:pt x="1187044" y="87334"/>
                </a:cubicBezTo>
                <a:cubicBezTo>
                  <a:pt x="1187044" y="86610"/>
                  <a:pt x="1187104" y="86067"/>
                  <a:pt x="1187225" y="85705"/>
                </a:cubicBezTo>
                <a:lnTo>
                  <a:pt x="1187225" y="85162"/>
                </a:lnTo>
                <a:cubicBezTo>
                  <a:pt x="1186984" y="84680"/>
                  <a:pt x="1186863" y="84257"/>
                  <a:pt x="1186863" y="83895"/>
                </a:cubicBezTo>
                <a:lnTo>
                  <a:pt x="1187225" y="80638"/>
                </a:lnTo>
                <a:lnTo>
                  <a:pt x="1187406" y="79552"/>
                </a:lnTo>
                <a:lnTo>
                  <a:pt x="1187406" y="78285"/>
                </a:lnTo>
                <a:cubicBezTo>
                  <a:pt x="1187406" y="78164"/>
                  <a:pt x="1187376" y="78014"/>
                  <a:pt x="1187315" y="77833"/>
                </a:cubicBezTo>
                <a:cubicBezTo>
                  <a:pt x="1187255" y="77652"/>
                  <a:pt x="1187225" y="77380"/>
                  <a:pt x="1187225" y="77018"/>
                </a:cubicBezTo>
                <a:lnTo>
                  <a:pt x="1187406" y="75751"/>
                </a:lnTo>
                <a:lnTo>
                  <a:pt x="1187406" y="75389"/>
                </a:lnTo>
                <a:cubicBezTo>
                  <a:pt x="1187164" y="74424"/>
                  <a:pt x="1187164" y="73700"/>
                  <a:pt x="1187406" y="73218"/>
                </a:cubicBezTo>
                <a:cubicBezTo>
                  <a:pt x="1187406" y="72856"/>
                  <a:pt x="1187436" y="72283"/>
                  <a:pt x="1187496" y="71499"/>
                </a:cubicBezTo>
                <a:cubicBezTo>
                  <a:pt x="1187556" y="70714"/>
                  <a:pt x="1187768" y="70021"/>
                  <a:pt x="1188130" y="69417"/>
                </a:cubicBezTo>
                <a:cubicBezTo>
                  <a:pt x="1188250" y="69055"/>
                  <a:pt x="1188280" y="68543"/>
                  <a:pt x="1188220" y="67879"/>
                </a:cubicBezTo>
                <a:cubicBezTo>
                  <a:pt x="1188160" y="67215"/>
                  <a:pt x="1188130" y="66703"/>
                  <a:pt x="1188130" y="66341"/>
                </a:cubicBezTo>
                <a:cubicBezTo>
                  <a:pt x="1188130" y="64652"/>
                  <a:pt x="1188190" y="63385"/>
                  <a:pt x="1188311" y="62540"/>
                </a:cubicBezTo>
                <a:lnTo>
                  <a:pt x="1189034" y="50777"/>
                </a:lnTo>
                <a:cubicBezTo>
                  <a:pt x="1189034" y="50536"/>
                  <a:pt x="1188944" y="50234"/>
                  <a:pt x="1188763" y="49872"/>
                </a:cubicBezTo>
                <a:cubicBezTo>
                  <a:pt x="1188582" y="49510"/>
                  <a:pt x="1188431" y="49208"/>
                  <a:pt x="1188311" y="48967"/>
                </a:cubicBezTo>
                <a:cubicBezTo>
                  <a:pt x="1188190" y="48726"/>
                  <a:pt x="1188039" y="48364"/>
                  <a:pt x="1187858" y="47881"/>
                </a:cubicBezTo>
                <a:cubicBezTo>
                  <a:pt x="1187677" y="47399"/>
                  <a:pt x="1187587" y="47037"/>
                  <a:pt x="1187587" y="46795"/>
                </a:cubicBezTo>
                <a:cubicBezTo>
                  <a:pt x="1187587" y="46313"/>
                  <a:pt x="1187828" y="45951"/>
                  <a:pt x="1188311" y="45710"/>
                </a:cubicBezTo>
                <a:cubicBezTo>
                  <a:pt x="1189034" y="45106"/>
                  <a:pt x="1189396" y="44503"/>
                  <a:pt x="1189396" y="43900"/>
                </a:cubicBezTo>
                <a:cubicBezTo>
                  <a:pt x="1189396" y="43297"/>
                  <a:pt x="1189698" y="42271"/>
                  <a:pt x="1190301" y="40823"/>
                </a:cubicBezTo>
                <a:cubicBezTo>
                  <a:pt x="1190301" y="40703"/>
                  <a:pt x="1190392" y="40612"/>
                  <a:pt x="1190573" y="40552"/>
                </a:cubicBezTo>
                <a:cubicBezTo>
                  <a:pt x="1190754" y="40491"/>
                  <a:pt x="1190905" y="40522"/>
                  <a:pt x="1191025" y="40642"/>
                </a:cubicBezTo>
                <a:lnTo>
                  <a:pt x="1192292" y="41547"/>
                </a:lnTo>
                <a:cubicBezTo>
                  <a:pt x="1192654" y="41909"/>
                  <a:pt x="1192895" y="42090"/>
                  <a:pt x="1193016" y="42090"/>
                </a:cubicBezTo>
                <a:cubicBezTo>
                  <a:pt x="1193137" y="42090"/>
                  <a:pt x="1193378" y="41849"/>
                  <a:pt x="1193740" y="41366"/>
                </a:cubicBezTo>
                <a:cubicBezTo>
                  <a:pt x="1193740" y="41246"/>
                  <a:pt x="1193860" y="41185"/>
                  <a:pt x="1194102" y="41185"/>
                </a:cubicBezTo>
                <a:lnTo>
                  <a:pt x="1195188" y="45167"/>
                </a:lnTo>
                <a:cubicBezTo>
                  <a:pt x="1195429" y="46373"/>
                  <a:pt x="1195972" y="46976"/>
                  <a:pt x="1196816" y="46976"/>
                </a:cubicBezTo>
                <a:cubicBezTo>
                  <a:pt x="1197058" y="46976"/>
                  <a:pt x="1197420" y="46856"/>
                  <a:pt x="1197902" y="46614"/>
                </a:cubicBezTo>
                <a:lnTo>
                  <a:pt x="1199712" y="46253"/>
                </a:lnTo>
                <a:lnTo>
                  <a:pt x="1206951" y="45529"/>
                </a:lnTo>
                <a:lnTo>
                  <a:pt x="1212561" y="44443"/>
                </a:lnTo>
                <a:lnTo>
                  <a:pt x="1222877" y="43357"/>
                </a:lnTo>
                <a:lnTo>
                  <a:pt x="1230297" y="42995"/>
                </a:lnTo>
                <a:cubicBezTo>
                  <a:pt x="1230900" y="42995"/>
                  <a:pt x="1231141" y="42693"/>
                  <a:pt x="1231021" y="42090"/>
                </a:cubicBezTo>
                <a:cubicBezTo>
                  <a:pt x="1230780" y="39194"/>
                  <a:pt x="1230538" y="37023"/>
                  <a:pt x="1230297" y="35575"/>
                </a:cubicBezTo>
                <a:cubicBezTo>
                  <a:pt x="1230297" y="35334"/>
                  <a:pt x="1230478" y="35032"/>
                  <a:pt x="1230840" y="34670"/>
                </a:cubicBezTo>
                <a:lnTo>
                  <a:pt x="1231564" y="34127"/>
                </a:lnTo>
                <a:cubicBezTo>
                  <a:pt x="1231684" y="34007"/>
                  <a:pt x="1231926" y="33826"/>
                  <a:pt x="1232288" y="33584"/>
                </a:cubicBezTo>
                <a:cubicBezTo>
                  <a:pt x="1232650" y="33343"/>
                  <a:pt x="1233012" y="33464"/>
                  <a:pt x="1233373" y="33946"/>
                </a:cubicBezTo>
                <a:lnTo>
                  <a:pt x="1234459" y="33765"/>
                </a:lnTo>
                <a:close/>
                <a:moveTo>
                  <a:pt x="133922" y="15487"/>
                </a:moveTo>
                <a:cubicBezTo>
                  <a:pt x="134887" y="15607"/>
                  <a:pt x="135611" y="16150"/>
                  <a:pt x="136093" y="17116"/>
                </a:cubicBezTo>
                <a:cubicBezTo>
                  <a:pt x="136214" y="17357"/>
                  <a:pt x="136636" y="17598"/>
                  <a:pt x="137360" y="17839"/>
                </a:cubicBezTo>
                <a:cubicBezTo>
                  <a:pt x="138084" y="17960"/>
                  <a:pt x="139049" y="18382"/>
                  <a:pt x="140256" y="19106"/>
                </a:cubicBezTo>
                <a:cubicBezTo>
                  <a:pt x="140618" y="19227"/>
                  <a:pt x="140950" y="19438"/>
                  <a:pt x="141251" y="19740"/>
                </a:cubicBezTo>
                <a:cubicBezTo>
                  <a:pt x="141553" y="20041"/>
                  <a:pt x="141824" y="20252"/>
                  <a:pt x="142066" y="20373"/>
                </a:cubicBezTo>
                <a:cubicBezTo>
                  <a:pt x="143151" y="21097"/>
                  <a:pt x="144117" y="22364"/>
                  <a:pt x="144961" y="24174"/>
                </a:cubicBezTo>
                <a:lnTo>
                  <a:pt x="145504" y="25440"/>
                </a:lnTo>
                <a:cubicBezTo>
                  <a:pt x="146107" y="26285"/>
                  <a:pt x="146409" y="27009"/>
                  <a:pt x="146409" y="27612"/>
                </a:cubicBezTo>
                <a:cubicBezTo>
                  <a:pt x="146409" y="28457"/>
                  <a:pt x="146107" y="29362"/>
                  <a:pt x="145504" y="30327"/>
                </a:cubicBezTo>
                <a:cubicBezTo>
                  <a:pt x="145383" y="30568"/>
                  <a:pt x="145263" y="30870"/>
                  <a:pt x="145142" y="31232"/>
                </a:cubicBezTo>
                <a:cubicBezTo>
                  <a:pt x="145022" y="31594"/>
                  <a:pt x="144901" y="31895"/>
                  <a:pt x="144780" y="32136"/>
                </a:cubicBezTo>
                <a:lnTo>
                  <a:pt x="143513" y="34489"/>
                </a:lnTo>
                <a:lnTo>
                  <a:pt x="141342" y="41366"/>
                </a:lnTo>
                <a:lnTo>
                  <a:pt x="139170" y="48062"/>
                </a:lnTo>
                <a:lnTo>
                  <a:pt x="138808" y="50596"/>
                </a:lnTo>
                <a:lnTo>
                  <a:pt x="138265" y="55120"/>
                </a:lnTo>
                <a:cubicBezTo>
                  <a:pt x="138265" y="55482"/>
                  <a:pt x="138386" y="55784"/>
                  <a:pt x="138627" y="56025"/>
                </a:cubicBezTo>
                <a:cubicBezTo>
                  <a:pt x="139472" y="56628"/>
                  <a:pt x="140346" y="57232"/>
                  <a:pt x="141251" y="57835"/>
                </a:cubicBezTo>
                <a:cubicBezTo>
                  <a:pt x="142156" y="58438"/>
                  <a:pt x="143091" y="59162"/>
                  <a:pt x="144056" y="60007"/>
                </a:cubicBezTo>
                <a:cubicBezTo>
                  <a:pt x="145263" y="61213"/>
                  <a:pt x="146168" y="62601"/>
                  <a:pt x="146771" y="64169"/>
                </a:cubicBezTo>
                <a:cubicBezTo>
                  <a:pt x="147374" y="65858"/>
                  <a:pt x="148038" y="68271"/>
                  <a:pt x="148762" y="71408"/>
                </a:cubicBezTo>
                <a:cubicBezTo>
                  <a:pt x="149124" y="73580"/>
                  <a:pt x="149305" y="74726"/>
                  <a:pt x="149305" y="74847"/>
                </a:cubicBezTo>
                <a:cubicBezTo>
                  <a:pt x="149305" y="75450"/>
                  <a:pt x="149244" y="75932"/>
                  <a:pt x="149124" y="76294"/>
                </a:cubicBezTo>
                <a:cubicBezTo>
                  <a:pt x="149003" y="76777"/>
                  <a:pt x="149003" y="77380"/>
                  <a:pt x="149124" y="78104"/>
                </a:cubicBezTo>
                <a:cubicBezTo>
                  <a:pt x="149244" y="78828"/>
                  <a:pt x="149305" y="79431"/>
                  <a:pt x="149305" y="79914"/>
                </a:cubicBezTo>
                <a:cubicBezTo>
                  <a:pt x="149546" y="83775"/>
                  <a:pt x="149667" y="86550"/>
                  <a:pt x="149667" y="88239"/>
                </a:cubicBezTo>
                <a:lnTo>
                  <a:pt x="149486" y="91858"/>
                </a:lnTo>
                <a:lnTo>
                  <a:pt x="149667" y="96021"/>
                </a:lnTo>
                <a:lnTo>
                  <a:pt x="149667" y="96745"/>
                </a:lnTo>
                <a:lnTo>
                  <a:pt x="149667" y="107603"/>
                </a:lnTo>
                <a:cubicBezTo>
                  <a:pt x="149425" y="111826"/>
                  <a:pt x="148882" y="115325"/>
                  <a:pt x="148038" y="118100"/>
                </a:cubicBezTo>
                <a:cubicBezTo>
                  <a:pt x="147917" y="118703"/>
                  <a:pt x="147796" y="119397"/>
                  <a:pt x="147676" y="120181"/>
                </a:cubicBezTo>
                <a:cubicBezTo>
                  <a:pt x="147555" y="120965"/>
                  <a:pt x="147495" y="121598"/>
                  <a:pt x="147495" y="122081"/>
                </a:cubicBezTo>
                <a:lnTo>
                  <a:pt x="145866" y="128053"/>
                </a:lnTo>
                <a:lnTo>
                  <a:pt x="145323" y="130225"/>
                </a:lnTo>
                <a:cubicBezTo>
                  <a:pt x="143875" y="133482"/>
                  <a:pt x="143151" y="135111"/>
                  <a:pt x="143151" y="135111"/>
                </a:cubicBezTo>
                <a:cubicBezTo>
                  <a:pt x="142910" y="134387"/>
                  <a:pt x="142428" y="134025"/>
                  <a:pt x="141704" y="134025"/>
                </a:cubicBezTo>
                <a:cubicBezTo>
                  <a:pt x="141462" y="134025"/>
                  <a:pt x="141100" y="134146"/>
                  <a:pt x="140618" y="134387"/>
                </a:cubicBezTo>
                <a:cubicBezTo>
                  <a:pt x="140497" y="134508"/>
                  <a:pt x="140286" y="134568"/>
                  <a:pt x="139984" y="134568"/>
                </a:cubicBezTo>
                <a:cubicBezTo>
                  <a:pt x="139683" y="134568"/>
                  <a:pt x="139472" y="134629"/>
                  <a:pt x="139351" y="134749"/>
                </a:cubicBezTo>
                <a:lnTo>
                  <a:pt x="138627" y="135292"/>
                </a:lnTo>
                <a:lnTo>
                  <a:pt x="137179" y="136921"/>
                </a:lnTo>
                <a:cubicBezTo>
                  <a:pt x="136817" y="136318"/>
                  <a:pt x="136516" y="135534"/>
                  <a:pt x="136274" y="134568"/>
                </a:cubicBezTo>
                <a:cubicBezTo>
                  <a:pt x="136033" y="133603"/>
                  <a:pt x="135792" y="132940"/>
                  <a:pt x="135550" y="132578"/>
                </a:cubicBezTo>
                <a:lnTo>
                  <a:pt x="133379" y="134025"/>
                </a:lnTo>
                <a:cubicBezTo>
                  <a:pt x="133379" y="133784"/>
                  <a:pt x="133318" y="133603"/>
                  <a:pt x="133198" y="133482"/>
                </a:cubicBezTo>
                <a:cubicBezTo>
                  <a:pt x="132956" y="132035"/>
                  <a:pt x="132836" y="131069"/>
                  <a:pt x="132836" y="130587"/>
                </a:cubicBezTo>
                <a:cubicBezTo>
                  <a:pt x="132715" y="130225"/>
                  <a:pt x="132655" y="129622"/>
                  <a:pt x="132655" y="128777"/>
                </a:cubicBezTo>
                <a:cubicBezTo>
                  <a:pt x="132776" y="127691"/>
                  <a:pt x="132836" y="126062"/>
                  <a:pt x="132836" y="123891"/>
                </a:cubicBezTo>
                <a:cubicBezTo>
                  <a:pt x="132956" y="123408"/>
                  <a:pt x="132987" y="122895"/>
                  <a:pt x="132926" y="122353"/>
                </a:cubicBezTo>
                <a:cubicBezTo>
                  <a:pt x="132866" y="121810"/>
                  <a:pt x="132896" y="121297"/>
                  <a:pt x="133017" y="120814"/>
                </a:cubicBezTo>
                <a:cubicBezTo>
                  <a:pt x="133017" y="120573"/>
                  <a:pt x="133107" y="120211"/>
                  <a:pt x="133288" y="119728"/>
                </a:cubicBezTo>
                <a:cubicBezTo>
                  <a:pt x="133469" y="119246"/>
                  <a:pt x="133560" y="118823"/>
                  <a:pt x="133560" y="118462"/>
                </a:cubicBezTo>
                <a:cubicBezTo>
                  <a:pt x="134284" y="113997"/>
                  <a:pt x="134827" y="109714"/>
                  <a:pt x="135189" y="105612"/>
                </a:cubicBezTo>
                <a:cubicBezTo>
                  <a:pt x="135430" y="102717"/>
                  <a:pt x="135550" y="100485"/>
                  <a:pt x="135550" y="98916"/>
                </a:cubicBezTo>
                <a:cubicBezTo>
                  <a:pt x="135550" y="95297"/>
                  <a:pt x="135309" y="89867"/>
                  <a:pt x="134827" y="82628"/>
                </a:cubicBezTo>
                <a:cubicBezTo>
                  <a:pt x="134827" y="80819"/>
                  <a:pt x="134706" y="78104"/>
                  <a:pt x="134465" y="74485"/>
                </a:cubicBezTo>
                <a:lnTo>
                  <a:pt x="134284" y="73037"/>
                </a:lnTo>
                <a:lnTo>
                  <a:pt x="133922" y="73037"/>
                </a:lnTo>
                <a:lnTo>
                  <a:pt x="132655" y="76837"/>
                </a:lnTo>
                <a:lnTo>
                  <a:pt x="130121" y="85524"/>
                </a:lnTo>
                <a:lnTo>
                  <a:pt x="128854" y="90591"/>
                </a:lnTo>
                <a:cubicBezTo>
                  <a:pt x="128130" y="92280"/>
                  <a:pt x="127648" y="93547"/>
                  <a:pt x="127407" y="94392"/>
                </a:cubicBezTo>
                <a:lnTo>
                  <a:pt x="125416" y="99821"/>
                </a:lnTo>
                <a:lnTo>
                  <a:pt x="123425" y="104707"/>
                </a:lnTo>
                <a:lnTo>
                  <a:pt x="121977" y="108146"/>
                </a:lnTo>
                <a:lnTo>
                  <a:pt x="121253" y="110680"/>
                </a:lnTo>
                <a:lnTo>
                  <a:pt x="119625" y="116833"/>
                </a:lnTo>
                <a:lnTo>
                  <a:pt x="117996" y="121538"/>
                </a:lnTo>
                <a:lnTo>
                  <a:pt x="116005" y="126424"/>
                </a:lnTo>
                <a:cubicBezTo>
                  <a:pt x="115040" y="128114"/>
                  <a:pt x="114376" y="129380"/>
                  <a:pt x="114014" y="130225"/>
                </a:cubicBezTo>
                <a:lnTo>
                  <a:pt x="112386" y="134025"/>
                </a:lnTo>
                <a:lnTo>
                  <a:pt x="112205" y="134387"/>
                </a:lnTo>
                <a:lnTo>
                  <a:pt x="108042" y="143798"/>
                </a:lnTo>
                <a:cubicBezTo>
                  <a:pt x="107801" y="144281"/>
                  <a:pt x="107318" y="145005"/>
                  <a:pt x="106594" y="145970"/>
                </a:cubicBezTo>
                <a:lnTo>
                  <a:pt x="106414" y="146332"/>
                </a:lnTo>
                <a:cubicBezTo>
                  <a:pt x="106052" y="147538"/>
                  <a:pt x="105358" y="148715"/>
                  <a:pt x="104332" y="149861"/>
                </a:cubicBezTo>
                <a:cubicBezTo>
                  <a:pt x="103307" y="151007"/>
                  <a:pt x="102553" y="151882"/>
                  <a:pt x="102070" y="152485"/>
                </a:cubicBezTo>
                <a:lnTo>
                  <a:pt x="101708" y="152847"/>
                </a:lnTo>
                <a:cubicBezTo>
                  <a:pt x="100743" y="153209"/>
                  <a:pt x="99778" y="153902"/>
                  <a:pt x="98813" y="154928"/>
                </a:cubicBezTo>
                <a:cubicBezTo>
                  <a:pt x="97847" y="155954"/>
                  <a:pt x="97063" y="156708"/>
                  <a:pt x="96460" y="157190"/>
                </a:cubicBezTo>
                <a:lnTo>
                  <a:pt x="95193" y="158095"/>
                </a:lnTo>
                <a:lnTo>
                  <a:pt x="93021" y="156647"/>
                </a:lnTo>
                <a:lnTo>
                  <a:pt x="92478" y="155380"/>
                </a:lnTo>
                <a:cubicBezTo>
                  <a:pt x="92237" y="154657"/>
                  <a:pt x="91875" y="154355"/>
                  <a:pt x="91393" y="154476"/>
                </a:cubicBezTo>
                <a:lnTo>
                  <a:pt x="91031" y="154295"/>
                </a:lnTo>
                <a:cubicBezTo>
                  <a:pt x="90669" y="153571"/>
                  <a:pt x="90065" y="153510"/>
                  <a:pt x="89221" y="154114"/>
                </a:cubicBezTo>
                <a:cubicBezTo>
                  <a:pt x="88980" y="153510"/>
                  <a:pt x="88768" y="153179"/>
                  <a:pt x="88587" y="153118"/>
                </a:cubicBezTo>
                <a:cubicBezTo>
                  <a:pt x="88406" y="153058"/>
                  <a:pt x="88075" y="153209"/>
                  <a:pt x="87592" y="153571"/>
                </a:cubicBezTo>
                <a:cubicBezTo>
                  <a:pt x="87230" y="153933"/>
                  <a:pt x="86929" y="154114"/>
                  <a:pt x="86687" y="154114"/>
                </a:cubicBezTo>
                <a:cubicBezTo>
                  <a:pt x="85239" y="154114"/>
                  <a:pt x="83882" y="154536"/>
                  <a:pt x="82615" y="155380"/>
                </a:cubicBezTo>
                <a:cubicBezTo>
                  <a:pt x="81348" y="156225"/>
                  <a:pt x="80534" y="156768"/>
                  <a:pt x="80172" y="157009"/>
                </a:cubicBezTo>
                <a:cubicBezTo>
                  <a:pt x="79690" y="157492"/>
                  <a:pt x="79267" y="157552"/>
                  <a:pt x="78905" y="157190"/>
                </a:cubicBezTo>
                <a:lnTo>
                  <a:pt x="82163" y="153209"/>
                </a:lnTo>
                <a:cubicBezTo>
                  <a:pt x="82525" y="152726"/>
                  <a:pt x="82857" y="152093"/>
                  <a:pt x="83158" y="151308"/>
                </a:cubicBezTo>
                <a:cubicBezTo>
                  <a:pt x="83460" y="150524"/>
                  <a:pt x="83671" y="149951"/>
                  <a:pt x="83792" y="149589"/>
                </a:cubicBezTo>
                <a:cubicBezTo>
                  <a:pt x="82706" y="149469"/>
                  <a:pt x="82163" y="149167"/>
                  <a:pt x="82163" y="148684"/>
                </a:cubicBezTo>
                <a:cubicBezTo>
                  <a:pt x="82163" y="148564"/>
                  <a:pt x="82404" y="148141"/>
                  <a:pt x="82887" y="147418"/>
                </a:cubicBezTo>
                <a:cubicBezTo>
                  <a:pt x="83611" y="146573"/>
                  <a:pt x="84244" y="145457"/>
                  <a:pt x="84787" y="144070"/>
                </a:cubicBezTo>
                <a:cubicBezTo>
                  <a:pt x="85330" y="142682"/>
                  <a:pt x="85782" y="141626"/>
                  <a:pt x="86144" y="140902"/>
                </a:cubicBezTo>
                <a:cubicBezTo>
                  <a:pt x="87110" y="138731"/>
                  <a:pt x="88135" y="137223"/>
                  <a:pt x="89221" y="136378"/>
                </a:cubicBezTo>
                <a:cubicBezTo>
                  <a:pt x="89342" y="136257"/>
                  <a:pt x="89432" y="136076"/>
                  <a:pt x="89492" y="135835"/>
                </a:cubicBezTo>
                <a:cubicBezTo>
                  <a:pt x="89553" y="135594"/>
                  <a:pt x="89643" y="135353"/>
                  <a:pt x="89764" y="135111"/>
                </a:cubicBezTo>
                <a:cubicBezTo>
                  <a:pt x="91212" y="133301"/>
                  <a:pt x="91936" y="132397"/>
                  <a:pt x="91936" y="132397"/>
                </a:cubicBezTo>
                <a:lnTo>
                  <a:pt x="94469" y="128415"/>
                </a:lnTo>
                <a:cubicBezTo>
                  <a:pt x="95314" y="127088"/>
                  <a:pt x="96460" y="125097"/>
                  <a:pt x="97908" y="122443"/>
                </a:cubicBezTo>
                <a:lnTo>
                  <a:pt x="100622" y="116652"/>
                </a:lnTo>
                <a:lnTo>
                  <a:pt x="104423" y="109413"/>
                </a:lnTo>
                <a:lnTo>
                  <a:pt x="107137" y="103984"/>
                </a:lnTo>
                <a:lnTo>
                  <a:pt x="110033" y="98735"/>
                </a:lnTo>
                <a:cubicBezTo>
                  <a:pt x="110274" y="98253"/>
                  <a:pt x="110576" y="97529"/>
                  <a:pt x="110938" y="96564"/>
                </a:cubicBezTo>
                <a:cubicBezTo>
                  <a:pt x="111300" y="95598"/>
                  <a:pt x="111722" y="94754"/>
                  <a:pt x="112205" y="94030"/>
                </a:cubicBezTo>
                <a:cubicBezTo>
                  <a:pt x="113170" y="92341"/>
                  <a:pt x="114045" y="90380"/>
                  <a:pt x="114829" y="88148"/>
                </a:cubicBezTo>
                <a:cubicBezTo>
                  <a:pt x="115613" y="85916"/>
                  <a:pt x="116126" y="84438"/>
                  <a:pt x="116367" y="83714"/>
                </a:cubicBezTo>
                <a:cubicBezTo>
                  <a:pt x="117453" y="80457"/>
                  <a:pt x="118961" y="75450"/>
                  <a:pt x="120892" y="68693"/>
                </a:cubicBezTo>
                <a:lnTo>
                  <a:pt x="123425" y="60007"/>
                </a:lnTo>
                <a:cubicBezTo>
                  <a:pt x="123546" y="59283"/>
                  <a:pt x="123546" y="58830"/>
                  <a:pt x="123425" y="58649"/>
                </a:cubicBezTo>
                <a:cubicBezTo>
                  <a:pt x="123304" y="58468"/>
                  <a:pt x="122882" y="58378"/>
                  <a:pt x="122158" y="58378"/>
                </a:cubicBezTo>
                <a:cubicBezTo>
                  <a:pt x="121917" y="58378"/>
                  <a:pt x="121344" y="58408"/>
                  <a:pt x="120439" y="58468"/>
                </a:cubicBezTo>
                <a:cubicBezTo>
                  <a:pt x="119534" y="58529"/>
                  <a:pt x="118780" y="58257"/>
                  <a:pt x="118177" y="57654"/>
                </a:cubicBezTo>
                <a:cubicBezTo>
                  <a:pt x="117212" y="56930"/>
                  <a:pt x="116729" y="56146"/>
                  <a:pt x="116729" y="55301"/>
                </a:cubicBezTo>
                <a:cubicBezTo>
                  <a:pt x="116729" y="55060"/>
                  <a:pt x="116367" y="54276"/>
                  <a:pt x="115643" y="52949"/>
                </a:cubicBezTo>
                <a:cubicBezTo>
                  <a:pt x="115643" y="52466"/>
                  <a:pt x="115704" y="52104"/>
                  <a:pt x="115824" y="51863"/>
                </a:cubicBezTo>
                <a:lnTo>
                  <a:pt x="116005" y="51320"/>
                </a:lnTo>
                <a:cubicBezTo>
                  <a:pt x="116005" y="50717"/>
                  <a:pt x="116216" y="50264"/>
                  <a:pt x="116639" y="49963"/>
                </a:cubicBezTo>
                <a:cubicBezTo>
                  <a:pt x="117061" y="49661"/>
                  <a:pt x="117332" y="49450"/>
                  <a:pt x="117453" y="49329"/>
                </a:cubicBezTo>
                <a:lnTo>
                  <a:pt x="117634" y="49329"/>
                </a:lnTo>
                <a:cubicBezTo>
                  <a:pt x="117996" y="48726"/>
                  <a:pt x="118569" y="48243"/>
                  <a:pt x="119353" y="47881"/>
                </a:cubicBezTo>
                <a:cubicBezTo>
                  <a:pt x="120137" y="47519"/>
                  <a:pt x="120711" y="47218"/>
                  <a:pt x="121072" y="46976"/>
                </a:cubicBezTo>
                <a:cubicBezTo>
                  <a:pt x="122038" y="47459"/>
                  <a:pt x="122762" y="47881"/>
                  <a:pt x="123244" y="48243"/>
                </a:cubicBezTo>
                <a:cubicBezTo>
                  <a:pt x="123365" y="48485"/>
                  <a:pt x="123486" y="48696"/>
                  <a:pt x="123606" y="48877"/>
                </a:cubicBezTo>
                <a:cubicBezTo>
                  <a:pt x="123727" y="49058"/>
                  <a:pt x="123847" y="49269"/>
                  <a:pt x="123968" y="49510"/>
                </a:cubicBezTo>
                <a:cubicBezTo>
                  <a:pt x="124089" y="49751"/>
                  <a:pt x="124390" y="49993"/>
                  <a:pt x="124873" y="50234"/>
                </a:cubicBezTo>
                <a:cubicBezTo>
                  <a:pt x="125356" y="50234"/>
                  <a:pt x="125718" y="50294"/>
                  <a:pt x="125959" y="50415"/>
                </a:cubicBezTo>
                <a:lnTo>
                  <a:pt x="127045" y="44986"/>
                </a:lnTo>
                <a:cubicBezTo>
                  <a:pt x="127889" y="41487"/>
                  <a:pt x="128553" y="38531"/>
                  <a:pt x="129035" y="36118"/>
                </a:cubicBezTo>
                <a:lnTo>
                  <a:pt x="130483" y="29603"/>
                </a:lnTo>
                <a:lnTo>
                  <a:pt x="132474" y="22726"/>
                </a:lnTo>
                <a:cubicBezTo>
                  <a:pt x="132595" y="22002"/>
                  <a:pt x="133077" y="20433"/>
                  <a:pt x="133922" y="18020"/>
                </a:cubicBezTo>
                <a:cubicBezTo>
                  <a:pt x="134042" y="17417"/>
                  <a:pt x="134073" y="16904"/>
                  <a:pt x="134012" y="16482"/>
                </a:cubicBezTo>
                <a:cubicBezTo>
                  <a:pt x="133952" y="16060"/>
                  <a:pt x="133922" y="15728"/>
                  <a:pt x="133922" y="15487"/>
                </a:cubicBezTo>
                <a:close/>
                <a:moveTo>
                  <a:pt x="1377430" y="12772"/>
                </a:moveTo>
                <a:lnTo>
                  <a:pt x="1378334" y="12953"/>
                </a:lnTo>
                <a:lnTo>
                  <a:pt x="1378696" y="13315"/>
                </a:lnTo>
                <a:cubicBezTo>
                  <a:pt x="1379662" y="13074"/>
                  <a:pt x="1380506" y="12953"/>
                  <a:pt x="1381230" y="12953"/>
                </a:cubicBezTo>
                <a:lnTo>
                  <a:pt x="1382135" y="12953"/>
                </a:lnTo>
                <a:cubicBezTo>
                  <a:pt x="1384789" y="12953"/>
                  <a:pt x="1386780" y="13134"/>
                  <a:pt x="1388107" y="13496"/>
                </a:cubicBezTo>
                <a:cubicBezTo>
                  <a:pt x="1393054" y="14220"/>
                  <a:pt x="1396613" y="15125"/>
                  <a:pt x="1398785" y="16211"/>
                </a:cubicBezTo>
                <a:lnTo>
                  <a:pt x="1401499" y="17116"/>
                </a:lnTo>
                <a:cubicBezTo>
                  <a:pt x="1401620" y="17116"/>
                  <a:pt x="1401952" y="17236"/>
                  <a:pt x="1402494" y="17477"/>
                </a:cubicBezTo>
                <a:cubicBezTo>
                  <a:pt x="1403037" y="17719"/>
                  <a:pt x="1403369" y="18201"/>
                  <a:pt x="1403490" y="18925"/>
                </a:cubicBezTo>
                <a:cubicBezTo>
                  <a:pt x="1403611" y="19287"/>
                  <a:pt x="1403852" y="19529"/>
                  <a:pt x="1404214" y="19649"/>
                </a:cubicBezTo>
                <a:cubicBezTo>
                  <a:pt x="1404696" y="20132"/>
                  <a:pt x="1404757" y="20554"/>
                  <a:pt x="1404395" y="20916"/>
                </a:cubicBezTo>
                <a:cubicBezTo>
                  <a:pt x="1404154" y="21761"/>
                  <a:pt x="1403671" y="22002"/>
                  <a:pt x="1402947" y="21640"/>
                </a:cubicBezTo>
                <a:cubicBezTo>
                  <a:pt x="1402826" y="21519"/>
                  <a:pt x="1402676" y="21489"/>
                  <a:pt x="1402494" y="21549"/>
                </a:cubicBezTo>
                <a:cubicBezTo>
                  <a:pt x="1402314" y="21610"/>
                  <a:pt x="1402163" y="21640"/>
                  <a:pt x="1402042" y="21640"/>
                </a:cubicBezTo>
                <a:lnTo>
                  <a:pt x="1400956" y="21640"/>
                </a:lnTo>
                <a:cubicBezTo>
                  <a:pt x="1400836" y="21761"/>
                  <a:pt x="1400715" y="21791"/>
                  <a:pt x="1400594" y="21730"/>
                </a:cubicBezTo>
                <a:cubicBezTo>
                  <a:pt x="1400474" y="21670"/>
                  <a:pt x="1400353" y="21700"/>
                  <a:pt x="1400232" y="21821"/>
                </a:cubicBezTo>
                <a:lnTo>
                  <a:pt x="1399689" y="22907"/>
                </a:lnTo>
                <a:cubicBezTo>
                  <a:pt x="1399086" y="23148"/>
                  <a:pt x="1398905" y="23450"/>
                  <a:pt x="1399146" y="23812"/>
                </a:cubicBezTo>
                <a:lnTo>
                  <a:pt x="1398785" y="24174"/>
                </a:lnTo>
                <a:cubicBezTo>
                  <a:pt x="1398423" y="23812"/>
                  <a:pt x="1398121" y="23721"/>
                  <a:pt x="1397880" y="23902"/>
                </a:cubicBezTo>
                <a:cubicBezTo>
                  <a:pt x="1397638" y="24083"/>
                  <a:pt x="1397518" y="24174"/>
                  <a:pt x="1397518" y="24174"/>
                </a:cubicBezTo>
                <a:cubicBezTo>
                  <a:pt x="1397276" y="24294"/>
                  <a:pt x="1396945" y="24415"/>
                  <a:pt x="1396522" y="24536"/>
                </a:cubicBezTo>
                <a:cubicBezTo>
                  <a:pt x="1396100" y="24656"/>
                  <a:pt x="1395829" y="24897"/>
                  <a:pt x="1395708" y="25259"/>
                </a:cubicBezTo>
                <a:cubicBezTo>
                  <a:pt x="1395467" y="25742"/>
                  <a:pt x="1395346" y="26285"/>
                  <a:pt x="1395346" y="26888"/>
                </a:cubicBezTo>
                <a:cubicBezTo>
                  <a:pt x="1395346" y="27129"/>
                  <a:pt x="1395225" y="27250"/>
                  <a:pt x="1394984" y="27250"/>
                </a:cubicBezTo>
                <a:lnTo>
                  <a:pt x="1394622" y="27431"/>
                </a:lnTo>
                <a:cubicBezTo>
                  <a:pt x="1394381" y="27914"/>
                  <a:pt x="1393959" y="28306"/>
                  <a:pt x="1393355" y="28607"/>
                </a:cubicBezTo>
                <a:cubicBezTo>
                  <a:pt x="1392752" y="28909"/>
                  <a:pt x="1392330" y="29120"/>
                  <a:pt x="1392088" y="29241"/>
                </a:cubicBezTo>
                <a:cubicBezTo>
                  <a:pt x="1391365" y="29965"/>
                  <a:pt x="1391003" y="30447"/>
                  <a:pt x="1391003" y="30689"/>
                </a:cubicBezTo>
                <a:cubicBezTo>
                  <a:pt x="1391003" y="31051"/>
                  <a:pt x="1391063" y="31292"/>
                  <a:pt x="1391184" y="31413"/>
                </a:cubicBezTo>
                <a:lnTo>
                  <a:pt x="1390279" y="31594"/>
                </a:lnTo>
                <a:lnTo>
                  <a:pt x="1389736" y="33041"/>
                </a:lnTo>
                <a:lnTo>
                  <a:pt x="1389555" y="33403"/>
                </a:lnTo>
                <a:cubicBezTo>
                  <a:pt x="1389917" y="33886"/>
                  <a:pt x="1389977" y="34338"/>
                  <a:pt x="1389736" y="34761"/>
                </a:cubicBezTo>
                <a:cubicBezTo>
                  <a:pt x="1389494" y="35183"/>
                  <a:pt x="1389374" y="35454"/>
                  <a:pt x="1389374" y="35575"/>
                </a:cubicBezTo>
                <a:lnTo>
                  <a:pt x="1389193" y="35937"/>
                </a:lnTo>
                <a:cubicBezTo>
                  <a:pt x="1388952" y="36058"/>
                  <a:pt x="1388650" y="36269"/>
                  <a:pt x="1388288" y="36570"/>
                </a:cubicBezTo>
                <a:cubicBezTo>
                  <a:pt x="1387926" y="36872"/>
                  <a:pt x="1387624" y="37143"/>
                  <a:pt x="1387383" y="37385"/>
                </a:cubicBezTo>
                <a:cubicBezTo>
                  <a:pt x="1387383" y="37626"/>
                  <a:pt x="1387262" y="37747"/>
                  <a:pt x="1387021" y="37747"/>
                </a:cubicBezTo>
                <a:lnTo>
                  <a:pt x="1385212" y="38471"/>
                </a:lnTo>
                <a:cubicBezTo>
                  <a:pt x="1385212" y="39074"/>
                  <a:pt x="1384910" y="39375"/>
                  <a:pt x="1384307" y="39375"/>
                </a:cubicBezTo>
                <a:cubicBezTo>
                  <a:pt x="1384186" y="39134"/>
                  <a:pt x="1383944" y="39194"/>
                  <a:pt x="1383583" y="39556"/>
                </a:cubicBezTo>
                <a:cubicBezTo>
                  <a:pt x="1382617" y="40401"/>
                  <a:pt x="1381471" y="40823"/>
                  <a:pt x="1380144" y="40823"/>
                </a:cubicBezTo>
                <a:cubicBezTo>
                  <a:pt x="1378455" y="41306"/>
                  <a:pt x="1377007" y="41547"/>
                  <a:pt x="1375801" y="41547"/>
                </a:cubicBezTo>
                <a:lnTo>
                  <a:pt x="1371819" y="41909"/>
                </a:lnTo>
                <a:cubicBezTo>
                  <a:pt x="1371216" y="41909"/>
                  <a:pt x="1370854" y="41969"/>
                  <a:pt x="1370733" y="42090"/>
                </a:cubicBezTo>
                <a:cubicBezTo>
                  <a:pt x="1368682" y="42211"/>
                  <a:pt x="1365907" y="42512"/>
                  <a:pt x="1362409" y="42995"/>
                </a:cubicBezTo>
                <a:lnTo>
                  <a:pt x="1358427" y="43719"/>
                </a:lnTo>
                <a:lnTo>
                  <a:pt x="1355712" y="43719"/>
                </a:lnTo>
                <a:cubicBezTo>
                  <a:pt x="1355230" y="43719"/>
                  <a:pt x="1354747" y="43840"/>
                  <a:pt x="1354265" y="44081"/>
                </a:cubicBezTo>
                <a:cubicBezTo>
                  <a:pt x="1353300" y="44081"/>
                  <a:pt x="1352636" y="44141"/>
                  <a:pt x="1352274" y="44262"/>
                </a:cubicBezTo>
                <a:cubicBezTo>
                  <a:pt x="1351671" y="44262"/>
                  <a:pt x="1351188" y="44322"/>
                  <a:pt x="1350826" y="44443"/>
                </a:cubicBezTo>
                <a:lnTo>
                  <a:pt x="1350464" y="44443"/>
                </a:lnTo>
                <a:cubicBezTo>
                  <a:pt x="1350102" y="44322"/>
                  <a:pt x="1349620" y="44322"/>
                  <a:pt x="1349016" y="44443"/>
                </a:cubicBezTo>
                <a:cubicBezTo>
                  <a:pt x="1348413" y="44563"/>
                  <a:pt x="1347931" y="44624"/>
                  <a:pt x="1347568" y="44624"/>
                </a:cubicBezTo>
                <a:cubicBezTo>
                  <a:pt x="1346724" y="44744"/>
                  <a:pt x="1345156" y="45046"/>
                  <a:pt x="1342863" y="45529"/>
                </a:cubicBezTo>
                <a:cubicBezTo>
                  <a:pt x="1342260" y="45529"/>
                  <a:pt x="1341898" y="45770"/>
                  <a:pt x="1341778" y="46253"/>
                </a:cubicBezTo>
                <a:cubicBezTo>
                  <a:pt x="1341415" y="46132"/>
                  <a:pt x="1341054" y="46253"/>
                  <a:pt x="1340692" y="46614"/>
                </a:cubicBezTo>
                <a:cubicBezTo>
                  <a:pt x="1340330" y="46976"/>
                  <a:pt x="1340028" y="47157"/>
                  <a:pt x="1339787" y="47157"/>
                </a:cubicBezTo>
                <a:lnTo>
                  <a:pt x="1339244" y="46976"/>
                </a:lnTo>
                <a:lnTo>
                  <a:pt x="1338701" y="47338"/>
                </a:lnTo>
                <a:cubicBezTo>
                  <a:pt x="1338580" y="47700"/>
                  <a:pt x="1338429" y="48032"/>
                  <a:pt x="1338248" y="48334"/>
                </a:cubicBezTo>
                <a:cubicBezTo>
                  <a:pt x="1338067" y="48635"/>
                  <a:pt x="1337977" y="48967"/>
                  <a:pt x="1337977" y="49329"/>
                </a:cubicBezTo>
                <a:lnTo>
                  <a:pt x="1337977" y="49691"/>
                </a:lnTo>
                <a:cubicBezTo>
                  <a:pt x="1338218" y="50294"/>
                  <a:pt x="1338248" y="50958"/>
                  <a:pt x="1338067" y="51682"/>
                </a:cubicBezTo>
                <a:cubicBezTo>
                  <a:pt x="1337886" y="52406"/>
                  <a:pt x="1337796" y="52888"/>
                  <a:pt x="1337796" y="53130"/>
                </a:cubicBezTo>
                <a:lnTo>
                  <a:pt x="1337796" y="54577"/>
                </a:lnTo>
                <a:cubicBezTo>
                  <a:pt x="1337555" y="55543"/>
                  <a:pt x="1337434" y="56146"/>
                  <a:pt x="1337434" y="56387"/>
                </a:cubicBezTo>
                <a:lnTo>
                  <a:pt x="1337072" y="57473"/>
                </a:lnTo>
                <a:cubicBezTo>
                  <a:pt x="1337072" y="57714"/>
                  <a:pt x="1337102" y="58016"/>
                  <a:pt x="1337162" y="58378"/>
                </a:cubicBezTo>
                <a:cubicBezTo>
                  <a:pt x="1337223" y="58740"/>
                  <a:pt x="1337193" y="59041"/>
                  <a:pt x="1337072" y="59283"/>
                </a:cubicBezTo>
                <a:cubicBezTo>
                  <a:pt x="1336589" y="60248"/>
                  <a:pt x="1336288" y="61334"/>
                  <a:pt x="1336167" y="62540"/>
                </a:cubicBezTo>
                <a:cubicBezTo>
                  <a:pt x="1336047" y="63747"/>
                  <a:pt x="1335986" y="64471"/>
                  <a:pt x="1335986" y="64712"/>
                </a:cubicBezTo>
                <a:cubicBezTo>
                  <a:pt x="1335986" y="65677"/>
                  <a:pt x="1335926" y="66522"/>
                  <a:pt x="1335805" y="67246"/>
                </a:cubicBezTo>
                <a:cubicBezTo>
                  <a:pt x="1335805" y="67608"/>
                  <a:pt x="1335986" y="67789"/>
                  <a:pt x="1336348" y="67789"/>
                </a:cubicBezTo>
                <a:cubicBezTo>
                  <a:pt x="1338520" y="67547"/>
                  <a:pt x="1340088" y="67306"/>
                  <a:pt x="1341054" y="67065"/>
                </a:cubicBezTo>
                <a:cubicBezTo>
                  <a:pt x="1341778" y="66944"/>
                  <a:pt x="1342411" y="66763"/>
                  <a:pt x="1342954" y="66522"/>
                </a:cubicBezTo>
                <a:cubicBezTo>
                  <a:pt x="1343497" y="66280"/>
                  <a:pt x="1343949" y="66099"/>
                  <a:pt x="1344311" y="65979"/>
                </a:cubicBezTo>
                <a:lnTo>
                  <a:pt x="1349378" y="65255"/>
                </a:lnTo>
                <a:lnTo>
                  <a:pt x="1351369" y="64712"/>
                </a:lnTo>
                <a:lnTo>
                  <a:pt x="1354627" y="63807"/>
                </a:lnTo>
                <a:cubicBezTo>
                  <a:pt x="1354868" y="63807"/>
                  <a:pt x="1355712" y="63626"/>
                  <a:pt x="1357160" y="63264"/>
                </a:cubicBezTo>
                <a:lnTo>
                  <a:pt x="1363313" y="62178"/>
                </a:lnTo>
                <a:cubicBezTo>
                  <a:pt x="1365968" y="61454"/>
                  <a:pt x="1368019" y="61092"/>
                  <a:pt x="1369467" y="61092"/>
                </a:cubicBezTo>
                <a:cubicBezTo>
                  <a:pt x="1370190" y="60972"/>
                  <a:pt x="1371276" y="60911"/>
                  <a:pt x="1372724" y="60911"/>
                </a:cubicBezTo>
                <a:lnTo>
                  <a:pt x="1376344" y="60911"/>
                </a:lnTo>
                <a:lnTo>
                  <a:pt x="1378877" y="60911"/>
                </a:lnTo>
                <a:lnTo>
                  <a:pt x="1378877" y="57835"/>
                </a:lnTo>
                <a:lnTo>
                  <a:pt x="1378877" y="57111"/>
                </a:lnTo>
                <a:lnTo>
                  <a:pt x="1379239" y="54215"/>
                </a:lnTo>
                <a:cubicBezTo>
                  <a:pt x="1379480" y="53009"/>
                  <a:pt x="1379601" y="52104"/>
                  <a:pt x="1379601" y="51501"/>
                </a:cubicBezTo>
                <a:lnTo>
                  <a:pt x="1379601" y="51320"/>
                </a:lnTo>
                <a:cubicBezTo>
                  <a:pt x="1379601" y="51199"/>
                  <a:pt x="1379541" y="51018"/>
                  <a:pt x="1379420" y="50777"/>
                </a:cubicBezTo>
                <a:cubicBezTo>
                  <a:pt x="1379300" y="50536"/>
                  <a:pt x="1379420" y="50294"/>
                  <a:pt x="1379782" y="50053"/>
                </a:cubicBezTo>
                <a:lnTo>
                  <a:pt x="1381230" y="49148"/>
                </a:lnTo>
                <a:cubicBezTo>
                  <a:pt x="1380868" y="48786"/>
                  <a:pt x="1380687" y="48485"/>
                  <a:pt x="1380687" y="48243"/>
                </a:cubicBezTo>
                <a:cubicBezTo>
                  <a:pt x="1380566" y="47761"/>
                  <a:pt x="1380536" y="47338"/>
                  <a:pt x="1380597" y="46976"/>
                </a:cubicBezTo>
                <a:cubicBezTo>
                  <a:pt x="1380657" y="46614"/>
                  <a:pt x="1380868" y="46313"/>
                  <a:pt x="1381230" y="46072"/>
                </a:cubicBezTo>
                <a:cubicBezTo>
                  <a:pt x="1381351" y="46072"/>
                  <a:pt x="1381411" y="45891"/>
                  <a:pt x="1381411" y="45529"/>
                </a:cubicBezTo>
                <a:cubicBezTo>
                  <a:pt x="1381773" y="45167"/>
                  <a:pt x="1382075" y="45167"/>
                  <a:pt x="1382316" y="45529"/>
                </a:cubicBezTo>
                <a:cubicBezTo>
                  <a:pt x="1382557" y="45770"/>
                  <a:pt x="1382738" y="45860"/>
                  <a:pt x="1382859" y="45800"/>
                </a:cubicBezTo>
                <a:cubicBezTo>
                  <a:pt x="1382979" y="45740"/>
                  <a:pt x="1383160" y="45529"/>
                  <a:pt x="1383402" y="45167"/>
                </a:cubicBezTo>
                <a:cubicBezTo>
                  <a:pt x="1383884" y="45287"/>
                  <a:pt x="1384910" y="45891"/>
                  <a:pt x="1386478" y="46976"/>
                </a:cubicBezTo>
                <a:lnTo>
                  <a:pt x="1388831" y="49329"/>
                </a:lnTo>
                <a:cubicBezTo>
                  <a:pt x="1388952" y="49450"/>
                  <a:pt x="1389012" y="49631"/>
                  <a:pt x="1389012" y="49872"/>
                </a:cubicBezTo>
                <a:cubicBezTo>
                  <a:pt x="1389374" y="50958"/>
                  <a:pt x="1389977" y="51742"/>
                  <a:pt x="1390822" y="52225"/>
                </a:cubicBezTo>
                <a:cubicBezTo>
                  <a:pt x="1391063" y="52587"/>
                  <a:pt x="1391184" y="53069"/>
                  <a:pt x="1391184" y="53672"/>
                </a:cubicBezTo>
                <a:cubicBezTo>
                  <a:pt x="1391425" y="55120"/>
                  <a:pt x="1391546" y="56387"/>
                  <a:pt x="1391546" y="57473"/>
                </a:cubicBezTo>
                <a:lnTo>
                  <a:pt x="1391908" y="60911"/>
                </a:lnTo>
                <a:lnTo>
                  <a:pt x="1391908" y="63083"/>
                </a:lnTo>
                <a:cubicBezTo>
                  <a:pt x="1392028" y="64893"/>
                  <a:pt x="1392088" y="67547"/>
                  <a:pt x="1392088" y="71046"/>
                </a:cubicBezTo>
                <a:lnTo>
                  <a:pt x="1391908" y="75570"/>
                </a:lnTo>
                <a:cubicBezTo>
                  <a:pt x="1391908" y="75932"/>
                  <a:pt x="1391847" y="76264"/>
                  <a:pt x="1391726" y="76566"/>
                </a:cubicBezTo>
                <a:cubicBezTo>
                  <a:pt x="1391606" y="76867"/>
                  <a:pt x="1391546" y="77139"/>
                  <a:pt x="1391546" y="77380"/>
                </a:cubicBezTo>
                <a:lnTo>
                  <a:pt x="1391546" y="78647"/>
                </a:lnTo>
                <a:lnTo>
                  <a:pt x="1390822" y="85343"/>
                </a:lnTo>
                <a:cubicBezTo>
                  <a:pt x="1390822" y="86308"/>
                  <a:pt x="1390761" y="87153"/>
                  <a:pt x="1390641" y="87877"/>
                </a:cubicBezTo>
                <a:lnTo>
                  <a:pt x="1390460" y="92220"/>
                </a:lnTo>
                <a:cubicBezTo>
                  <a:pt x="1390339" y="92703"/>
                  <a:pt x="1390309" y="93155"/>
                  <a:pt x="1390369" y="93577"/>
                </a:cubicBezTo>
                <a:cubicBezTo>
                  <a:pt x="1390430" y="94000"/>
                  <a:pt x="1390460" y="94392"/>
                  <a:pt x="1390460" y="94754"/>
                </a:cubicBezTo>
                <a:lnTo>
                  <a:pt x="1389736" y="99821"/>
                </a:lnTo>
                <a:lnTo>
                  <a:pt x="1389736" y="100726"/>
                </a:lnTo>
                <a:lnTo>
                  <a:pt x="1389736" y="106879"/>
                </a:lnTo>
                <a:lnTo>
                  <a:pt x="1389736" y="110137"/>
                </a:lnTo>
                <a:lnTo>
                  <a:pt x="1389736" y="112851"/>
                </a:lnTo>
                <a:lnTo>
                  <a:pt x="1389736" y="114118"/>
                </a:lnTo>
                <a:lnTo>
                  <a:pt x="1389917" y="114842"/>
                </a:lnTo>
                <a:lnTo>
                  <a:pt x="1389917" y="119185"/>
                </a:lnTo>
                <a:lnTo>
                  <a:pt x="1389917" y="122805"/>
                </a:lnTo>
                <a:lnTo>
                  <a:pt x="1389736" y="126786"/>
                </a:lnTo>
                <a:lnTo>
                  <a:pt x="1389736" y="127691"/>
                </a:lnTo>
                <a:cubicBezTo>
                  <a:pt x="1389736" y="128536"/>
                  <a:pt x="1389675" y="129471"/>
                  <a:pt x="1389555" y="130496"/>
                </a:cubicBezTo>
                <a:cubicBezTo>
                  <a:pt x="1389434" y="131522"/>
                  <a:pt x="1389314" y="132276"/>
                  <a:pt x="1389193" y="132759"/>
                </a:cubicBezTo>
                <a:cubicBezTo>
                  <a:pt x="1389193" y="133603"/>
                  <a:pt x="1389042" y="134297"/>
                  <a:pt x="1388740" y="134840"/>
                </a:cubicBezTo>
                <a:cubicBezTo>
                  <a:pt x="1388439" y="135383"/>
                  <a:pt x="1388228" y="135775"/>
                  <a:pt x="1388107" y="136016"/>
                </a:cubicBezTo>
                <a:cubicBezTo>
                  <a:pt x="1387866" y="136499"/>
                  <a:pt x="1387745" y="136891"/>
                  <a:pt x="1387745" y="137192"/>
                </a:cubicBezTo>
                <a:cubicBezTo>
                  <a:pt x="1387745" y="137494"/>
                  <a:pt x="1387685" y="137766"/>
                  <a:pt x="1387564" y="138007"/>
                </a:cubicBezTo>
                <a:lnTo>
                  <a:pt x="1386659" y="137826"/>
                </a:lnTo>
                <a:cubicBezTo>
                  <a:pt x="1386177" y="138308"/>
                  <a:pt x="1385935" y="138791"/>
                  <a:pt x="1385935" y="139274"/>
                </a:cubicBezTo>
                <a:cubicBezTo>
                  <a:pt x="1385694" y="139636"/>
                  <a:pt x="1385483" y="139877"/>
                  <a:pt x="1385302" y="139998"/>
                </a:cubicBezTo>
                <a:cubicBezTo>
                  <a:pt x="1385121" y="140118"/>
                  <a:pt x="1384849" y="140179"/>
                  <a:pt x="1384488" y="140179"/>
                </a:cubicBezTo>
                <a:cubicBezTo>
                  <a:pt x="1384005" y="140179"/>
                  <a:pt x="1383522" y="140540"/>
                  <a:pt x="1383040" y="141264"/>
                </a:cubicBezTo>
                <a:cubicBezTo>
                  <a:pt x="1382557" y="141988"/>
                  <a:pt x="1382135" y="142833"/>
                  <a:pt x="1381773" y="143798"/>
                </a:cubicBezTo>
                <a:cubicBezTo>
                  <a:pt x="1381652" y="144281"/>
                  <a:pt x="1381230" y="144401"/>
                  <a:pt x="1380506" y="144160"/>
                </a:cubicBezTo>
                <a:cubicBezTo>
                  <a:pt x="1379541" y="143195"/>
                  <a:pt x="1378938" y="142652"/>
                  <a:pt x="1378696" y="142531"/>
                </a:cubicBezTo>
                <a:cubicBezTo>
                  <a:pt x="1378093" y="142169"/>
                  <a:pt x="1377671" y="141988"/>
                  <a:pt x="1377430" y="141988"/>
                </a:cubicBezTo>
                <a:cubicBezTo>
                  <a:pt x="1377430" y="141988"/>
                  <a:pt x="1377128" y="142290"/>
                  <a:pt x="1376525" y="142893"/>
                </a:cubicBezTo>
                <a:cubicBezTo>
                  <a:pt x="1375801" y="142773"/>
                  <a:pt x="1375439" y="142290"/>
                  <a:pt x="1375439" y="141445"/>
                </a:cubicBezTo>
                <a:cubicBezTo>
                  <a:pt x="1375439" y="140963"/>
                  <a:pt x="1375318" y="140360"/>
                  <a:pt x="1375077" y="139636"/>
                </a:cubicBezTo>
                <a:cubicBezTo>
                  <a:pt x="1374956" y="139032"/>
                  <a:pt x="1374836" y="138459"/>
                  <a:pt x="1374715" y="137916"/>
                </a:cubicBezTo>
                <a:cubicBezTo>
                  <a:pt x="1374594" y="137373"/>
                  <a:pt x="1374474" y="136861"/>
                  <a:pt x="1374353" y="136378"/>
                </a:cubicBezTo>
                <a:cubicBezTo>
                  <a:pt x="1374353" y="135895"/>
                  <a:pt x="1374293" y="135443"/>
                  <a:pt x="1374172" y="135021"/>
                </a:cubicBezTo>
                <a:cubicBezTo>
                  <a:pt x="1374051" y="134598"/>
                  <a:pt x="1373991" y="134206"/>
                  <a:pt x="1373991" y="133844"/>
                </a:cubicBezTo>
                <a:cubicBezTo>
                  <a:pt x="1373991" y="133241"/>
                  <a:pt x="1374172" y="132759"/>
                  <a:pt x="1374534" y="132397"/>
                </a:cubicBezTo>
                <a:cubicBezTo>
                  <a:pt x="1374654" y="132155"/>
                  <a:pt x="1374685" y="131914"/>
                  <a:pt x="1374624" y="131673"/>
                </a:cubicBezTo>
                <a:cubicBezTo>
                  <a:pt x="1374564" y="131431"/>
                  <a:pt x="1374534" y="131190"/>
                  <a:pt x="1374534" y="130949"/>
                </a:cubicBezTo>
                <a:lnTo>
                  <a:pt x="1374534" y="130225"/>
                </a:lnTo>
                <a:cubicBezTo>
                  <a:pt x="1374775" y="128536"/>
                  <a:pt x="1374896" y="127329"/>
                  <a:pt x="1374896" y="126605"/>
                </a:cubicBezTo>
                <a:lnTo>
                  <a:pt x="1374896" y="122443"/>
                </a:lnTo>
                <a:lnTo>
                  <a:pt x="1375077" y="118281"/>
                </a:lnTo>
                <a:lnTo>
                  <a:pt x="1374896" y="116109"/>
                </a:lnTo>
                <a:lnTo>
                  <a:pt x="1374896" y="113213"/>
                </a:lnTo>
                <a:cubicBezTo>
                  <a:pt x="1374413" y="113575"/>
                  <a:pt x="1373689" y="113997"/>
                  <a:pt x="1372724" y="114480"/>
                </a:cubicBezTo>
                <a:cubicBezTo>
                  <a:pt x="1370794" y="115807"/>
                  <a:pt x="1369105" y="116531"/>
                  <a:pt x="1367657" y="116652"/>
                </a:cubicBezTo>
                <a:cubicBezTo>
                  <a:pt x="1367295" y="116652"/>
                  <a:pt x="1366873" y="116772"/>
                  <a:pt x="1366390" y="117014"/>
                </a:cubicBezTo>
                <a:cubicBezTo>
                  <a:pt x="1366270" y="117014"/>
                  <a:pt x="1366149" y="117044"/>
                  <a:pt x="1366028" y="117104"/>
                </a:cubicBezTo>
                <a:cubicBezTo>
                  <a:pt x="1365907" y="117165"/>
                  <a:pt x="1365907" y="117255"/>
                  <a:pt x="1366028" y="117376"/>
                </a:cubicBezTo>
                <a:cubicBezTo>
                  <a:pt x="1366028" y="117858"/>
                  <a:pt x="1365877" y="118160"/>
                  <a:pt x="1365576" y="118281"/>
                </a:cubicBezTo>
                <a:cubicBezTo>
                  <a:pt x="1365274" y="118401"/>
                  <a:pt x="1365063" y="118462"/>
                  <a:pt x="1364942" y="118462"/>
                </a:cubicBezTo>
                <a:cubicBezTo>
                  <a:pt x="1360961" y="119668"/>
                  <a:pt x="1356919" y="121297"/>
                  <a:pt x="1352817" y="123348"/>
                </a:cubicBezTo>
                <a:cubicBezTo>
                  <a:pt x="1350886" y="124313"/>
                  <a:pt x="1349740" y="124916"/>
                  <a:pt x="1349378" y="125158"/>
                </a:cubicBezTo>
                <a:cubicBezTo>
                  <a:pt x="1348896" y="125640"/>
                  <a:pt x="1348473" y="125942"/>
                  <a:pt x="1348112" y="126062"/>
                </a:cubicBezTo>
                <a:lnTo>
                  <a:pt x="1345940" y="127329"/>
                </a:lnTo>
                <a:cubicBezTo>
                  <a:pt x="1345699" y="127450"/>
                  <a:pt x="1345397" y="127540"/>
                  <a:pt x="1345035" y="127601"/>
                </a:cubicBezTo>
                <a:cubicBezTo>
                  <a:pt x="1344673" y="127661"/>
                  <a:pt x="1344371" y="127752"/>
                  <a:pt x="1344130" y="127872"/>
                </a:cubicBezTo>
                <a:lnTo>
                  <a:pt x="1343225" y="128415"/>
                </a:lnTo>
                <a:lnTo>
                  <a:pt x="1339606" y="130406"/>
                </a:lnTo>
                <a:cubicBezTo>
                  <a:pt x="1338399" y="130888"/>
                  <a:pt x="1337555" y="131371"/>
                  <a:pt x="1337072" y="131854"/>
                </a:cubicBezTo>
                <a:cubicBezTo>
                  <a:pt x="1336710" y="131974"/>
                  <a:pt x="1336288" y="132276"/>
                  <a:pt x="1335805" y="132759"/>
                </a:cubicBezTo>
                <a:lnTo>
                  <a:pt x="1335081" y="133121"/>
                </a:lnTo>
                <a:cubicBezTo>
                  <a:pt x="1333875" y="133121"/>
                  <a:pt x="1332970" y="133181"/>
                  <a:pt x="1332367" y="133301"/>
                </a:cubicBezTo>
                <a:cubicBezTo>
                  <a:pt x="1331884" y="133301"/>
                  <a:pt x="1331582" y="133543"/>
                  <a:pt x="1331462" y="134025"/>
                </a:cubicBezTo>
                <a:cubicBezTo>
                  <a:pt x="1330979" y="134749"/>
                  <a:pt x="1330255" y="135111"/>
                  <a:pt x="1329290" y="135111"/>
                </a:cubicBezTo>
                <a:lnTo>
                  <a:pt x="1327842" y="134930"/>
                </a:lnTo>
                <a:cubicBezTo>
                  <a:pt x="1326394" y="134689"/>
                  <a:pt x="1325550" y="133482"/>
                  <a:pt x="1325309" y="131311"/>
                </a:cubicBezTo>
                <a:lnTo>
                  <a:pt x="1325309" y="130406"/>
                </a:lnTo>
                <a:lnTo>
                  <a:pt x="1325490" y="130044"/>
                </a:lnTo>
                <a:cubicBezTo>
                  <a:pt x="1325731" y="129923"/>
                  <a:pt x="1325882" y="129712"/>
                  <a:pt x="1325942" y="129411"/>
                </a:cubicBezTo>
                <a:cubicBezTo>
                  <a:pt x="1326002" y="129109"/>
                  <a:pt x="1325912" y="128837"/>
                  <a:pt x="1325671" y="128596"/>
                </a:cubicBezTo>
                <a:cubicBezTo>
                  <a:pt x="1325429" y="128355"/>
                  <a:pt x="1325158" y="128023"/>
                  <a:pt x="1324856" y="127601"/>
                </a:cubicBezTo>
                <a:cubicBezTo>
                  <a:pt x="1324555" y="127178"/>
                  <a:pt x="1324223" y="126847"/>
                  <a:pt x="1323861" y="126605"/>
                </a:cubicBezTo>
                <a:cubicBezTo>
                  <a:pt x="1323740" y="126605"/>
                  <a:pt x="1323620" y="126455"/>
                  <a:pt x="1323499" y="126153"/>
                </a:cubicBezTo>
                <a:cubicBezTo>
                  <a:pt x="1323378" y="125851"/>
                  <a:pt x="1323318" y="125640"/>
                  <a:pt x="1323318" y="125520"/>
                </a:cubicBezTo>
                <a:lnTo>
                  <a:pt x="1322594" y="124072"/>
                </a:lnTo>
                <a:cubicBezTo>
                  <a:pt x="1323077" y="123589"/>
                  <a:pt x="1323197" y="123227"/>
                  <a:pt x="1322956" y="122986"/>
                </a:cubicBezTo>
                <a:lnTo>
                  <a:pt x="1322956" y="122624"/>
                </a:lnTo>
                <a:cubicBezTo>
                  <a:pt x="1323197" y="121417"/>
                  <a:pt x="1323318" y="120633"/>
                  <a:pt x="1323318" y="120271"/>
                </a:cubicBezTo>
                <a:cubicBezTo>
                  <a:pt x="1323318" y="119185"/>
                  <a:pt x="1323258" y="118281"/>
                  <a:pt x="1323137" y="117557"/>
                </a:cubicBezTo>
                <a:cubicBezTo>
                  <a:pt x="1323137" y="117195"/>
                  <a:pt x="1323046" y="116803"/>
                  <a:pt x="1322866" y="116380"/>
                </a:cubicBezTo>
                <a:cubicBezTo>
                  <a:pt x="1322685" y="115958"/>
                  <a:pt x="1322534" y="115506"/>
                  <a:pt x="1322413" y="115023"/>
                </a:cubicBezTo>
                <a:cubicBezTo>
                  <a:pt x="1322292" y="114540"/>
                  <a:pt x="1322232" y="113636"/>
                  <a:pt x="1322232" y="112308"/>
                </a:cubicBezTo>
                <a:cubicBezTo>
                  <a:pt x="1322112" y="112188"/>
                  <a:pt x="1322051" y="111946"/>
                  <a:pt x="1322051" y="111584"/>
                </a:cubicBezTo>
                <a:cubicBezTo>
                  <a:pt x="1322172" y="111464"/>
                  <a:pt x="1322232" y="111223"/>
                  <a:pt x="1322232" y="110861"/>
                </a:cubicBezTo>
                <a:cubicBezTo>
                  <a:pt x="1322473" y="110257"/>
                  <a:pt x="1322534" y="109956"/>
                  <a:pt x="1322413" y="109956"/>
                </a:cubicBezTo>
                <a:cubicBezTo>
                  <a:pt x="1322172" y="109714"/>
                  <a:pt x="1322081" y="109352"/>
                  <a:pt x="1322142" y="108870"/>
                </a:cubicBezTo>
                <a:cubicBezTo>
                  <a:pt x="1322202" y="108387"/>
                  <a:pt x="1322232" y="107965"/>
                  <a:pt x="1322232" y="107603"/>
                </a:cubicBezTo>
                <a:cubicBezTo>
                  <a:pt x="1322112" y="106638"/>
                  <a:pt x="1322051" y="105069"/>
                  <a:pt x="1322051" y="102898"/>
                </a:cubicBezTo>
                <a:lnTo>
                  <a:pt x="1322232" y="97468"/>
                </a:lnTo>
                <a:lnTo>
                  <a:pt x="1322232" y="94030"/>
                </a:lnTo>
                <a:cubicBezTo>
                  <a:pt x="1322112" y="93306"/>
                  <a:pt x="1322051" y="92160"/>
                  <a:pt x="1322051" y="90591"/>
                </a:cubicBezTo>
                <a:cubicBezTo>
                  <a:pt x="1322051" y="90109"/>
                  <a:pt x="1322172" y="89264"/>
                  <a:pt x="1322413" y="88058"/>
                </a:cubicBezTo>
                <a:lnTo>
                  <a:pt x="1322413" y="86610"/>
                </a:lnTo>
                <a:cubicBezTo>
                  <a:pt x="1322292" y="85886"/>
                  <a:pt x="1322262" y="85072"/>
                  <a:pt x="1322322" y="84167"/>
                </a:cubicBezTo>
                <a:cubicBezTo>
                  <a:pt x="1322383" y="83262"/>
                  <a:pt x="1322413" y="82568"/>
                  <a:pt x="1322413" y="82086"/>
                </a:cubicBezTo>
                <a:lnTo>
                  <a:pt x="1322232" y="78466"/>
                </a:lnTo>
                <a:lnTo>
                  <a:pt x="1322413" y="72856"/>
                </a:lnTo>
                <a:lnTo>
                  <a:pt x="1322413" y="71046"/>
                </a:lnTo>
                <a:cubicBezTo>
                  <a:pt x="1322413" y="70684"/>
                  <a:pt x="1322473" y="70111"/>
                  <a:pt x="1322594" y="69327"/>
                </a:cubicBezTo>
                <a:cubicBezTo>
                  <a:pt x="1322715" y="68543"/>
                  <a:pt x="1322835" y="67909"/>
                  <a:pt x="1322956" y="67427"/>
                </a:cubicBezTo>
                <a:lnTo>
                  <a:pt x="1322956" y="67065"/>
                </a:lnTo>
                <a:cubicBezTo>
                  <a:pt x="1322715" y="66341"/>
                  <a:pt x="1322685" y="65526"/>
                  <a:pt x="1322866" y="64621"/>
                </a:cubicBezTo>
                <a:cubicBezTo>
                  <a:pt x="1323046" y="63717"/>
                  <a:pt x="1323197" y="63023"/>
                  <a:pt x="1323318" y="62540"/>
                </a:cubicBezTo>
                <a:cubicBezTo>
                  <a:pt x="1323318" y="62178"/>
                  <a:pt x="1323288" y="61847"/>
                  <a:pt x="1323228" y="61545"/>
                </a:cubicBezTo>
                <a:cubicBezTo>
                  <a:pt x="1323167" y="61243"/>
                  <a:pt x="1323197" y="60851"/>
                  <a:pt x="1323318" y="60369"/>
                </a:cubicBezTo>
                <a:cubicBezTo>
                  <a:pt x="1323559" y="59524"/>
                  <a:pt x="1323680" y="58318"/>
                  <a:pt x="1323680" y="56749"/>
                </a:cubicBezTo>
                <a:lnTo>
                  <a:pt x="1323680" y="54396"/>
                </a:lnTo>
                <a:lnTo>
                  <a:pt x="1323861" y="53311"/>
                </a:lnTo>
                <a:lnTo>
                  <a:pt x="1324042" y="52768"/>
                </a:lnTo>
                <a:cubicBezTo>
                  <a:pt x="1324042" y="51561"/>
                  <a:pt x="1324102" y="50656"/>
                  <a:pt x="1324223" y="50053"/>
                </a:cubicBezTo>
                <a:lnTo>
                  <a:pt x="1324766" y="47338"/>
                </a:lnTo>
                <a:cubicBezTo>
                  <a:pt x="1324886" y="46976"/>
                  <a:pt x="1324917" y="46614"/>
                  <a:pt x="1324856" y="46253"/>
                </a:cubicBezTo>
                <a:cubicBezTo>
                  <a:pt x="1324796" y="45891"/>
                  <a:pt x="1324826" y="45468"/>
                  <a:pt x="1324947" y="44986"/>
                </a:cubicBezTo>
                <a:cubicBezTo>
                  <a:pt x="1325068" y="44624"/>
                  <a:pt x="1325037" y="44232"/>
                  <a:pt x="1324856" y="43809"/>
                </a:cubicBezTo>
                <a:cubicBezTo>
                  <a:pt x="1324675" y="43387"/>
                  <a:pt x="1324524" y="43055"/>
                  <a:pt x="1324404" y="42814"/>
                </a:cubicBezTo>
                <a:cubicBezTo>
                  <a:pt x="1324283" y="42452"/>
                  <a:pt x="1324223" y="41909"/>
                  <a:pt x="1324223" y="41185"/>
                </a:cubicBezTo>
                <a:lnTo>
                  <a:pt x="1324223" y="39375"/>
                </a:lnTo>
                <a:cubicBezTo>
                  <a:pt x="1324223" y="39255"/>
                  <a:pt x="1324102" y="39074"/>
                  <a:pt x="1323861" y="38833"/>
                </a:cubicBezTo>
                <a:cubicBezTo>
                  <a:pt x="1324102" y="38471"/>
                  <a:pt x="1324193" y="38078"/>
                  <a:pt x="1324132" y="37656"/>
                </a:cubicBezTo>
                <a:cubicBezTo>
                  <a:pt x="1324072" y="37234"/>
                  <a:pt x="1324042" y="36962"/>
                  <a:pt x="1324042" y="36842"/>
                </a:cubicBezTo>
                <a:cubicBezTo>
                  <a:pt x="1324042" y="36480"/>
                  <a:pt x="1324102" y="36239"/>
                  <a:pt x="1324223" y="36118"/>
                </a:cubicBezTo>
                <a:cubicBezTo>
                  <a:pt x="1324464" y="35515"/>
                  <a:pt x="1324404" y="34911"/>
                  <a:pt x="1324042" y="34308"/>
                </a:cubicBezTo>
                <a:cubicBezTo>
                  <a:pt x="1323921" y="34067"/>
                  <a:pt x="1323861" y="33765"/>
                  <a:pt x="1323861" y="33403"/>
                </a:cubicBezTo>
                <a:cubicBezTo>
                  <a:pt x="1324102" y="32679"/>
                  <a:pt x="1324042" y="32016"/>
                  <a:pt x="1323680" y="31413"/>
                </a:cubicBezTo>
                <a:lnTo>
                  <a:pt x="1323318" y="30689"/>
                </a:lnTo>
                <a:cubicBezTo>
                  <a:pt x="1323318" y="29965"/>
                  <a:pt x="1323016" y="29482"/>
                  <a:pt x="1322413" y="29241"/>
                </a:cubicBezTo>
                <a:lnTo>
                  <a:pt x="1322232" y="28879"/>
                </a:lnTo>
                <a:cubicBezTo>
                  <a:pt x="1322232" y="28879"/>
                  <a:pt x="1322051" y="28698"/>
                  <a:pt x="1321689" y="28336"/>
                </a:cubicBezTo>
                <a:lnTo>
                  <a:pt x="1322413" y="26526"/>
                </a:lnTo>
                <a:cubicBezTo>
                  <a:pt x="1322896" y="26164"/>
                  <a:pt x="1322896" y="25742"/>
                  <a:pt x="1322413" y="25259"/>
                </a:cubicBezTo>
                <a:cubicBezTo>
                  <a:pt x="1322172" y="24897"/>
                  <a:pt x="1322051" y="24415"/>
                  <a:pt x="1322051" y="23812"/>
                </a:cubicBezTo>
                <a:lnTo>
                  <a:pt x="1322051" y="22907"/>
                </a:lnTo>
                <a:cubicBezTo>
                  <a:pt x="1322051" y="22786"/>
                  <a:pt x="1322081" y="22696"/>
                  <a:pt x="1322142" y="22635"/>
                </a:cubicBezTo>
                <a:cubicBezTo>
                  <a:pt x="1322202" y="22575"/>
                  <a:pt x="1322232" y="22484"/>
                  <a:pt x="1322232" y="22364"/>
                </a:cubicBezTo>
                <a:cubicBezTo>
                  <a:pt x="1322715" y="22243"/>
                  <a:pt x="1323167" y="21942"/>
                  <a:pt x="1323590" y="21459"/>
                </a:cubicBezTo>
                <a:cubicBezTo>
                  <a:pt x="1324012" y="20976"/>
                  <a:pt x="1324344" y="20675"/>
                  <a:pt x="1324585" y="20554"/>
                </a:cubicBezTo>
                <a:cubicBezTo>
                  <a:pt x="1325188" y="20071"/>
                  <a:pt x="1325912" y="19830"/>
                  <a:pt x="1326756" y="19830"/>
                </a:cubicBezTo>
                <a:cubicBezTo>
                  <a:pt x="1327239" y="19710"/>
                  <a:pt x="1327752" y="19679"/>
                  <a:pt x="1328295" y="19740"/>
                </a:cubicBezTo>
                <a:cubicBezTo>
                  <a:pt x="1328838" y="19800"/>
                  <a:pt x="1329411" y="19770"/>
                  <a:pt x="1330014" y="19649"/>
                </a:cubicBezTo>
                <a:cubicBezTo>
                  <a:pt x="1330497" y="19529"/>
                  <a:pt x="1331130" y="19468"/>
                  <a:pt x="1331914" y="19468"/>
                </a:cubicBezTo>
                <a:cubicBezTo>
                  <a:pt x="1332698" y="19468"/>
                  <a:pt x="1333332" y="19408"/>
                  <a:pt x="1333814" y="19287"/>
                </a:cubicBezTo>
                <a:cubicBezTo>
                  <a:pt x="1334538" y="19167"/>
                  <a:pt x="1335202" y="19016"/>
                  <a:pt x="1335805" y="18835"/>
                </a:cubicBezTo>
                <a:cubicBezTo>
                  <a:pt x="1336408" y="18654"/>
                  <a:pt x="1337012" y="18503"/>
                  <a:pt x="1337615" y="18382"/>
                </a:cubicBezTo>
                <a:cubicBezTo>
                  <a:pt x="1338580" y="18141"/>
                  <a:pt x="1339364" y="18020"/>
                  <a:pt x="1339968" y="18020"/>
                </a:cubicBezTo>
                <a:cubicBezTo>
                  <a:pt x="1340571" y="17658"/>
                  <a:pt x="1341596" y="17357"/>
                  <a:pt x="1343044" y="17116"/>
                </a:cubicBezTo>
                <a:lnTo>
                  <a:pt x="1347026" y="16573"/>
                </a:lnTo>
                <a:cubicBezTo>
                  <a:pt x="1347508" y="16452"/>
                  <a:pt x="1348051" y="16331"/>
                  <a:pt x="1348654" y="16211"/>
                </a:cubicBezTo>
                <a:cubicBezTo>
                  <a:pt x="1349258" y="16090"/>
                  <a:pt x="1349982" y="15969"/>
                  <a:pt x="1350826" y="15849"/>
                </a:cubicBezTo>
                <a:cubicBezTo>
                  <a:pt x="1351912" y="15969"/>
                  <a:pt x="1353300" y="15728"/>
                  <a:pt x="1354989" y="15125"/>
                </a:cubicBezTo>
                <a:cubicBezTo>
                  <a:pt x="1355230" y="15125"/>
                  <a:pt x="1355501" y="15064"/>
                  <a:pt x="1355803" y="14944"/>
                </a:cubicBezTo>
                <a:cubicBezTo>
                  <a:pt x="1356105" y="14823"/>
                  <a:pt x="1356376" y="14763"/>
                  <a:pt x="1356617" y="14763"/>
                </a:cubicBezTo>
                <a:cubicBezTo>
                  <a:pt x="1357221" y="14642"/>
                  <a:pt x="1358126" y="14582"/>
                  <a:pt x="1359332" y="14582"/>
                </a:cubicBezTo>
                <a:cubicBezTo>
                  <a:pt x="1359815" y="14461"/>
                  <a:pt x="1360418" y="14401"/>
                  <a:pt x="1361142" y="14401"/>
                </a:cubicBezTo>
                <a:cubicBezTo>
                  <a:pt x="1361866" y="14401"/>
                  <a:pt x="1362469" y="14341"/>
                  <a:pt x="1362952" y="14220"/>
                </a:cubicBezTo>
                <a:cubicBezTo>
                  <a:pt x="1363313" y="13979"/>
                  <a:pt x="1363796" y="13828"/>
                  <a:pt x="1364399" y="13767"/>
                </a:cubicBezTo>
                <a:cubicBezTo>
                  <a:pt x="1365002" y="13707"/>
                  <a:pt x="1365485" y="13677"/>
                  <a:pt x="1365847" y="13677"/>
                </a:cubicBezTo>
                <a:cubicBezTo>
                  <a:pt x="1366450" y="13556"/>
                  <a:pt x="1367024" y="13526"/>
                  <a:pt x="1367566" y="13587"/>
                </a:cubicBezTo>
                <a:cubicBezTo>
                  <a:pt x="1368109" y="13647"/>
                  <a:pt x="1368622" y="13617"/>
                  <a:pt x="1369105" y="13496"/>
                </a:cubicBezTo>
                <a:lnTo>
                  <a:pt x="1371095" y="13315"/>
                </a:lnTo>
                <a:cubicBezTo>
                  <a:pt x="1371578" y="13074"/>
                  <a:pt x="1372121" y="12953"/>
                  <a:pt x="1372724" y="12953"/>
                </a:cubicBezTo>
                <a:close/>
                <a:moveTo>
                  <a:pt x="675018" y="11505"/>
                </a:moveTo>
                <a:cubicBezTo>
                  <a:pt x="675380" y="11626"/>
                  <a:pt x="675682" y="11807"/>
                  <a:pt x="675923" y="12048"/>
                </a:cubicBezTo>
                <a:lnTo>
                  <a:pt x="676647" y="12048"/>
                </a:lnTo>
                <a:cubicBezTo>
                  <a:pt x="676888" y="11807"/>
                  <a:pt x="677250" y="11686"/>
                  <a:pt x="677733" y="11686"/>
                </a:cubicBezTo>
                <a:cubicBezTo>
                  <a:pt x="678094" y="11686"/>
                  <a:pt x="678577" y="11867"/>
                  <a:pt x="679180" y="12229"/>
                </a:cubicBezTo>
                <a:cubicBezTo>
                  <a:pt x="679542" y="12471"/>
                  <a:pt x="680146" y="12591"/>
                  <a:pt x="680990" y="12591"/>
                </a:cubicBezTo>
                <a:cubicBezTo>
                  <a:pt x="682679" y="12591"/>
                  <a:pt x="683946" y="12471"/>
                  <a:pt x="684791" y="12229"/>
                </a:cubicBezTo>
                <a:cubicBezTo>
                  <a:pt x="686600" y="11747"/>
                  <a:pt x="689315" y="11626"/>
                  <a:pt x="692934" y="11867"/>
                </a:cubicBezTo>
                <a:cubicBezTo>
                  <a:pt x="693900" y="11988"/>
                  <a:pt x="694774" y="12018"/>
                  <a:pt x="695559" y="11958"/>
                </a:cubicBezTo>
                <a:cubicBezTo>
                  <a:pt x="696343" y="11897"/>
                  <a:pt x="697036" y="11867"/>
                  <a:pt x="697640" y="11867"/>
                </a:cubicBezTo>
                <a:lnTo>
                  <a:pt x="699630" y="12048"/>
                </a:lnTo>
                <a:cubicBezTo>
                  <a:pt x="699389" y="12531"/>
                  <a:pt x="699057" y="13074"/>
                  <a:pt x="698635" y="13677"/>
                </a:cubicBezTo>
                <a:cubicBezTo>
                  <a:pt x="698213" y="14280"/>
                  <a:pt x="698062" y="14884"/>
                  <a:pt x="698183" y="15487"/>
                </a:cubicBezTo>
                <a:cubicBezTo>
                  <a:pt x="698183" y="15487"/>
                  <a:pt x="697760" y="15909"/>
                  <a:pt x="696916" y="16754"/>
                </a:cubicBezTo>
                <a:lnTo>
                  <a:pt x="696554" y="16935"/>
                </a:lnTo>
                <a:lnTo>
                  <a:pt x="696192" y="17116"/>
                </a:lnTo>
                <a:cubicBezTo>
                  <a:pt x="696071" y="17598"/>
                  <a:pt x="695649" y="18141"/>
                  <a:pt x="694925" y="18744"/>
                </a:cubicBezTo>
                <a:cubicBezTo>
                  <a:pt x="694201" y="19348"/>
                  <a:pt x="693839" y="19890"/>
                  <a:pt x="693839" y="20373"/>
                </a:cubicBezTo>
                <a:cubicBezTo>
                  <a:pt x="693839" y="20735"/>
                  <a:pt x="693719" y="21097"/>
                  <a:pt x="693477" y="21459"/>
                </a:cubicBezTo>
                <a:cubicBezTo>
                  <a:pt x="693236" y="21821"/>
                  <a:pt x="692874" y="22062"/>
                  <a:pt x="692392" y="22183"/>
                </a:cubicBezTo>
                <a:cubicBezTo>
                  <a:pt x="692271" y="22183"/>
                  <a:pt x="692180" y="22273"/>
                  <a:pt x="692120" y="22454"/>
                </a:cubicBezTo>
                <a:cubicBezTo>
                  <a:pt x="692060" y="22635"/>
                  <a:pt x="692030" y="22786"/>
                  <a:pt x="692030" y="22907"/>
                </a:cubicBezTo>
                <a:cubicBezTo>
                  <a:pt x="692030" y="23631"/>
                  <a:pt x="691668" y="23993"/>
                  <a:pt x="690944" y="23993"/>
                </a:cubicBezTo>
                <a:cubicBezTo>
                  <a:pt x="690461" y="23993"/>
                  <a:pt x="689737" y="23872"/>
                  <a:pt x="688772" y="23631"/>
                </a:cubicBezTo>
                <a:lnTo>
                  <a:pt x="687505" y="23450"/>
                </a:lnTo>
                <a:cubicBezTo>
                  <a:pt x="686540" y="23450"/>
                  <a:pt x="685575" y="23751"/>
                  <a:pt x="684610" y="24355"/>
                </a:cubicBezTo>
                <a:cubicBezTo>
                  <a:pt x="684368" y="24475"/>
                  <a:pt x="684036" y="24596"/>
                  <a:pt x="683614" y="24716"/>
                </a:cubicBezTo>
                <a:cubicBezTo>
                  <a:pt x="683192" y="24837"/>
                  <a:pt x="682860" y="24897"/>
                  <a:pt x="682619" y="24897"/>
                </a:cubicBezTo>
                <a:cubicBezTo>
                  <a:pt x="681292" y="25259"/>
                  <a:pt x="680085" y="25682"/>
                  <a:pt x="678999" y="26164"/>
                </a:cubicBezTo>
                <a:cubicBezTo>
                  <a:pt x="678999" y="26164"/>
                  <a:pt x="678698" y="26466"/>
                  <a:pt x="678094" y="27069"/>
                </a:cubicBezTo>
                <a:cubicBezTo>
                  <a:pt x="677009" y="26345"/>
                  <a:pt x="676767" y="25682"/>
                  <a:pt x="677371" y="25078"/>
                </a:cubicBezTo>
                <a:lnTo>
                  <a:pt x="677371" y="24897"/>
                </a:lnTo>
                <a:cubicBezTo>
                  <a:pt x="676767" y="24294"/>
                  <a:pt x="676586" y="23631"/>
                  <a:pt x="676828" y="22907"/>
                </a:cubicBezTo>
                <a:cubicBezTo>
                  <a:pt x="676828" y="22545"/>
                  <a:pt x="676767" y="22213"/>
                  <a:pt x="676647" y="21911"/>
                </a:cubicBezTo>
                <a:cubicBezTo>
                  <a:pt x="676526" y="21610"/>
                  <a:pt x="676405" y="21338"/>
                  <a:pt x="676285" y="21097"/>
                </a:cubicBezTo>
                <a:cubicBezTo>
                  <a:pt x="676285" y="20976"/>
                  <a:pt x="676255" y="20886"/>
                  <a:pt x="676194" y="20826"/>
                </a:cubicBezTo>
                <a:cubicBezTo>
                  <a:pt x="676134" y="20765"/>
                  <a:pt x="676164" y="20675"/>
                  <a:pt x="676285" y="20554"/>
                </a:cubicBezTo>
                <a:lnTo>
                  <a:pt x="676285" y="20192"/>
                </a:lnTo>
                <a:cubicBezTo>
                  <a:pt x="676285" y="19710"/>
                  <a:pt x="675983" y="19167"/>
                  <a:pt x="675380" y="18563"/>
                </a:cubicBezTo>
                <a:lnTo>
                  <a:pt x="674475" y="17297"/>
                </a:lnTo>
                <a:cubicBezTo>
                  <a:pt x="674234" y="16935"/>
                  <a:pt x="674113" y="16482"/>
                  <a:pt x="674113" y="15939"/>
                </a:cubicBezTo>
                <a:cubicBezTo>
                  <a:pt x="674113" y="15396"/>
                  <a:pt x="674294" y="15004"/>
                  <a:pt x="674656" y="14763"/>
                </a:cubicBezTo>
                <a:cubicBezTo>
                  <a:pt x="675259" y="14160"/>
                  <a:pt x="675440" y="13436"/>
                  <a:pt x="675199" y="12591"/>
                </a:cubicBezTo>
                <a:close/>
                <a:moveTo>
                  <a:pt x="79267" y="5714"/>
                </a:moveTo>
                <a:cubicBezTo>
                  <a:pt x="79509" y="5714"/>
                  <a:pt x="79931" y="5895"/>
                  <a:pt x="80534" y="6257"/>
                </a:cubicBezTo>
                <a:cubicBezTo>
                  <a:pt x="80775" y="6498"/>
                  <a:pt x="81047" y="6740"/>
                  <a:pt x="81348" y="6981"/>
                </a:cubicBezTo>
                <a:cubicBezTo>
                  <a:pt x="81650" y="7222"/>
                  <a:pt x="81982" y="7464"/>
                  <a:pt x="82344" y="7705"/>
                </a:cubicBezTo>
                <a:cubicBezTo>
                  <a:pt x="82585" y="7825"/>
                  <a:pt x="83038" y="8067"/>
                  <a:pt x="83701" y="8429"/>
                </a:cubicBezTo>
                <a:cubicBezTo>
                  <a:pt x="84365" y="8791"/>
                  <a:pt x="84998" y="9032"/>
                  <a:pt x="85601" y="9153"/>
                </a:cubicBezTo>
                <a:cubicBezTo>
                  <a:pt x="86325" y="9273"/>
                  <a:pt x="86929" y="9575"/>
                  <a:pt x="87411" y="10058"/>
                </a:cubicBezTo>
                <a:cubicBezTo>
                  <a:pt x="87894" y="10540"/>
                  <a:pt x="88316" y="11113"/>
                  <a:pt x="88678" y="11777"/>
                </a:cubicBezTo>
                <a:cubicBezTo>
                  <a:pt x="89040" y="12440"/>
                  <a:pt x="89281" y="12893"/>
                  <a:pt x="89402" y="13134"/>
                </a:cubicBezTo>
                <a:lnTo>
                  <a:pt x="89402" y="13677"/>
                </a:lnTo>
                <a:lnTo>
                  <a:pt x="88135" y="16211"/>
                </a:lnTo>
                <a:cubicBezTo>
                  <a:pt x="88014" y="16573"/>
                  <a:pt x="87954" y="17116"/>
                  <a:pt x="87954" y="17839"/>
                </a:cubicBezTo>
                <a:cubicBezTo>
                  <a:pt x="88437" y="17839"/>
                  <a:pt x="88949" y="17809"/>
                  <a:pt x="89492" y="17749"/>
                </a:cubicBezTo>
                <a:cubicBezTo>
                  <a:pt x="90035" y="17689"/>
                  <a:pt x="90669" y="17719"/>
                  <a:pt x="91393" y="17839"/>
                </a:cubicBezTo>
                <a:cubicBezTo>
                  <a:pt x="92116" y="17839"/>
                  <a:pt x="93444" y="17960"/>
                  <a:pt x="95374" y="18201"/>
                </a:cubicBezTo>
                <a:cubicBezTo>
                  <a:pt x="96098" y="18443"/>
                  <a:pt x="96641" y="18563"/>
                  <a:pt x="97003" y="18563"/>
                </a:cubicBezTo>
                <a:cubicBezTo>
                  <a:pt x="97847" y="18684"/>
                  <a:pt x="98451" y="18865"/>
                  <a:pt x="98813" y="19106"/>
                </a:cubicBezTo>
                <a:cubicBezTo>
                  <a:pt x="99174" y="19348"/>
                  <a:pt x="99476" y="19890"/>
                  <a:pt x="99717" y="20735"/>
                </a:cubicBezTo>
                <a:lnTo>
                  <a:pt x="100260" y="23088"/>
                </a:lnTo>
                <a:cubicBezTo>
                  <a:pt x="100260" y="23932"/>
                  <a:pt x="100140" y="24475"/>
                  <a:pt x="99898" y="24716"/>
                </a:cubicBezTo>
                <a:cubicBezTo>
                  <a:pt x="99416" y="25078"/>
                  <a:pt x="98933" y="25983"/>
                  <a:pt x="98451" y="27431"/>
                </a:cubicBezTo>
                <a:cubicBezTo>
                  <a:pt x="98209" y="28758"/>
                  <a:pt x="97244" y="29663"/>
                  <a:pt x="95555" y="30146"/>
                </a:cubicBezTo>
                <a:cubicBezTo>
                  <a:pt x="92418" y="31232"/>
                  <a:pt x="89764" y="31714"/>
                  <a:pt x="87592" y="31594"/>
                </a:cubicBezTo>
                <a:cubicBezTo>
                  <a:pt x="86989" y="31473"/>
                  <a:pt x="86567" y="31895"/>
                  <a:pt x="86325" y="32860"/>
                </a:cubicBezTo>
                <a:cubicBezTo>
                  <a:pt x="85843" y="34549"/>
                  <a:pt x="85420" y="35816"/>
                  <a:pt x="85058" y="36661"/>
                </a:cubicBezTo>
                <a:cubicBezTo>
                  <a:pt x="85058" y="36902"/>
                  <a:pt x="84847" y="37204"/>
                  <a:pt x="84425" y="37566"/>
                </a:cubicBezTo>
                <a:cubicBezTo>
                  <a:pt x="84003" y="37928"/>
                  <a:pt x="83792" y="38290"/>
                  <a:pt x="83792" y="38652"/>
                </a:cubicBezTo>
                <a:cubicBezTo>
                  <a:pt x="83792" y="38893"/>
                  <a:pt x="84033" y="39074"/>
                  <a:pt x="84516" y="39194"/>
                </a:cubicBezTo>
                <a:lnTo>
                  <a:pt x="90488" y="40280"/>
                </a:lnTo>
                <a:cubicBezTo>
                  <a:pt x="90608" y="40280"/>
                  <a:pt x="90729" y="40250"/>
                  <a:pt x="90850" y="40190"/>
                </a:cubicBezTo>
                <a:cubicBezTo>
                  <a:pt x="90970" y="40130"/>
                  <a:pt x="91151" y="40160"/>
                  <a:pt x="91393" y="40280"/>
                </a:cubicBezTo>
                <a:cubicBezTo>
                  <a:pt x="91513" y="40280"/>
                  <a:pt x="91755" y="40341"/>
                  <a:pt x="92116" y="40461"/>
                </a:cubicBezTo>
                <a:cubicBezTo>
                  <a:pt x="92478" y="40582"/>
                  <a:pt x="92720" y="40703"/>
                  <a:pt x="92840" y="40823"/>
                </a:cubicBezTo>
                <a:cubicBezTo>
                  <a:pt x="93685" y="42030"/>
                  <a:pt x="94771" y="42693"/>
                  <a:pt x="96098" y="42814"/>
                </a:cubicBezTo>
                <a:cubicBezTo>
                  <a:pt x="97063" y="43055"/>
                  <a:pt x="98511" y="43538"/>
                  <a:pt x="100441" y="44262"/>
                </a:cubicBezTo>
                <a:cubicBezTo>
                  <a:pt x="100683" y="44262"/>
                  <a:pt x="100803" y="44382"/>
                  <a:pt x="100803" y="44624"/>
                </a:cubicBezTo>
                <a:cubicBezTo>
                  <a:pt x="101165" y="45227"/>
                  <a:pt x="102010" y="45951"/>
                  <a:pt x="103337" y="46795"/>
                </a:cubicBezTo>
                <a:cubicBezTo>
                  <a:pt x="103699" y="47157"/>
                  <a:pt x="103880" y="47338"/>
                  <a:pt x="103880" y="47338"/>
                </a:cubicBezTo>
                <a:cubicBezTo>
                  <a:pt x="104604" y="47459"/>
                  <a:pt x="105207" y="47821"/>
                  <a:pt x="105690" y="48424"/>
                </a:cubicBezTo>
                <a:cubicBezTo>
                  <a:pt x="106172" y="49027"/>
                  <a:pt x="106534" y="49450"/>
                  <a:pt x="106775" y="49691"/>
                </a:cubicBezTo>
                <a:cubicBezTo>
                  <a:pt x="106896" y="49812"/>
                  <a:pt x="106926" y="49932"/>
                  <a:pt x="106866" y="50053"/>
                </a:cubicBezTo>
                <a:cubicBezTo>
                  <a:pt x="106806" y="50174"/>
                  <a:pt x="106775" y="50294"/>
                  <a:pt x="106775" y="50415"/>
                </a:cubicBezTo>
                <a:cubicBezTo>
                  <a:pt x="106896" y="50656"/>
                  <a:pt x="106956" y="51079"/>
                  <a:pt x="106956" y="51682"/>
                </a:cubicBezTo>
                <a:cubicBezTo>
                  <a:pt x="106956" y="51923"/>
                  <a:pt x="106896" y="52285"/>
                  <a:pt x="106775" y="52768"/>
                </a:cubicBezTo>
                <a:cubicBezTo>
                  <a:pt x="106655" y="53250"/>
                  <a:pt x="106534" y="53612"/>
                  <a:pt x="106414" y="53853"/>
                </a:cubicBezTo>
                <a:cubicBezTo>
                  <a:pt x="105569" y="55422"/>
                  <a:pt x="105147" y="57594"/>
                  <a:pt x="105147" y="60369"/>
                </a:cubicBezTo>
                <a:cubicBezTo>
                  <a:pt x="105388" y="60610"/>
                  <a:pt x="105388" y="60911"/>
                  <a:pt x="105147" y="61273"/>
                </a:cubicBezTo>
                <a:cubicBezTo>
                  <a:pt x="104905" y="64893"/>
                  <a:pt x="104604" y="67547"/>
                  <a:pt x="104242" y="69236"/>
                </a:cubicBezTo>
                <a:cubicBezTo>
                  <a:pt x="103759" y="72132"/>
                  <a:pt x="103156" y="74243"/>
                  <a:pt x="102432" y="75570"/>
                </a:cubicBezTo>
                <a:lnTo>
                  <a:pt x="102070" y="76294"/>
                </a:lnTo>
                <a:cubicBezTo>
                  <a:pt x="101949" y="76898"/>
                  <a:pt x="101618" y="77320"/>
                  <a:pt x="101075" y="77561"/>
                </a:cubicBezTo>
                <a:cubicBezTo>
                  <a:pt x="100532" y="77802"/>
                  <a:pt x="100200" y="77923"/>
                  <a:pt x="100079" y="77923"/>
                </a:cubicBezTo>
                <a:cubicBezTo>
                  <a:pt x="98873" y="78768"/>
                  <a:pt x="98209" y="79371"/>
                  <a:pt x="98089" y="79733"/>
                </a:cubicBezTo>
                <a:cubicBezTo>
                  <a:pt x="97606" y="80577"/>
                  <a:pt x="97184" y="81181"/>
                  <a:pt x="96822" y="81543"/>
                </a:cubicBezTo>
                <a:cubicBezTo>
                  <a:pt x="96460" y="81905"/>
                  <a:pt x="95917" y="82086"/>
                  <a:pt x="95193" y="82086"/>
                </a:cubicBezTo>
                <a:cubicBezTo>
                  <a:pt x="95072" y="81844"/>
                  <a:pt x="94831" y="81905"/>
                  <a:pt x="94469" y="82267"/>
                </a:cubicBezTo>
                <a:cubicBezTo>
                  <a:pt x="93866" y="82628"/>
                  <a:pt x="93323" y="82568"/>
                  <a:pt x="92840" y="82086"/>
                </a:cubicBezTo>
                <a:cubicBezTo>
                  <a:pt x="92720" y="81965"/>
                  <a:pt x="92509" y="81844"/>
                  <a:pt x="92207" y="81724"/>
                </a:cubicBezTo>
                <a:cubicBezTo>
                  <a:pt x="91905" y="81603"/>
                  <a:pt x="91634" y="81603"/>
                  <a:pt x="91393" y="81724"/>
                </a:cubicBezTo>
                <a:cubicBezTo>
                  <a:pt x="90427" y="82086"/>
                  <a:pt x="89221" y="82327"/>
                  <a:pt x="87773" y="82448"/>
                </a:cubicBezTo>
                <a:cubicBezTo>
                  <a:pt x="86325" y="82568"/>
                  <a:pt x="85239" y="82689"/>
                  <a:pt x="84516" y="82809"/>
                </a:cubicBezTo>
                <a:lnTo>
                  <a:pt x="79267" y="83895"/>
                </a:lnTo>
                <a:cubicBezTo>
                  <a:pt x="78423" y="83895"/>
                  <a:pt x="77819" y="83835"/>
                  <a:pt x="77458" y="83714"/>
                </a:cubicBezTo>
                <a:cubicBezTo>
                  <a:pt x="77096" y="83594"/>
                  <a:pt x="76613" y="83533"/>
                  <a:pt x="76010" y="83533"/>
                </a:cubicBezTo>
                <a:lnTo>
                  <a:pt x="74562" y="83533"/>
                </a:lnTo>
                <a:cubicBezTo>
                  <a:pt x="73717" y="83654"/>
                  <a:pt x="72451" y="83714"/>
                  <a:pt x="70761" y="83714"/>
                </a:cubicBezTo>
                <a:cubicBezTo>
                  <a:pt x="70400" y="83714"/>
                  <a:pt x="70038" y="83775"/>
                  <a:pt x="69676" y="83895"/>
                </a:cubicBezTo>
                <a:cubicBezTo>
                  <a:pt x="69314" y="84016"/>
                  <a:pt x="68952" y="84076"/>
                  <a:pt x="68590" y="84076"/>
                </a:cubicBezTo>
                <a:lnTo>
                  <a:pt x="64427" y="84076"/>
                </a:lnTo>
                <a:cubicBezTo>
                  <a:pt x="63583" y="84076"/>
                  <a:pt x="62919" y="84137"/>
                  <a:pt x="62437" y="84257"/>
                </a:cubicBezTo>
                <a:cubicBezTo>
                  <a:pt x="62316" y="84257"/>
                  <a:pt x="62195" y="84318"/>
                  <a:pt x="62075" y="84438"/>
                </a:cubicBezTo>
                <a:cubicBezTo>
                  <a:pt x="61954" y="84559"/>
                  <a:pt x="61894" y="84680"/>
                  <a:pt x="61894" y="84800"/>
                </a:cubicBezTo>
                <a:lnTo>
                  <a:pt x="61894" y="90772"/>
                </a:lnTo>
                <a:cubicBezTo>
                  <a:pt x="62859" y="90652"/>
                  <a:pt x="64035" y="90531"/>
                  <a:pt x="65423" y="90410"/>
                </a:cubicBezTo>
                <a:cubicBezTo>
                  <a:pt x="66810" y="90290"/>
                  <a:pt x="68409" y="90229"/>
                  <a:pt x="70218" y="90229"/>
                </a:cubicBezTo>
                <a:lnTo>
                  <a:pt x="84154" y="90229"/>
                </a:lnTo>
                <a:cubicBezTo>
                  <a:pt x="84757" y="90229"/>
                  <a:pt x="85239" y="90290"/>
                  <a:pt x="85601" y="90410"/>
                </a:cubicBezTo>
                <a:cubicBezTo>
                  <a:pt x="86084" y="90410"/>
                  <a:pt x="86325" y="90652"/>
                  <a:pt x="86325" y="91134"/>
                </a:cubicBezTo>
                <a:cubicBezTo>
                  <a:pt x="86325" y="91376"/>
                  <a:pt x="86446" y="91677"/>
                  <a:pt x="86687" y="92039"/>
                </a:cubicBezTo>
                <a:lnTo>
                  <a:pt x="85420" y="94573"/>
                </a:lnTo>
                <a:cubicBezTo>
                  <a:pt x="85179" y="94332"/>
                  <a:pt x="85058" y="94211"/>
                  <a:pt x="85058" y="94211"/>
                </a:cubicBezTo>
                <a:cubicBezTo>
                  <a:pt x="84455" y="96865"/>
                  <a:pt x="83430" y="98373"/>
                  <a:pt x="81982" y="98735"/>
                </a:cubicBezTo>
                <a:cubicBezTo>
                  <a:pt x="81620" y="98856"/>
                  <a:pt x="80775" y="99158"/>
                  <a:pt x="79448" y="99640"/>
                </a:cubicBezTo>
                <a:cubicBezTo>
                  <a:pt x="77759" y="100243"/>
                  <a:pt x="76673" y="100666"/>
                  <a:pt x="76191" y="100907"/>
                </a:cubicBezTo>
                <a:cubicBezTo>
                  <a:pt x="75105" y="101390"/>
                  <a:pt x="73959" y="101631"/>
                  <a:pt x="72752" y="101631"/>
                </a:cubicBezTo>
                <a:lnTo>
                  <a:pt x="70400" y="101450"/>
                </a:lnTo>
                <a:cubicBezTo>
                  <a:pt x="70038" y="101329"/>
                  <a:pt x="69766" y="101299"/>
                  <a:pt x="69585" y="101359"/>
                </a:cubicBezTo>
                <a:cubicBezTo>
                  <a:pt x="69404" y="101420"/>
                  <a:pt x="69253" y="101450"/>
                  <a:pt x="69133" y="101450"/>
                </a:cubicBezTo>
                <a:cubicBezTo>
                  <a:pt x="66478" y="101691"/>
                  <a:pt x="64548" y="101812"/>
                  <a:pt x="63341" y="101812"/>
                </a:cubicBezTo>
                <a:cubicBezTo>
                  <a:pt x="63221" y="101812"/>
                  <a:pt x="62980" y="101872"/>
                  <a:pt x="62618" y="101993"/>
                </a:cubicBezTo>
                <a:cubicBezTo>
                  <a:pt x="62256" y="102113"/>
                  <a:pt x="62075" y="102355"/>
                  <a:pt x="62075" y="102717"/>
                </a:cubicBezTo>
                <a:lnTo>
                  <a:pt x="62075" y="103079"/>
                </a:lnTo>
                <a:cubicBezTo>
                  <a:pt x="62075" y="103561"/>
                  <a:pt x="62014" y="103984"/>
                  <a:pt x="61894" y="104345"/>
                </a:cubicBezTo>
                <a:cubicBezTo>
                  <a:pt x="61773" y="104707"/>
                  <a:pt x="61713" y="105130"/>
                  <a:pt x="61713" y="105612"/>
                </a:cubicBezTo>
                <a:cubicBezTo>
                  <a:pt x="61713" y="105974"/>
                  <a:pt x="61833" y="106306"/>
                  <a:pt x="62075" y="106608"/>
                </a:cubicBezTo>
                <a:cubicBezTo>
                  <a:pt x="62316" y="106909"/>
                  <a:pt x="62618" y="107060"/>
                  <a:pt x="62980" y="107060"/>
                </a:cubicBezTo>
                <a:lnTo>
                  <a:pt x="63341" y="107060"/>
                </a:lnTo>
                <a:lnTo>
                  <a:pt x="70400" y="105793"/>
                </a:lnTo>
                <a:lnTo>
                  <a:pt x="78000" y="105250"/>
                </a:lnTo>
                <a:cubicBezTo>
                  <a:pt x="78121" y="105250"/>
                  <a:pt x="78272" y="105220"/>
                  <a:pt x="78453" y="105160"/>
                </a:cubicBezTo>
                <a:cubicBezTo>
                  <a:pt x="78634" y="105100"/>
                  <a:pt x="78724" y="105009"/>
                  <a:pt x="78724" y="104888"/>
                </a:cubicBezTo>
                <a:lnTo>
                  <a:pt x="80353" y="101812"/>
                </a:lnTo>
                <a:cubicBezTo>
                  <a:pt x="80594" y="101571"/>
                  <a:pt x="80836" y="101359"/>
                  <a:pt x="81077" y="101178"/>
                </a:cubicBezTo>
                <a:cubicBezTo>
                  <a:pt x="81318" y="100997"/>
                  <a:pt x="81560" y="100786"/>
                  <a:pt x="81801" y="100545"/>
                </a:cubicBezTo>
                <a:cubicBezTo>
                  <a:pt x="82404" y="100424"/>
                  <a:pt x="82826" y="100515"/>
                  <a:pt x="83068" y="100816"/>
                </a:cubicBezTo>
                <a:cubicBezTo>
                  <a:pt x="83309" y="101118"/>
                  <a:pt x="83520" y="101510"/>
                  <a:pt x="83701" y="101993"/>
                </a:cubicBezTo>
                <a:cubicBezTo>
                  <a:pt x="83882" y="102475"/>
                  <a:pt x="84093" y="102777"/>
                  <a:pt x="84335" y="102898"/>
                </a:cubicBezTo>
                <a:cubicBezTo>
                  <a:pt x="84214" y="103139"/>
                  <a:pt x="84093" y="103350"/>
                  <a:pt x="83973" y="103531"/>
                </a:cubicBezTo>
                <a:cubicBezTo>
                  <a:pt x="83852" y="103712"/>
                  <a:pt x="83792" y="103984"/>
                  <a:pt x="83792" y="104345"/>
                </a:cubicBezTo>
                <a:cubicBezTo>
                  <a:pt x="83792" y="104587"/>
                  <a:pt x="83852" y="104768"/>
                  <a:pt x="83973" y="104888"/>
                </a:cubicBezTo>
                <a:cubicBezTo>
                  <a:pt x="84093" y="105250"/>
                  <a:pt x="84063" y="105733"/>
                  <a:pt x="83882" y="106336"/>
                </a:cubicBezTo>
                <a:cubicBezTo>
                  <a:pt x="83701" y="106939"/>
                  <a:pt x="83490" y="107362"/>
                  <a:pt x="83249" y="107603"/>
                </a:cubicBezTo>
                <a:cubicBezTo>
                  <a:pt x="82525" y="108206"/>
                  <a:pt x="82042" y="109111"/>
                  <a:pt x="81801" y="110318"/>
                </a:cubicBezTo>
                <a:cubicBezTo>
                  <a:pt x="81801" y="112489"/>
                  <a:pt x="80775" y="113756"/>
                  <a:pt x="78724" y="114118"/>
                </a:cubicBezTo>
                <a:cubicBezTo>
                  <a:pt x="77035" y="114601"/>
                  <a:pt x="75708" y="114902"/>
                  <a:pt x="74743" y="115023"/>
                </a:cubicBezTo>
                <a:cubicBezTo>
                  <a:pt x="74381" y="115144"/>
                  <a:pt x="73959" y="115204"/>
                  <a:pt x="73476" y="115204"/>
                </a:cubicBezTo>
                <a:cubicBezTo>
                  <a:pt x="72993" y="115204"/>
                  <a:pt x="72390" y="115325"/>
                  <a:pt x="71666" y="115566"/>
                </a:cubicBezTo>
                <a:cubicBezTo>
                  <a:pt x="69253" y="116049"/>
                  <a:pt x="67383" y="116471"/>
                  <a:pt x="66056" y="116833"/>
                </a:cubicBezTo>
                <a:cubicBezTo>
                  <a:pt x="65573" y="116833"/>
                  <a:pt x="65151" y="116893"/>
                  <a:pt x="64789" y="117014"/>
                </a:cubicBezTo>
                <a:lnTo>
                  <a:pt x="62256" y="117557"/>
                </a:lnTo>
                <a:lnTo>
                  <a:pt x="61894" y="118281"/>
                </a:lnTo>
                <a:lnTo>
                  <a:pt x="61351" y="125520"/>
                </a:lnTo>
                <a:lnTo>
                  <a:pt x="61532" y="126786"/>
                </a:lnTo>
                <a:lnTo>
                  <a:pt x="65332" y="126424"/>
                </a:lnTo>
                <a:cubicBezTo>
                  <a:pt x="66901" y="126424"/>
                  <a:pt x="68047" y="126304"/>
                  <a:pt x="68771" y="126062"/>
                </a:cubicBezTo>
                <a:cubicBezTo>
                  <a:pt x="69374" y="126062"/>
                  <a:pt x="69917" y="125821"/>
                  <a:pt x="70400" y="125339"/>
                </a:cubicBezTo>
                <a:cubicBezTo>
                  <a:pt x="70882" y="124735"/>
                  <a:pt x="71425" y="124434"/>
                  <a:pt x="72028" y="124434"/>
                </a:cubicBezTo>
                <a:cubicBezTo>
                  <a:pt x="72632" y="124434"/>
                  <a:pt x="73114" y="124675"/>
                  <a:pt x="73476" y="125158"/>
                </a:cubicBezTo>
                <a:cubicBezTo>
                  <a:pt x="74079" y="125761"/>
                  <a:pt x="74743" y="126243"/>
                  <a:pt x="75467" y="126605"/>
                </a:cubicBezTo>
                <a:cubicBezTo>
                  <a:pt x="76070" y="127209"/>
                  <a:pt x="76130" y="127872"/>
                  <a:pt x="75648" y="128596"/>
                </a:cubicBezTo>
                <a:cubicBezTo>
                  <a:pt x="75527" y="128596"/>
                  <a:pt x="75437" y="128626"/>
                  <a:pt x="75376" y="128687"/>
                </a:cubicBezTo>
                <a:cubicBezTo>
                  <a:pt x="75316" y="128747"/>
                  <a:pt x="75286" y="128837"/>
                  <a:pt x="75286" y="128958"/>
                </a:cubicBezTo>
                <a:cubicBezTo>
                  <a:pt x="75527" y="129803"/>
                  <a:pt x="75406" y="130587"/>
                  <a:pt x="74924" y="131311"/>
                </a:cubicBezTo>
                <a:cubicBezTo>
                  <a:pt x="74441" y="132035"/>
                  <a:pt x="74140" y="132457"/>
                  <a:pt x="74019" y="132578"/>
                </a:cubicBezTo>
                <a:lnTo>
                  <a:pt x="73476" y="133482"/>
                </a:lnTo>
                <a:cubicBezTo>
                  <a:pt x="72993" y="133724"/>
                  <a:pt x="72420" y="134056"/>
                  <a:pt x="71757" y="134478"/>
                </a:cubicBezTo>
                <a:cubicBezTo>
                  <a:pt x="71093" y="134900"/>
                  <a:pt x="70460" y="135111"/>
                  <a:pt x="69857" y="135111"/>
                </a:cubicBezTo>
                <a:lnTo>
                  <a:pt x="69495" y="135111"/>
                </a:lnTo>
                <a:lnTo>
                  <a:pt x="68952" y="135111"/>
                </a:lnTo>
                <a:cubicBezTo>
                  <a:pt x="67142" y="136197"/>
                  <a:pt x="65212" y="136740"/>
                  <a:pt x="63160" y="136740"/>
                </a:cubicBezTo>
                <a:cubicBezTo>
                  <a:pt x="62919" y="136740"/>
                  <a:pt x="62738" y="136800"/>
                  <a:pt x="62618" y="136921"/>
                </a:cubicBezTo>
                <a:cubicBezTo>
                  <a:pt x="61894" y="137283"/>
                  <a:pt x="60959" y="137494"/>
                  <a:pt x="59812" y="137554"/>
                </a:cubicBezTo>
                <a:cubicBezTo>
                  <a:pt x="58666" y="137615"/>
                  <a:pt x="57852" y="137645"/>
                  <a:pt x="57369" y="137645"/>
                </a:cubicBezTo>
                <a:cubicBezTo>
                  <a:pt x="56766" y="137766"/>
                  <a:pt x="56072" y="137886"/>
                  <a:pt x="55288" y="138007"/>
                </a:cubicBezTo>
                <a:cubicBezTo>
                  <a:pt x="54504" y="138127"/>
                  <a:pt x="53569" y="138188"/>
                  <a:pt x="52483" y="138188"/>
                </a:cubicBezTo>
                <a:cubicBezTo>
                  <a:pt x="50432" y="138308"/>
                  <a:pt x="47416" y="138369"/>
                  <a:pt x="43434" y="138369"/>
                </a:cubicBezTo>
                <a:lnTo>
                  <a:pt x="39996" y="138731"/>
                </a:lnTo>
                <a:cubicBezTo>
                  <a:pt x="38427" y="139093"/>
                  <a:pt x="36798" y="139274"/>
                  <a:pt x="35109" y="139274"/>
                </a:cubicBezTo>
                <a:lnTo>
                  <a:pt x="32395" y="139093"/>
                </a:lnTo>
                <a:lnTo>
                  <a:pt x="24432" y="138369"/>
                </a:lnTo>
                <a:cubicBezTo>
                  <a:pt x="23829" y="138369"/>
                  <a:pt x="23044" y="138489"/>
                  <a:pt x="22079" y="138731"/>
                </a:cubicBezTo>
                <a:cubicBezTo>
                  <a:pt x="20631" y="139213"/>
                  <a:pt x="19063" y="138912"/>
                  <a:pt x="17374" y="137826"/>
                </a:cubicBezTo>
                <a:cubicBezTo>
                  <a:pt x="16891" y="137705"/>
                  <a:pt x="16529" y="137102"/>
                  <a:pt x="16288" y="136016"/>
                </a:cubicBezTo>
                <a:cubicBezTo>
                  <a:pt x="16167" y="135654"/>
                  <a:pt x="15986" y="135172"/>
                  <a:pt x="15745" y="134568"/>
                </a:cubicBezTo>
                <a:cubicBezTo>
                  <a:pt x="15504" y="133965"/>
                  <a:pt x="15383" y="133422"/>
                  <a:pt x="15383" y="132940"/>
                </a:cubicBezTo>
                <a:cubicBezTo>
                  <a:pt x="15383" y="132698"/>
                  <a:pt x="15624" y="132336"/>
                  <a:pt x="16107" y="131854"/>
                </a:cubicBezTo>
                <a:cubicBezTo>
                  <a:pt x="16228" y="131733"/>
                  <a:pt x="16529" y="131462"/>
                  <a:pt x="17012" y="131039"/>
                </a:cubicBezTo>
                <a:cubicBezTo>
                  <a:pt x="17494" y="130617"/>
                  <a:pt x="18098" y="130406"/>
                  <a:pt x="18822" y="130406"/>
                </a:cubicBezTo>
                <a:lnTo>
                  <a:pt x="19184" y="130406"/>
                </a:lnTo>
                <a:cubicBezTo>
                  <a:pt x="18701" y="129923"/>
                  <a:pt x="18460" y="129441"/>
                  <a:pt x="18460" y="128958"/>
                </a:cubicBezTo>
                <a:cubicBezTo>
                  <a:pt x="18460" y="128596"/>
                  <a:pt x="18610" y="128204"/>
                  <a:pt x="18912" y="127782"/>
                </a:cubicBezTo>
                <a:cubicBezTo>
                  <a:pt x="19214" y="127359"/>
                  <a:pt x="19425" y="126967"/>
                  <a:pt x="19546" y="126605"/>
                </a:cubicBezTo>
                <a:cubicBezTo>
                  <a:pt x="19546" y="126364"/>
                  <a:pt x="19666" y="126243"/>
                  <a:pt x="19907" y="126243"/>
                </a:cubicBezTo>
                <a:cubicBezTo>
                  <a:pt x="20631" y="126364"/>
                  <a:pt x="21476" y="125942"/>
                  <a:pt x="22441" y="124977"/>
                </a:cubicBezTo>
                <a:cubicBezTo>
                  <a:pt x="23044" y="124132"/>
                  <a:pt x="23708" y="124011"/>
                  <a:pt x="24432" y="124615"/>
                </a:cubicBezTo>
                <a:cubicBezTo>
                  <a:pt x="24794" y="124977"/>
                  <a:pt x="25216" y="125158"/>
                  <a:pt x="25699" y="125158"/>
                </a:cubicBezTo>
                <a:cubicBezTo>
                  <a:pt x="26543" y="125158"/>
                  <a:pt x="27207" y="125459"/>
                  <a:pt x="27689" y="126062"/>
                </a:cubicBezTo>
                <a:lnTo>
                  <a:pt x="28413" y="126424"/>
                </a:lnTo>
                <a:cubicBezTo>
                  <a:pt x="28293" y="127993"/>
                  <a:pt x="28956" y="128777"/>
                  <a:pt x="30404" y="128777"/>
                </a:cubicBezTo>
                <a:cubicBezTo>
                  <a:pt x="31128" y="128777"/>
                  <a:pt x="32304" y="128777"/>
                  <a:pt x="33933" y="128777"/>
                </a:cubicBezTo>
                <a:cubicBezTo>
                  <a:pt x="35562" y="128777"/>
                  <a:pt x="37040" y="128717"/>
                  <a:pt x="38367" y="128596"/>
                </a:cubicBezTo>
                <a:cubicBezTo>
                  <a:pt x="39935" y="128355"/>
                  <a:pt x="42228" y="128234"/>
                  <a:pt x="45244" y="128234"/>
                </a:cubicBezTo>
                <a:lnTo>
                  <a:pt x="46692" y="128053"/>
                </a:lnTo>
                <a:cubicBezTo>
                  <a:pt x="46450" y="126364"/>
                  <a:pt x="46209" y="124977"/>
                  <a:pt x="45968" y="123891"/>
                </a:cubicBezTo>
                <a:cubicBezTo>
                  <a:pt x="46571" y="123649"/>
                  <a:pt x="46782" y="123257"/>
                  <a:pt x="46601" y="122714"/>
                </a:cubicBezTo>
                <a:cubicBezTo>
                  <a:pt x="46420" y="122172"/>
                  <a:pt x="46330" y="121840"/>
                  <a:pt x="46330" y="121719"/>
                </a:cubicBezTo>
                <a:cubicBezTo>
                  <a:pt x="46209" y="121236"/>
                  <a:pt x="46149" y="120452"/>
                  <a:pt x="46149" y="119366"/>
                </a:cubicBezTo>
                <a:cubicBezTo>
                  <a:pt x="46149" y="118763"/>
                  <a:pt x="45847" y="118522"/>
                  <a:pt x="45244" y="118643"/>
                </a:cubicBezTo>
                <a:lnTo>
                  <a:pt x="38005" y="118823"/>
                </a:lnTo>
                <a:cubicBezTo>
                  <a:pt x="36436" y="118823"/>
                  <a:pt x="35290" y="118703"/>
                  <a:pt x="34566" y="118462"/>
                </a:cubicBezTo>
                <a:cubicBezTo>
                  <a:pt x="32877" y="118220"/>
                  <a:pt x="30344" y="118341"/>
                  <a:pt x="26965" y="118823"/>
                </a:cubicBezTo>
                <a:cubicBezTo>
                  <a:pt x="25880" y="118944"/>
                  <a:pt x="24311" y="119004"/>
                  <a:pt x="22260" y="119004"/>
                </a:cubicBezTo>
                <a:lnTo>
                  <a:pt x="20450" y="118823"/>
                </a:lnTo>
                <a:cubicBezTo>
                  <a:pt x="20330" y="118823"/>
                  <a:pt x="20179" y="118763"/>
                  <a:pt x="19998" y="118643"/>
                </a:cubicBezTo>
                <a:cubicBezTo>
                  <a:pt x="19817" y="118522"/>
                  <a:pt x="19666" y="118462"/>
                  <a:pt x="19546" y="118462"/>
                </a:cubicBezTo>
                <a:cubicBezTo>
                  <a:pt x="19304" y="118220"/>
                  <a:pt x="19184" y="118100"/>
                  <a:pt x="19184" y="118100"/>
                </a:cubicBezTo>
                <a:lnTo>
                  <a:pt x="15745" y="116652"/>
                </a:lnTo>
                <a:cubicBezTo>
                  <a:pt x="15262" y="116531"/>
                  <a:pt x="14991" y="116290"/>
                  <a:pt x="14931" y="115928"/>
                </a:cubicBezTo>
                <a:cubicBezTo>
                  <a:pt x="14870" y="115566"/>
                  <a:pt x="14961" y="115264"/>
                  <a:pt x="15202" y="115023"/>
                </a:cubicBezTo>
                <a:cubicBezTo>
                  <a:pt x="15685" y="114540"/>
                  <a:pt x="16107" y="113937"/>
                  <a:pt x="16469" y="113213"/>
                </a:cubicBezTo>
                <a:cubicBezTo>
                  <a:pt x="16952" y="112248"/>
                  <a:pt x="17796" y="111765"/>
                  <a:pt x="19003" y="111765"/>
                </a:cubicBezTo>
                <a:cubicBezTo>
                  <a:pt x="19606" y="111765"/>
                  <a:pt x="20330" y="111675"/>
                  <a:pt x="21174" y="111494"/>
                </a:cubicBezTo>
                <a:cubicBezTo>
                  <a:pt x="22019" y="111313"/>
                  <a:pt x="22743" y="111162"/>
                  <a:pt x="23346" y="111042"/>
                </a:cubicBezTo>
                <a:lnTo>
                  <a:pt x="32757" y="109775"/>
                </a:lnTo>
                <a:cubicBezTo>
                  <a:pt x="35532" y="109533"/>
                  <a:pt x="39694" y="109292"/>
                  <a:pt x="45244" y="109051"/>
                </a:cubicBezTo>
                <a:cubicBezTo>
                  <a:pt x="45727" y="109051"/>
                  <a:pt x="46058" y="108960"/>
                  <a:pt x="46239" y="108779"/>
                </a:cubicBezTo>
                <a:cubicBezTo>
                  <a:pt x="46420" y="108598"/>
                  <a:pt x="46511" y="108267"/>
                  <a:pt x="46511" y="107784"/>
                </a:cubicBezTo>
                <a:cubicBezTo>
                  <a:pt x="46511" y="107422"/>
                  <a:pt x="46571" y="107090"/>
                  <a:pt x="46692" y="106789"/>
                </a:cubicBezTo>
                <a:cubicBezTo>
                  <a:pt x="46812" y="106487"/>
                  <a:pt x="46873" y="106155"/>
                  <a:pt x="46873" y="105793"/>
                </a:cubicBezTo>
                <a:cubicBezTo>
                  <a:pt x="46993" y="105069"/>
                  <a:pt x="47024" y="104436"/>
                  <a:pt x="46963" y="103893"/>
                </a:cubicBezTo>
                <a:cubicBezTo>
                  <a:pt x="46903" y="103350"/>
                  <a:pt x="46873" y="102898"/>
                  <a:pt x="46873" y="102536"/>
                </a:cubicBezTo>
                <a:cubicBezTo>
                  <a:pt x="45304" y="102415"/>
                  <a:pt x="43494" y="102536"/>
                  <a:pt x="41443" y="102898"/>
                </a:cubicBezTo>
                <a:cubicBezTo>
                  <a:pt x="39392" y="103380"/>
                  <a:pt x="37703" y="103682"/>
                  <a:pt x="36376" y="103803"/>
                </a:cubicBezTo>
                <a:lnTo>
                  <a:pt x="29318" y="103803"/>
                </a:lnTo>
                <a:cubicBezTo>
                  <a:pt x="27750" y="103803"/>
                  <a:pt x="25276" y="103561"/>
                  <a:pt x="21898" y="103079"/>
                </a:cubicBezTo>
                <a:cubicBezTo>
                  <a:pt x="21054" y="103079"/>
                  <a:pt x="20330" y="102536"/>
                  <a:pt x="19726" y="101450"/>
                </a:cubicBezTo>
                <a:cubicBezTo>
                  <a:pt x="19606" y="101209"/>
                  <a:pt x="19304" y="100847"/>
                  <a:pt x="18822" y="100364"/>
                </a:cubicBezTo>
                <a:cubicBezTo>
                  <a:pt x="18098" y="99761"/>
                  <a:pt x="17736" y="99097"/>
                  <a:pt x="17736" y="98373"/>
                </a:cubicBezTo>
                <a:cubicBezTo>
                  <a:pt x="17736" y="97770"/>
                  <a:pt x="18037" y="97167"/>
                  <a:pt x="18641" y="96564"/>
                </a:cubicBezTo>
                <a:lnTo>
                  <a:pt x="20450" y="95116"/>
                </a:lnTo>
                <a:lnTo>
                  <a:pt x="19726" y="93668"/>
                </a:lnTo>
                <a:cubicBezTo>
                  <a:pt x="21174" y="92461"/>
                  <a:pt x="22562" y="91858"/>
                  <a:pt x="23889" y="91858"/>
                </a:cubicBezTo>
                <a:lnTo>
                  <a:pt x="24975" y="92039"/>
                </a:lnTo>
                <a:cubicBezTo>
                  <a:pt x="25699" y="92039"/>
                  <a:pt x="26242" y="92220"/>
                  <a:pt x="26604" y="92582"/>
                </a:cubicBezTo>
                <a:cubicBezTo>
                  <a:pt x="27086" y="93185"/>
                  <a:pt x="27810" y="93487"/>
                  <a:pt x="28775" y="93487"/>
                </a:cubicBezTo>
                <a:lnTo>
                  <a:pt x="29499" y="93487"/>
                </a:lnTo>
                <a:lnTo>
                  <a:pt x="39996" y="92944"/>
                </a:lnTo>
                <a:cubicBezTo>
                  <a:pt x="41564" y="92823"/>
                  <a:pt x="43917" y="92522"/>
                  <a:pt x="47054" y="92039"/>
                </a:cubicBezTo>
                <a:cubicBezTo>
                  <a:pt x="48140" y="91919"/>
                  <a:pt x="48713" y="91798"/>
                  <a:pt x="48773" y="91677"/>
                </a:cubicBezTo>
                <a:cubicBezTo>
                  <a:pt x="48833" y="91557"/>
                  <a:pt x="48924" y="90953"/>
                  <a:pt x="49044" y="89867"/>
                </a:cubicBezTo>
                <a:lnTo>
                  <a:pt x="48863" y="84619"/>
                </a:lnTo>
                <a:cubicBezTo>
                  <a:pt x="48863" y="84016"/>
                  <a:pt x="48622" y="83714"/>
                  <a:pt x="48140" y="83714"/>
                </a:cubicBezTo>
                <a:cubicBezTo>
                  <a:pt x="46933" y="83835"/>
                  <a:pt x="45636" y="83805"/>
                  <a:pt x="44249" y="83624"/>
                </a:cubicBezTo>
                <a:cubicBezTo>
                  <a:pt x="42861" y="83443"/>
                  <a:pt x="41866" y="83352"/>
                  <a:pt x="41262" y="83352"/>
                </a:cubicBezTo>
                <a:cubicBezTo>
                  <a:pt x="39332" y="83111"/>
                  <a:pt x="36436" y="82870"/>
                  <a:pt x="32576" y="82628"/>
                </a:cubicBezTo>
                <a:cubicBezTo>
                  <a:pt x="31249" y="82628"/>
                  <a:pt x="30042" y="82689"/>
                  <a:pt x="28956" y="82809"/>
                </a:cubicBezTo>
                <a:cubicBezTo>
                  <a:pt x="27870" y="82930"/>
                  <a:pt x="26965" y="83051"/>
                  <a:pt x="26242" y="83171"/>
                </a:cubicBezTo>
                <a:lnTo>
                  <a:pt x="25518" y="83171"/>
                </a:lnTo>
                <a:lnTo>
                  <a:pt x="23527" y="82990"/>
                </a:lnTo>
                <a:lnTo>
                  <a:pt x="22984" y="82990"/>
                </a:lnTo>
                <a:lnTo>
                  <a:pt x="17193" y="83714"/>
                </a:lnTo>
                <a:cubicBezTo>
                  <a:pt x="15986" y="84076"/>
                  <a:pt x="14720" y="84257"/>
                  <a:pt x="13392" y="84257"/>
                </a:cubicBezTo>
                <a:cubicBezTo>
                  <a:pt x="12306" y="84499"/>
                  <a:pt x="11703" y="84921"/>
                  <a:pt x="11583" y="85524"/>
                </a:cubicBezTo>
                <a:lnTo>
                  <a:pt x="10497" y="90410"/>
                </a:lnTo>
                <a:lnTo>
                  <a:pt x="9954" y="91858"/>
                </a:lnTo>
                <a:cubicBezTo>
                  <a:pt x="9351" y="92703"/>
                  <a:pt x="8989" y="93185"/>
                  <a:pt x="8868" y="93306"/>
                </a:cubicBezTo>
                <a:cubicBezTo>
                  <a:pt x="8385" y="94151"/>
                  <a:pt x="7842" y="94995"/>
                  <a:pt x="7239" y="95840"/>
                </a:cubicBezTo>
                <a:cubicBezTo>
                  <a:pt x="6998" y="95598"/>
                  <a:pt x="6726" y="95387"/>
                  <a:pt x="6425" y="95206"/>
                </a:cubicBezTo>
                <a:cubicBezTo>
                  <a:pt x="6123" y="95025"/>
                  <a:pt x="5852" y="94754"/>
                  <a:pt x="5610" y="94392"/>
                </a:cubicBezTo>
                <a:cubicBezTo>
                  <a:pt x="3318" y="90893"/>
                  <a:pt x="1870" y="86429"/>
                  <a:pt x="1267" y="81000"/>
                </a:cubicBezTo>
                <a:cubicBezTo>
                  <a:pt x="1026" y="79069"/>
                  <a:pt x="784" y="76174"/>
                  <a:pt x="543" y="72313"/>
                </a:cubicBezTo>
                <a:cubicBezTo>
                  <a:pt x="181" y="67728"/>
                  <a:pt x="0" y="63204"/>
                  <a:pt x="0" y="58740"/>
                </a:cubicBezTo>
                <a:cubicBezTo>
                  <a:pt x="0" y="57654"/>
                  <a:pt x="61" y="56598"/>
                  <a:pt x="181" y="55573"/>
                </a:cubicBezTo>
                <a:cubicBezTo>
                  <a:pt x="302" y="54547"/>
                  <a:pt x="362" y="53492"/>
                  <a:pt x="362" y="52406"/>
                </a:cubicBezTo>
                <a:lnTo>
                  <a:pt x="181" y="49872"/>
                </a:lnTo>
                <a:cubicBezTo>
                  <a:pt x="181" y="49510"/>
                  <a:pt x="422" y="49148"/>
                  <a:pt x="905" y="48786"/>
                </a:cubicBezTo>
                <a:cubicBezTo>
                  <a:pt x="2715" y="47821"/>
                  <a:pt x="4796" y="47037"/>
                  <a:pt x="7149" y="46433"/>
                </a:cubicBezTo>
                <a:cubicBezTo>
                  <a:pt x="9501" y="45830"/>
                  <a:pt x="10979" y="45468"/>
                  <a:pt x="11583" y="45348"/>
                </a:cubicBezTo>
                <a:lnTo>
                  <a:pt x="20812" y="42995"/>
                </a:lnTo>
                <a:lnTo>
                  <a:pt x="24794" y="42452"/>
                </a:lnTo>
                <a:cubicBezTo>
                  <a:pt x="23829" y="41487"/>
                  <a:pt x="23346" y="41004"/>
                  <a:pt x="23346" y="41004"/>
                </a:cubicBezTo>
                <a:cubicBezTo>
                  <a:pt x="22501" y="40160"/>
                  <a:pt x="21838" y="38953"/>
                  <a:pt x="21355" y="37385"/>
                </a:cubicBezTo>
                <a:cubicBezTo>
                  <a:pt x="20873" y="36058"/>
                  <a:pt x="20511" y="35273"/>
                  <a:pt x="20269" y="35032"/>
                </a:cubicBezTo>
                <a:cubicBezTo>
                  <a:pt x="20269" y="34911"/>
                  <a:pt x="20179" y="34821"/>
                  <a:pt x="19998" y="34761"/>
                </a:cubicBezTo>
                <a:cubicBezTo>
                  <a:pt x="19817" y="34700"/>
                  <a:pt x="19666" y="34670"/>
                  <a:pt x="19546" y="34670"/>
                </a:cubicBezTo>
                <a:lnTo>
                  <a:pt x="15745" y="35213"/>
                </a:lnTo>
                <a:cubicBezTo>
                  <a:pt x="15262" y="35334"/>
                  <a:pt x="14539" y="35635"/>
                  <a:pt x="13573" y="36118"/>
                </a:cubicBezTo>
                <a:cubicBezTo>
                  <a:pt x="12729" y="36480"/>
                  <a:pt x="11824" y="36661"/>
                  <a:pt x="10859" y="36661"/>
                </a:cubicBezTo>
                <a:cubicBezTo>
                  <a:pt x="10255" y="36661"/>
                  <a:pt x="9773" y="36601"/>
                  <a:pt x="9411" y="36480"/>
                </a:cubicBezTo>
                <a:lnTo>
                  <a:pt x="5068" y="35394"/>
                </a:lnTo>
                <a:cubicBezTo>
                  <a:pt x="3258" y="34911"/>
                  <a:pt x="2172" y="33705"/>
                  <a:pt x="1810" y="31775"/>
                </a:cubicBezTo>
                <a:cubicBezTo>
                  <a:pt x="1810" y="31533"/>
                  <a:pt x="1569" y="31051"/>
                  <a:pt x="1086" y="30327"/>
                </a:cubicBezTo>
                <a:lnTo>
                  <a:pt x="2172" y="28336"/>
                </a:lnTo>
                <a:lnTo>
                  <a:pt x="1991" y="28155"/>
                </a:lnTo>
                <a:cubicBezTo>
                  <a:pt x="1508" y="27672"/>
                  <a:pt x="1267" y="27129"/>
                  <a:pt x="1267" y="26526"/>
                </a:cubicBezTo>
                <a:cubicBezTo>
                  <a:pt x="1267" y="26164"/>
                  <a:pt x="1388" y="25501"/>
                  <a:pt x="1629" y="24536"/>
                </a:cubicBezTo>
                <a:cubicBezTo>
                  <a:pt x="1750" y="24294"/>
                  <a:pt x="1991" y="24053"/>
                  <a:pt x="2353" y="23812"/>
                </a:cubicBezTo>
                <a:cubicBezTo>
                  <a:pt x="2715" y="23570"/>
                  <a:pt x="3016" y="23329"/>
                  <a:pt x="3258" y="23088"/>
                </a:cubicBezTo>
                <a:lnTo>
                  <a:pt x="4706" y="22002"/>
                </a:lnTo>
                <a:cubicBezTo>
                  <a:pt x="5429" y="21519"/>
                  <a:pt x="6033" y="21519"/>
                  <a:pt x="6515" y="22002"/>
                </a:cubicBezTo>
                <a:cubicBezTo>
                  <a:pt x="6998" y="22484"/>
                  <a:pt x="7722" y="22846"/>
                  <a:pt x="8687" y="23088"/>
                </a:cubicBezTo>
                <a:cubicBezTo>
                  <a:pt x="9773" y="23088"/>
                  <a:pt x="10617" y="23027"/>
                  <a:pt x="11221" y="22907"/>
                </a:cubicBezTo>
                <a:cubicBezTo>
                  <a:pt x="11462" y="22907"/>
                  <a:pt x="11613" y="22846"/>
                  <a:pt x="11673" y="22726"/>
                </a:cubicBezTo>
                <a:cubicBezTo>
                  <a:pt x="11733" y="22605"/>
                  <a:pt x="11824" y="22545"/>
                  <a:pt x="11945" y="22545"/>
                </a:cubicBezTo>
                <a:cubicBezTo>
                  <a:pt x="12186" y="22545"/>
                  <a:pt x="12518" y="22575"/>
                  <a:pt x="12940" y="22635"/>
                </a:cubicBezTo>
                <a:cubicBezTo>
                  <a:pt x="13362" y="22696"/>
                  <a:pt x="13875" y="22665"/>
                  <a:pt x="14478" y="22545"/>
                </a:cubicBezTo>
                <a:cubicBezTo>
                  <a:pt x="16409" y="22303"/>
                  <a:pt x="17977" y="22062"/>
                  <a:pt x="19184" y="21821"/>
                </a:cubicBezTo>
                <a:cubicBezTo>
                  <a:pt x="19787" y="21821"/>
                  <a:pt x="20209" y="21519"/>
                  <a:pt x="20450" y="20916"/>
                </a:cubicBezTo>
                <a:cubicBezTo>
                  <a:pt x="20812" y="19951"/>
                  <a:pt x="21054" y="19106"/>
                  <a:pt x="21174" y="18382"/>
                </a:cubicBezTo>
                <a:cubicBezTo>
                  <a:pt x="21295" y="17658"/>
                  <a:pt x="21416" y="17055"/>
                  <a:pt x="21536" y="16573"/>
                </a:cubicBezTo>
                <a:cubicBezTo>
                  <a:pt x="21778" y="15728"/>
                  <a:pt x="21717" y="14582"/>
                  <a:pt x="21355" y="13134"/>
                </a:cubicBezTo>
                <a:cubicBezTo>
                  <a:pt x="20873" y="12048"/>
                  <a:pt x="21114" y="11445"/>
                  <a:pt x="22079" y="11324"/>
                </a:cubicBezTo>
                <a:lnTo>
                  <a:pt x="22441" y="10962"/>
                </a:lnTo>
                <a:cubicBezTo>
                  <a:pt x="23044" y="10359"/>
                  <a:pt x="23527" y="10058"/>
                  <a:pt x="23889" y="10058"/>
                </a:cubicBezTo>
                <a:cubicBezTo>
                  <a:pt x="24251" y="10058"/>
                  <a:pt x="24794" y="10299"/>
                  <a:pt x="25518" y="10781"/>
                </a:cubicBezTo>
                <a:cubicBezTo>
                  <a:pt x="26121" y="11264"/>
                  <a:pt x="26724" y="11686"/>
                  <a:pt x="27327" y="12048"/>
                </a:cubicBezTo>
                <a:cubicBezTo>
                  <a:pt x="27931" y="12410"/>
                  <a:pt x="28534" y="12832"/>
                  <a:pt x="29137" y="13315"/>
                </a:cubicBezTo>
                <a:cubicBezTo>
                  <a:pt x="29378" y="13556"/>
                  <a:pt x="29801" y="14280"/>
                  <a:pt x="30404" y="15487"/>
                </a:cubicBezTo>
                <a:lnTo>
                  <a:pt x="32033" y="19287"/>
                </a:lnTo>
                <a:cubicBezTo>
                  <a:pt x="32395" y="19649"/>
                  <a:pt x="32757" y="19830"/>
                  <a:pt x="33119" y="19830"/>
                </a:cubicBezTo>
                <a:cubicBezTo>
                  <a:pt x="35049" y="19589"/>
                  <a:pt x="36557" y="19468"/>
                  <a:pt x="37643" y="19468"/>
                </a:cubicBezTo>
                <a:cubicBezTo>
                  <a:pt x="39091" y="19589"/>
                  <a:pt x="40358" y="19770"/>
                  <a:pt x="41443" y="20011"/>
                </a:cubicBezTo>
                <a:cubicBezTo>
                  <a:pt x="42529" y="20252"/>
                  <a:pt x="43434" y="20433"/>
                  <a:pt x="44158" y="20554"/>
                </a:cubicBezTo>
                <a:cubicBezTo>
                  <a:pt x="44520" y="20675"/>
                  <a:pt x="44882" y="20826"/>
                  <a:pt x="45244" y="21006"/>
                </a:cubicBezTo>
                <a:cubicBezTo>
                  <a:pt x="45606" y="21187"/>
                  <a:pt x="45968" y="21338"/>
                  <a:pt x="46330" y="21459"/>
                </a:cubicBezTo>
                <a:cubicBezTo>
                  <a:pt x="47536" y="21821"/>
                  <a:pt x="48381" y="22967"/>
                  <a:pt x="48863" y="24897"/>
                </a:cubicBezTo>
                <a:cubicBezTo>
                  <a:pt x="49105" y="26466"/>
                  <a:pt x="48984" y="27612"/>
                  <a:pt x="48502" y="28336"/>
                </a:cubicBezTo>
                <a:cubicBezTo>
                  <a:pt x="47536" y="29542"/>
                  <a:pt x="46782" y="30387"/>
                  <a:pt x="46239" y="30870"/>
                </a:cubicBezTo>
                <a:cubicBezTo>
                  <a:pt x="45696" y="31352"/>
                  <a:pt x="44882" y="31654"/>
                  <a:pt x="43796" y="31775"/>
                </a:cubicBezTo>
                <a:cubicBezTo>
                  <a:pt x="42831" y="31775"/>
                  <a:pt x="41866" y="31684"/>
                  <a:pt x="40901" y="31503"/>
                </a:cubicBezTo>
                <a:cubicBezTo>
                  <a:pt x="39935" y="31322"/>
                  <a:pt x="39030" y="31232"/>
                  <a:pt x="38186" y="31232"/>
                </a:cubicBezTo>
                <a:cubicBezTo>
                  <a:pt x="37703" y="31232"/>
                  <a:pt x="36859" y="31352"/>
                  <a:pt x="35652" y="31594"/>
                </a:cubicBezTo>
                <a:cubicBezTo>
                  <a:pt x="35170" y="31594"/>
                  <a:pt x="34778" y="31654"/>
                  <a:pt x="34476" y="31775"/>
                </a:cubicBezTo>
                <a:cubicBezTo>
                  <a:pt x="34174" y="31895"/>
                  <a:pt x="33903" y="32016"/>
                  <a:pt x="33662" y="32136"/>
                </a:cubicBezTo>
                <a:cubicBezTo>
                  <a:pt x="32576" y="32619"/>
                  <a:pt x="32033" y="33222"/>
                  <a:pt x="32033" y="33946"/>
                </a:cubicBezTo>
                <a:cubicBezTo>
                  <a:pt x="31792" y="34911"/>
                  <a:pt x="31399" y="35997"/>
                  <a:pt x="30856" y="37204"/>
                </a:cubicBezTo>
                <a:cubicBezTo>
                  <a:pt x="30314" y="38410"/>
                  <a:pt x="29921" y="39255"/>
                  <a:pt x="29680" y="39737"/>
                </a:cubicBezTo>
                <a:cubicBezTo>
                  <a:pt x="29439" y="40220"/>
                  <a:pt x="29198" y="40823"/>
                  <a:pt x="28956" y="41547"/>
                </a:cubicBezTo>
                <a:lnTo>
                  <a:pt x="42529" y="40461"/>
                </a:lnTo>
                <a:cubicBezTo>
                  <a:pt x="56404" y="39134"/>
                  <a:pt x="67625" y="38591"/>
                  <a:pt x="76191" y="38833"/>
                </a:cubicBezTo>
                <a:lnTo>
                  <a:pt x="75829" y="33765"/>
                </a:lnTo>
                <a:cubicBezTo>
                  <a:pt x="75829" y="33162"/>
                  <a:pt x="75738" y="32710"/>
                  <a:pt x="75557" y="32408"/>
                </a:cubicBezTo>
                <a:cubicBezTo>
                  <a:pt x="75376" y="32106"/>
                  <a:pt x="75105" y="31955"/>
                  <a:pt x="74743" y="31955"/>
                </a:cubicBezTo>
                <a:lnTo>
                  <a:pt x="73657" y="31955"/>
                </a:lnTo>
                <a:cubicBezTo>
                  <a:pt x="71847" y="31955"/>
                  <a:pt x="69374" y="32076"/>
                  <a:pt x="66237" y="32317"/>
                </a:cubicBezTo>
                <a:cubicBezTo>
                  <a:pt x="64307" y="32317"/>
                  <a:pt x="62859" y="32257"/>
                  <a:pt x="61894" y="32136"/>
                </a:cubicBezTo>
                <a:cubicBezTo>
                  <a:pt x="61170" y="32136"/>
                  <a:pt x="60205" y="31775"/>
                  <a:pt x="58998" y="31051"/>
                </a:cubicBezTo>
                <a:cubicBezTo>
                  <a:pt x="58274" y="30689"/>
                  <a:pt x="57611" y="30206"/>
                  <a:pt x="57007" y="29603"/>
                </a:cubicBezTo>
                <a:cubicBezTo>
                  <a:pt x="56887" y="29482"/>
                  <a:pt x="56525" y="29000"/>
                  <a:pt x="55921" y="28155"/>
                </a:cubicBezTo>
                <a:lnTo>
                  <a:pt x="54474" y="26888"/>
                </a:lnTo>
                <a:lnTo>
                  <a:pt x="53026" y="26164"/>
                </a:lnTo>
                <a:cubicBezTo>
                  <a:pt x="52664" y="25802"/>
                  <a:pt x="52483" y="25561"/>
                  <a:pt x="52483" y="25440"/>
                </a:cubicBezTo>
                <a:cubicBezTo>
                  <a:pt x="52483" y="25320"/>
                  <a:pt x="52392" y="25078"/>
                  <a:pt x="52212" y="24716"/>
                </a:cubicBezTo>
                <a:cubicBezTo>
                  <a:pt x="52030" y="24355"/>
                  <a:pt x="52000" y="24053"/>
                  <a:pt x="52121" y="23812"/>
                </a:cubicBezTo>
                <a:cubicBezTo>
                  <a:pt x="52242" y="23570"/>
                  <a:pt x="52453" y="23419"/>
                  <a:pt x="52754" y="23359"/>
                </a:cubicBezTo>
                <a:cubicBezTo>
                  <a:pt x="53056" y="23299"/>
                  <a:pt x="53267" y="23148"/>
                  <a:pt x="53388" y="22907"/>
                </a:cubicBezTo>
                <a:cubicBezTo>
                  <a:pt x="54112" y="22062"/>
                  <a:pt x="55047" y="21580"/>
                  <a:pt x="56193" y="21459"/>
                </a:cubicBezTo>
                <a:cubicBezTo>
                  <a:pt x="57339" y="21338"/>
                  <a:pt x="58033" y="21278"/>
                  <a:pt x="58274" y="21278"/>
                </a:cubicBezTo>
                <a:lnTo>
                  <a:pt x="67685" y="19830"/>
                </a:lnTo>
                <a:lnTo>
                  <a:pt x="75286" y="18925"/>
                </a:lnTo>
                <a:cubicBezTo>
                  <a:pt x="75889" y="18925"/>
                  <a:pt x="76191" y="18624"/>
                  <a:pt x="76191" y="18020"/>
                </a:cubicBezTo>
                <a:lnTo>
                  <a:pt x="76372" y="12953"/>
                </a:lnTo>
                <a:lnTo>
                  <a:pt x="76372" y="11686"/>
                </a:lnTo>
                <a:cubicBezTo>
                  <a:pt x="76372" y="10962"/>
                  <a:pt x="76130" y="10118"/>
                  <a:pt x="75648" y="9153"/>
                </a:cubicBezTo>
                <a:cubicBezTo>
                  <a:pt x="75286" y="8187"/>
                  <a:pt x="75467" y="7283"/>
                  <a:pt x="76191" y="6438"/>
                </a:cubicBezTo>
                <a:cubicBezTo>
                  <a:pt x="76432" y="5955"/>
                  <a:pt x="77096" y="5955"/>
                  <a:pt x="78181" y="6438"/>
                </a:cubicBezTo>
                <a:cubicBezTo>
                  <a:pt x="78664" y="5955"/>
                  <a:pt x="79026" y="5714"/>
                  <a:pt x="79267" y="5714"/>
                </a:cubicBezTo>
                <a:close/>
                <a:moveTo>
                  <a:pt x="244135" y="1914"/>
                </a:moveTo>
                <a:lnTo>
                  <a:pt x="244859" y="2095"/>
                </a:lnTo>
                <a:lnTo>
                  <a:pt x="248298" y="3542"/>
                </a:lnTo>
                <a:cubicBezTo>
                  <a:pt x="248298" y="3542"/>
                  <a:pt x="248328" y="3573"/>
                  <a:pt x="248388" y="3633"/>
                </a:cubicBezTo>
                <a:cubicBezTo>
                  <a:pt x="248449" y="3693"/>
                  <a:pt x="248479" y="3723"/>
                  <a:pt x="248479" y="3723"/>
                </a:cubicBezTo>
                <a:cubicBezTo>
                  <a:pt x="249323" y="3603"/>
                  <a:pt x="249987" y="3844"/>
                  <a:pt x="250470" y="4447"/>
                </a:cubicBezTo>
                <a:cubicBezTo>
                  <a:pt x="250952" y="5051"/>
                  <a:pt x="251314" y="5473"/>
                  <a:pt x="251555" y="5714"/>
                </a:cubicBezTo>
                <a:lnTo>
                  <a:pt x="252822" y="6619"/>
                </a:lnTo>
                <a:lnTo>
                  <a:pt x="253546" y="5895"/>
                </a:lnTo>
                <a:cubicBezTo>
                  <a:pt x="253788" y="6619"/>
                  <a:pt x="253968" y="7041"/>
                  <a:pt x="254089" y="7162"/>
                </a:cubicBezTo>
                <a:cubicBezTo>
                  <a:pt x="254813" y="8127"/>
                  <a:pt x="255416" y="8791"/>
                  <a:pt x="255899" y="9153"/>
                </a:cubicBezTo>
                <a:lnTo>
                  <a:pt x="258614" y="12048"/>
                </a:lnTo>
                <a:cubicBezTo>
                  <a:pt x="258734" y="12048"/>
                  <a:pt x="258794" y="12109"/>
                  <a:pt x="258794" y="12229"/>
                </a:cubicBezTo>
                <a:cubicBezTo>
                  <a:pt x="258794" y="12350"/>
                  <a:pt x="258734" y="12410"/>
                  <a:pt x="258614" y="12410"/>
                </a:cubicBezTo>
                <a:cubicBezTo>
                  <a:pt x="258372" y="12893"/>
                  <a:pt x="258553" y="13255"/>
                  <a:pt x="259156" y="13496"/>
                </a:cubicBezTo>
                <a:lnTo>
                  <a:pt x="260061" y="14039"/>
                </a:lnTo>
                <a:cubicBezTo>
                  <a:pt x="260061" y="14401"/>
                  <a:pt x="259941" y="15306"/>
                  <a:pt x="259699" y="16754"/>
                </a:cubicBezTo>
                <a:cubicBezTo>
                  <a:pt x="260182" y="16392"/>
                  <a:pt x="260544" y="16241"/>
                  <a:pt x="260785" y="16301"/>
                </a:cubicBezTo>
                <a:cubicBezTo>
                  <a:pt x="261026" y="16361"/>
                  <a:pt x="261147" y="16512"/>
                  <a:pt x="261147" y="16754"/>
                </a:cubicBezTo>
                <a:lnTo>
                  <a:pt x="260423" y="18744"/>
                </a:lnTo>
                <a:lnTo>
                  <a:pt x="259518" y="23088"/>
                </a:lnTo>
                <a:cubicBezTo>
                  <a:pt x="260001" y="23088"/>
                  <a:pt x="260544" y="23118"/>
                  <a:pt x="261147" y="23178"/>
                </a:cubicBezTo>
                <a:cubicBezTo>
                  <a:pt x="261750" y="23239"/>
                  <a:pt x="262414" y="23208"/>
                  <a:pt x="263138" y="23088"/>
                </a:cubicBezTo>
                <a:cubicBezTo>
                  <a:pt x="264465" y="23088"/>
                  <a:pt x="266335" y="22967"/>
                  <a:pt x="268748" y="22726"/>
                </a:cubicBezTo>
                <a:lnTo>
                  <a:pt x="279607" y="22002"/>
                </a:lnTo>
                <a:cubicBezTo>
                  <a:pt x="283226" y="21761"/>
                  <a:pt x="286001" y="21519"/>
                  <a:pt x="287931" y="21278"/>
                </a:cubicBezTo>
                <a:lnTo>
                  <a:pt x="297523" y="20554"/>
                </a:lnTo>
                <a:cubicBezTo>
                  <a:pt x="300057" y="20192"/>
                  <a:pt x="302590" y="20011"/>
                  <a:pt x="305124" y="20011"/>
                </a:cubicBezTo>
                <a:cubicBezTo>
                  <a:pt x="306451" y="20011"/>
                  <a:pt x="307477" y="19710"/>
                  <a:pt x="308201" y="19106"/>
                </a:cubicBezTo>
                <a:cubicBezTo>
                  <a:pt x="308321" y="19830"/>
                  <a:pt x="308744" y="20222"/>
                  <a:pt x="309467" y="20283"/>
                </a:cubicBezTo>
                <a:cubicBezTo>
                  <a:pt x="310191" y="20343"/>
                  <a:pt x="310734" y="20433"/>
                  <a:pt x="311096" y="20554"/>
                </a:cubicBezTo>
                <a:lnTo>
                  <a:pt x="314354" y="21640"/>
                </a:lnTo>
                <a:lnTo>
                  <a:pt x="315802" y="22183"/>
                </a:lnTo>
                <a:cubicBezTo>
                  <a:pt x="317249" y="22545"/>
                  <a:pt x="318396" y="23027"/>
                  <a:pt x="319240" y="23631"/>
                </a:cubicBezTo>
                <a:cubicBezTo>
                  <a:pt x="319602" y="23751"/>
                  <a:pt x="319934" y="24053"/>
                  <a:pt x="320235" y="24536"/>
                </a:cubicBezTo>
                <a:cubicBezTo>
                  <a:pt x="320537" y="25018"/>
                  <a:pt x="320748" y="25380"/>
                  <a:pt x="320869" y="25621"/>
                </a:cubicBezTo>
                <a:lnTo>
                  <a:pt x="321231" y="27431"/>
                </a:lnTo>
                <a:lnTo>
                  <a:pt x="321955" y="26888"/>
                </a:lnTo>
                <a:lnTo>
                  <a:pt x="322136" y="26888"/>
                </a:lnTo>
                <a:cubicBezTo>
                  <a:pt x="322136" y="27009"/>
                  <a:pt x="322166" y="27190"/>
                  <a:pt x="322226" y="27431"/>
                </a:cubicBezTo>
                <a:cubicBezTo>
                  <a:pt x="322286" y="27672"/>
                  <a:pt x="322256" y="27974"/>
                  <a:pt x="322136" y="28336"/>
                </a:cubicBezTo>
                <a:cubicBezTo>
                  <a:pt x="321774" y="29060"/>
                  <a:pt x="321623" y="29512"/>
                  <a:pt x="321683" y="29693"/>
                </a:cubicBezTo>
                <a:cubicBezTo>
                  <a:pt x="321744" y="29874"/>
                  <a:pt x="322136" y="30085"/>
                  <a:pt x="322860" y="30327"/>
                </a:cubicBezTo>
                <a:lnTo>
                  <a:pt x="323764" y="31051"/>
                </a:lnTo>
                <a:cubicBezTo>
                  <a:pt x="323644" y="31171"/>
                  <a:pt x="323493" y="31232"/>
                  <a:pt x="323312" y="31232"/>
                </a:cubicBezTo>
                <a:cubicBezTo>
                  <a:pt x="323131" y="31232"/>
                  <a:pt x="322980" y="31292"/>
                  <a:pt x="322860" y="31413"/>
                </a:cubicBezTo>
                <a:cubicBezTo>
                  <a:pt x="322498" y="31775"/>
                  <a:pt x="322317" y="31955"/>
                  <a:pt x="322317" y="31955"/>
                </a:cubicBezTo>
                <a:cubicBezTo>
                  <a:pt x="322196" y="32317"/>
                  <a:pt x="321834" y="32800"/>
                  <a:pt x="321231" y="33403"/>
                </a:cubicBezTo>
                <a:cubicBezTo>
                  <a:pt x="321110" y="33524"/>
                  <a:pt x="321080" y="33735"/>
                  <a:pt x="321140" y="34037"/>
                </a:cubicBezTo>
                <a:cubicBezTo>
                  <a:pt x="321201" y="34338"/>
                  <a:pt x="321170" y="34670"/>
                  <a:pt x="321050" y="35032"/>
                </a:cubicBezTo>
                <a:cubicBezTo>
                  <a:pt x="320929" y="35153"/>
                  <a:pt x="320688" y="35334"/>
                  <a:pt x="320326" y="35575"/>
                </a:cubicBezTo>
                <a:cubicBezTo>
                  <a:pt x="319964" y="35816"/>
                  <a:pt x="319602" y="36118"/>
                  <a:pt x="319240" y="36480"/>
                </a:cubicBezTo>
                <a:cubicBezTo>
                  <a:pt x="318758" y="37083"/>
                  <a:pt x="317973" y="37385"/>
                  <a:pt x="316887" y="37385"/>
                </a:cubicBezTo>
                <a:cubicBezTo>
                  <a:pt x="316164" y="37385"/>
                  <a:pt x="315922" y="37686"/>
                  <a:pt x="316164" y="38290"/>
                </a:cubicBezTo>
                <a:cubicBezTo>
                  <a:pt x="316284" y="38410"/>
                  <a:pt x="316344" y="38531"/>
                  <a:pt x="316344" y="38652"/>
                </a:cubicBezTo>
                <a:cubicBezTo>
                  <a:pt x="316344" y="38772"/>
                  <a:pt x="316284" y="38833"/>
                  <a:pt x="316164" y="38833"/>
                </a:cubicBezTo>
                <a:cubicBezTo>
                  <a:pt x="315922" y="39074"/>
                  <a:pt x="315771" y="39406"/>
                  <a:pt x="315711" y="39828"/>
                </a:cubicBezTo>
                <a:cubicBezTo>
                  <a:pt x="315651" y="40250"/>
                  <a:pt x="315621" y="40582"/>
                  <a:pt x="315621" y="40823"/>
                </a:cubicBezTo>
                <a:cubicBezTo>
                  <a:pt x="315621" y="40944"/>
                  <a:pt x="315500" y="41125"/>
                  <a:pt x="315259" y="41366"/>
                </a:cubicBezTo>
                <a:cubicBezTo>
                  <a:pt x="315138" y="41487"/>
                  <a:pt x="314897" y="41547"/>
                  <a:pt x="314535" y="41547"/>
                </a:cubicBezTo>
                <a:cubicBezTo>
                  <a:pt x="313208" y="41788"/>
                  <a:pt x="311458" y="42030"/>
                  <a:pt x="309286" y="42271"/>
                </a:cubicBezTo>
                <a:lnTo>
                  <a:pt x="305667" y="42995"/>
                </a:lnTo>
                <a:cubicBezTo>
                  <a:pt x="305064" y="42995"/>
                  <a:pt x="304400" y="43116"/>
                  <a:pt x="303676" y="43357"/>
                </a:cubicBezTo>
                <a:cubicBezTo>
                  <a:pt x="302590" y="43840"/>
                  <a:pt x="301293" y="44141"/>
                  <a:pt x="299785" y="44262"/>
                </a:cubicBezTo>
                <a:cubicBezTo>
                  <a:pt x="298277" y="44382"/>
                  <a:pt x="297161" y="44503"/>
                  <a:pt x="296437" y="44624"/>
                </a:cubicBezTo>
                <a:cubicBezTo>
                  <a:pt x="295351" y="44624"/>
                  <a:pt x="293843" y="44744"/>
                  <a:pt x="291913" y="44986"/>
                </a:cubicBezTo>
                <a:lnTo>
                  <a:pt x="286846" y="45167"/>
                </a:lnTo>
                <a:lnTo>
                  <a:pt x="281235" y="45710"/>
                </a:lnTo>
                <a:lnTo>
                  <a:pt x="279245" y="45710"/>
                </a:lnTo>
                <a:lnTo>
                  <a:pt x="275806" y="45710"/>
                </a:lnTo>
                <a:lnTo>
                  <a:pt x="275444" y="45891"/>
                </a:lnTo>
                <a:lnTo>
                  <a:pt x="275625" y="46253"/>
                </a:lnTo>
                <a:cubicBezTo>
                  <a:pt x="275987" y="46614"/>
                  <a:pt x="276440" y="47007"/>
                  <a:pt x="276982" y="47429"/>
                </a:cubicBezTo>
                <a:cubicBezTo>
                  <a:pt x="277525" y="47851"/>
                  <a:pt x="277857" y="48243"/>
                  <a:pt x="277978" y="48605"/>
                </a:cubicBezTo>
                <a:cubicBezTo>
                  <a:pt x="278098" y="48846"/>
                  <a:pt x="278400" y="49118"/>
                  <a:pt x="278883" y="49420"/>
                </a:cubicBezTo>
                <a:cubicBezTo>
                  <a:pt x="279365" y="49721"/>
                  <a:pt x="279667" y="50053"/>
                  <a:pt x="279788" y="50415"/>
                </a:cubicBezTo>
                <a:cubicBezTo>
                  <a:pt x="279908" y="50536"/>
                  <a:pt x="280089" y="50626"/>
                  <a:pt x="280330" y="50686"/>
                </a:cubicBezTo>
                <a:cubicBezTo>
                  <a:pt x="280572" y="50747"/>
                  <a:pt x="280813" y="50898"/>
                  <a:pt x="281054" y="51139"/>
                </a:cubicBezTo>
                <a:cubicBezTo>
                  <a:pt x="281175" y="51259"/>
                  <a:pt x="281266" y="51410"/>
                  <a:pt x="281326" y="51591"/>
                </a:cubicBezTo>
                <a:cubicBezTo>
                  <a:pt x="281386" y="51772"/>
                  <a:pt x="281537" y="51923"/>
                  <a:pt x="281778" y="52044"/>
                </a:cubicBezTo>
                <a:cubicBezTo>
                  <a:pt x="282261" y="52526"/>
                  <a:pt x="282623" y="52828"/>
                  <a:pt x="282864" y="52949"/>
                </a:cubicBezTo>
                <a:lnTo>
                  <a:pt x="283226" y="53130"/>
                </a:lnTo>
                <a:cubicBezTo>
                  <a:pt x="283347" y="53612"/>
                  <a:pt x="283829" y="54095"/>
                  <a:pt x="284674" y="54577"/>
                </a:cubicBezTo>
                <a:cubicBezTo>
                  <a:pt x="285518" y="55060"/>
                  <a:pt x="286061" y="55482"/>
                  <a:pt x="286303" y="55844"/>
                </a:cubicBezTo>
                <a:cubicBezTo>
                  <a:pt x="286423" y="56085"/>
                  <a:pt x="286725" y="56327"/>
                  <a:pt x="287208" y="56568"/>
                </a:cubicBezTo>
                <a:cubicBezTo>
                  <a:pt x="287690" y="56809"/>
                  <a:pt x="288052" y="57051"/>
                  <a:pt x="288293" y="57292"/>
                </a:cubicBezTo>
                <a:cubicBezTo>
                  <a:pt x="288293" y="57051"/>
                  <a:pt x="288354" y="56870"/>
                  <a:pt x="288474" y="56749"/>
                </a:cubicBezTo>
                <a:lnTo>
                  <a:pt x="288655" y="56749"/>
                </a:lnTo>
                <a:lnTo>
                  <a:pt x="288836" y="57473"/>
                </a:lnTo>
                <a:cubicBezTo>
                  <a:pt x="289319" y="57352"/>
                  <a:pt x="289590" y="57382"/>
                  <a:pt x="289651" y="57563"/>
                </a:cubicBezTo>
                <a:cubicBezTo>
                  <a:pt x="289711" y="57744"/>
                  <a:pt x="289681" y="58016"/>
                  <a:pt x="289560" y="58378"/>
                </a:cubicBezTo>
                <a:lnTo>
                  <a:pt x="292094" y="60188"/>
                </a:lnTo>
                <a:lnTo>
                  <a:pt x="293542" y="61997"/>
                </a:lnTo>
                <a:cubicBezTo>
                  <a:pt x="293904" y="62359"/>
                  <a:pt x="294266" y="62631"/>
                  <a:pt x="294628" y="62812"/>
                </a:cubicBezTo>
                <a:cubicBezTo>
                  <a:pt x="294989" y="62993"/>
                  <a:pt x="295351" y="63204"/>
                  <a:pt x="295713" y="63445"/>
                </a:cubicBezTo>
                <a:cubicBezTo>
                  <a:pt x="295955" y="63566"/>
                  <a:pt x="296256" y="63686"/>
                  <a:pt x="296618" y="63807"/>
                </a:cubicBezTo>
                <a:cubicBezTo>
                  <a:pt x="296980" y="63928"/>
                  <a:pt x="297342" y="64109"/>
                  <a:pt x="297704" y="64350"/>
                </a:cubicBezTo>
                <a:cubicBezTo>
                  <a:pt x="298790" y="64833"/>
                  <a:pt x="299695" y="65677"/>
                  <a:pt x="300419" y="66884"/>
                </a:cubicBezTo>
                <a:cubicBezTo>
                  <a:pt x="301143" y="67608"/>
                  <a:pt x="301504" y="67970"/>
                  <a:pt x="301504" y="67970"/>
                </a:cubicBezTo>
                <a:cubicBezTo>
                  <a:pt x="302228" y="68573"/>
                  <a:pt x="303314" y="69357"/>
                  <a:pt x="304762" y="70322"/>
                </a:cubicBezTo>
                <a:lnTo>
                  <a:pt x="306753" y="71408"/>
                </a:lnTo>
                <a:cubicBezTo>
                  <a:pt x="308563" y="72615"/>
                  <a:pt x="309588" y="73278"/>
                  <a:pt x="309829" y="73399"/>
                </a:cubicBezTo>
                <a:lnTo>
                  <a:pt x="313268" y="75028"/>
                </a:lnTo>
                <a:cubicBezTo>
                  <a:pt x="314112" y="75389"/>
                  <a:pt x="315108" y="75872"/>
                  <a:pt x="316254" y="76475"/>
                </a:cubicBezTo>
                <a:cubicBezTo>
                  <a:pt x="317400" y="77079"/>
                  <a:pt x="318697" y="77682"/>
                  <a:pt x="320145" y="78285"/>
                </a:cubicBezTo>
                <a:cubicBezTo>
                  <a:pt x="322679" y="79492"/>
                  <a:pt x="326358" y="81060"/>
                  <a:pt x="331184" y="82990"/>
                </a:cubicBezTo>
                <a:lnTo>
                  <a:pt x="338242" y="86248"/>
                </a:lnTo>
                <a:cubicBezTo>
                  <a:pt x="338604" y="86489"/>
                  <a:pt x="339027" y="86972"/>
                  <a:pt x="339509" y="87696"/>
                </a:cubicBezTo>
                <a:lnTo>
                  <a:pt x="340414" y="88239"/>
                </a:lnTo>
                <a:cubicBezTo>
                  <a:pt x="341017" y="88480"/>
                  <a:pt x="341379" y="88842"/>
                  <a:pt x="341500" y="89325"/>
                </a:cubicBezTo>
                <a:lnTo>
                  <a:pt x="341681" y="89687"/>
                </a:lnTo>
                <a:cubicBezTo>
                  <a:pt x="342284" y="90290"/>
                  <a:pt x="342284" y="90833"/>
                  <a:pt x="341681" y="91315"/>
                </a:cubicBezTo>
                <a:lnTo>
                  <a:pt x="341138" y="92220"/>
                </a:lnTo>
                <a:lnTo>
                  <a:pt x="342224" y="92401"/>
                </a:lnTo>
                <a:cubicBezTo>
                  <a:pt x="341741" y="93366"/>
                  <a:pt x="341440" y="94090"/>
                  <a:pt x="341319" y="94573"/>
                </a:cubicBezTo>
                <a:lnTo>
                  <a:pt x="340776" y="95116"/>
                </a:lnTo>
                <a:lnTo>
                  <a:pt x="338966" y="96564"/>
                </a:lnTo>
                <a:cubicBezTo>
                  <a:pt x="339208" y="96564"/>
                  <a:pt x="339328" y="96624"/>
                  <a:pt x="339328" y="96745"/>
                </a:cubicBezTo>
                <a:cubicBezTo>
                  <a:pt x="339328" y="97468"/>
                  <a:pt x="339268" y="98011"/>
                  <a:pt x="339147" y="98373"/>
                </a:cubicBezTo>
                <a:cubicBezTo>
                  <a:pt x="339027" y="98494"/>
                  <a:pt x="338816" y="98645"/>
                  <a:pt x="338514" y="98826"/>
                </a:cubicBezTo>
                <a:cubicBezTo>
                  <a:pt x="338212" y="99007"/>
                  <a:pt x="338001" y="99097"/>
                  <a:pt x="337881" y="99097"/>
                </a:cubicBezTo>
                <a:lnTo>
                  <a:pt x="338966" y="100545"/>
                </a:lnTo>
                <a:lnTo>
                  <a:pt x="337700" y="103260"/>
                </a:lnTo>
                <a:cubicBezTo>
                  <a:pt x="337700" y="103501"/>
                  <a:pt x="337579" y="103622"/>
                  <a:pt x="337338" y="103622"/>
                </a:cubicBezTo>
                <a:cubicBezTo>
                  <a:pt x="336734" y="103622"/>
                  <a:pt x="336312" y="103984"/>
                  <a:pt x="336071" y="104707"/>
                </a:cubicBezTo>
                <a:cubicBezTo>
                  <a:pt x="335950" y="105431"/>
                  <a:pt x="335347" y="105673"/>
                  <a:pt x="334261" y="105431"/>
                </a:cubicBezTo>
                <a:cubicBezTo>
                  <a:pt x="333537" y="105431"/>
                  <a:pt x="332994" y="105612"/>
                  <a:pt x="332632" y="105974"/>
                </a:cubicBezTo>
                <a:cubicBezTo>
                  <a:pt x="332391" y="106095"/>
                  <a:pt x="332059" y="106185"/>
                  <a:pt x="331637" y="106246"/>
                </a:cubicBezTo>
                <a:cubicBezTo>
                  <a:pt x="331215" y="106306"/>
                  <a:pt x="330883" y="106397"/>
                  <a:pt x="330642" y="106517"/>
                </a:cubicBezTo>
                <a:cubicBezTo>
                  <a:pt x="330159" y="106517"/>
                  <a:pt x="329857" y="106578"/>
                  <a:pt x="329737" y="106698"/>
                </a:cubicBezTo>
                <a:cubicBezTo>
                  <a:pt x="329013" y="107422"/>
                  <a:pt x="328349" y="107844"/>
                  <a:pt x="327746" y="107965"/>
                </a:cubicBezTo>
                <a:lnTo>
                  <a:pt x="327384" y="108146"/>
                </a:lnTo>
                <a:lnTo>
                  <a:pt x="327022" y="108508"/>
                </a:lnTo>
                <a:cubicBezTo>
                  <a:pt x="326781" y="108267"/>
                  <a:pt x="326389" y="108176"/>
                  <a:pt x="325846" y="108236"/>
                </a:cubicBezTo>
                <a:cubicBezTo>
                  <a:pt x="325303" y="108297"/>
                  <a:pt x="324911" y="108327"/>
                  <a:pt x="324669" y="108327"/>
                </a:cubicBezTo>
                <a:lnTo>
                  <a:pt x="323584" y="108327"/>
                </a:lnTo>
                <a:lnTo>
                  <a:pt x="323222" y="108508"/>
                </a:lnTo>
                <a:cubicBezTo>
                  <a:pt x="322739" y="108387"/>
                  <a:pt x="322075" y="108327"/>
                  <a:pt x="321231" y="108327"/>
                </a:cubicBezTo>
                <a:cubicBezTo>
                  <a:pt x="320386" y="108327"/>
                  <a:pt x="319723" y="108146"/>
                  <a:pt x="319240" y="107784"/>
                </a:cubicBezTo>
                <a:cubicBezTo>
                  <a:pt x="319119" y="107663"/>
                  <a:pt x="318908" y="107633"/>
                  <a:pt x="318607" y="107694"/>
                </a:cubicBezTo>
                <a:cubicBezTo>
                  <a:pt x="318305" y="107754"/>
                  <a:pt x="318094" y="107784"/>
                  <a:pt x="317973" y="107784"/>
                </a:cubicBezTo>
                <a:cubicBezTo>
                  <a:pt x="317249" y="107663"/>
                  <a:pt x="316224" y="107603"/>
                  <a:pt x="314897" y="107603"/>
                </a:cubicBezTo>
                <a:lnTo>
                  <a:pt x="314716" y="107422"/>
                </a:lnTo>
                <a:cubicBezTo>
                  <a:pt x="314474" y="106698"/>
                  <a:pt x="314112" y="106578"/>
                  <a:pt x="313630" y="107060"/>
                </a:cubicBezTo>
                <a:lnTo>
                  <a:pt x="310734" y="105974"/>
                </a:lnTo>
                <a:lnTo>
                  <a:pt x="308201" y="104345"/>
                </a:lnTo>
                <a:cubicBezTo>
                  <a:pt x="308080" y="104225"/>
                  <a:pt x="308020" y="103863"/>
                  <a:pt x="308020" y="103260"/>
                </a:cubicBezTo>
                <a:lnTo>
                  <a:pt x="307477" y="103984"/>
                </a:lnTo>
                <a:lnTo>
                  <a:pt x="306572" y="103260"/>
                </a:lnTo>
                <a:lnTo>
                  <a:pt x="306572" y="103984"/>
                </a:lnTo>
                <a:cubicBezTo>
                  <a:pt x="306331" y="103742"/>
                  <a:pt x="305848" y="103531"/>
                  <a:pt x="305124" y="103350"/>
                </a:cubicBezTo>
                <a:cubicBezTo>
                  <a:pt x="304400" y="103169"/>
                  <a:pt x="304038" y="102837"/>
                  <a:pt x="304038" y="102355"/>
                </a:cubicBezTo>
                <a:cubicBezTo>
                  <a:pt x="302952" y="101993"/>
                  <a:pt x="302289" y="101691"/>
                  <a:pt x="302047" y="101450"/>
                </a:cubicBezTo>
                <a:lnTo>
                  <a:pt x="300057" y="100364"/>
                </a:lnTo>
                <a:cubicBezTo>
                  <a:pt x="299092" y="99399"/>
                  <a:pt x="298549" y="98796"/>
                  <a:pt x="298428" y="98554"/>
                </a:cubicBezTo>
                <a:cubicBezTo>
                  <a:pt x="298307" y="98434"/>
                  <a:pt x="298036" y="98283"/>
                  <a:pt x="297614" y="98102"/>
                </a:cubicBezTo>
                <a:cubicBezTo>
                  <a:pt x="297191" y="97921"/>
                  <a:pt x="296920" y="97710"/>
                  <a:pt x="296799" y="97468"/>
                </a:cubicBezTo>
                <a:lnTo>
                  <a:pt x="296075" y="96926"/>
                </a:lnTo>
                <a:lnTo>
                  <a:pt x="295351" y="96202"/>
                </a:lnTo>
                <a:lnTo>
                  <a:pt x="294085" y="95297"/>
                </a:lnTo>
                <a:lnTo>
                  <a:pt x="292094" y="93668"/>
                </a:lnTo>
                <a:cubicBezTo>
                  <a:pt x="291370" y="93185"/>
                  <a:pt x="291008" y="92703"/>
                  <a:pt x="291008" y="92220"/>
                </a:cubicBezTo>
                <a:cubicBezTo>
                  <a:pt x="291008" y="92100"/>
                  <a:pt x="290827" y="91858"/>
                  <a:pt x="290465" y="91496"/>
                </a:cubicBezTo>
                <a:lnTo>
                  <a:pt x="287931" y="89325"/>
                </a:lnTo>
                <a:cubicBezTo>
                  <a:pt x="286725" y="87877"/>
                  <a:pt x="285760" y="86851"/>
                  <a:pt x="285036" y="86248"/>
                </a:cubicBezTo>
                <a:cubicBezTo>
                  <a:pt x="283105" y="84318"/>
                  <a:pt x="282140" y="83352"/>
                  <a:pt x="282140" y="83352"/>
                </a:cubicBezTo>
                <a:cubicBezTo>
                  <a:pt x="281296" y="82387"/>
                  <a:pt x="280481" y="81573"/>
                  <a:pt x="279697" y="80909"/>
                </a:cubicBezTo>
                <a:cubicBezTo>
                  <a:pt x="278913" y="80246"/>
                  <a:pt x="278219" y="79612"/>
                  <a:pt x="277616" y="79009"/>
                </a:cubicBezTo>
                <a:cubicBezTo>
                  <a:pt x="277495" y="78888"/>
                  <a:pt x="276892" y="78104"/>
                  <a:pt x="275806" y="76656"/>
                </a:cubicBezTo>
                <a:cubicBezTo>
                  <a:pt x="275685" y="76536"/>
                  <a:pt x="275535" y="76415"/>
                  <a:pt x="275354" y="76294"/>
                </a:cubicBezTo>
                <a:cubicBezTo>
                  <a:pt x="275173" y="76174"/>
                  <a:pt x="275082" y="76053"/>
                  <a:pt x="275082" y="75932"/>
                </a:cubicBezTo>
                <a:cubicBezTo>
                  <a:pt x="274841" y="75570"/>
                  <a:pt x="274328" y="74967"/>
                  <a:pt x="273544" y="74123"/>
                </a:cubicBezTo>
                <a:cubicBezTo>
                  <a:pt x="272760" y="73278"/>
                  <a:pt x="272307" y="72554"/>
                  <a:pt x="272187" y="71951"/>
                </a:cubicBezTo>
                <a:cubicBezTo>
                  <a:pt x="272187" y="71710"/>
                  <a:pt x="271825" y="71106"/>
                  <a:pt x="271101" y="70141"/>
                </a:cubicBezTo>
                <a:lnTo>
                  <a:pt x="267300" y="65798"/>
                </a:lnTo>
                <a:lnTo>
                  <a:pt x="263319" y="61997"/>
                </a:lnTo>
                <a:lnTo>
                  <a:pt x="259699" y="58016"/>
                </a:lnTo>
                <a:cubicBezTo>
                  <a:pt x="257286" y="55120"/>
                  <a:pt x="255235" y="53250"/>
                  <a:pt x="253546" y="52406"/>
                </a:cubicBezTo>
                <a:cubicBezTo>
                  <a:pt x="252702" y="52044"/>
                  <a:pt x="252159" y="51380"/>
                  <a:pt x="251917" y="50415"/>
                </a:cubicBezTo>
                <a:cubicBezTo>
                  <a:pt x="250711" y="50656"/>
                  <a:pt x="249866" y="51199"/>
                  <a:pt x="249384" y="52044"/>
                </a:cubicBezTo>
                <a:cubicBezTo>
                  <a:pt x="248780" y="52647"/>
                  <a:pt x="248358" y="52647"/>
                  <a:pt x="248117" y="52044"/>
                </a:cubicBezTo>
                <a:cubicBezTo>
                  <a:pt x="247996" y="51923"/>
                  <a:pt x="247876" y="51833"/>
                  <a:pt x="247755" y="51772"/>
                </a:cubicBezTo>
                <a:cubicBezTo>
                  <a:pt x="247634" y="51712"/>
                  <a:pt x="247574" y="51742"/>
                  <a:pt x="247574" y="51863"/>
                </a:cubicBezTo>
                <a:lnTo>
                  <a:pt x="246126" y="52949"/>
                </a:lnTo>
                <a:lnTo>
                  <a:pt x="244135" y="55301"/>
                </a:lnTo>
                <a:lnTo>
                  <a:pt x="238344" y="61816"/>
                </a:lnTo>
                <a:lnTo>
                  <a:pt x="234001" y="66884"/>
                </a:lnTo>
                <a:lnTo>
                  <a:pt x="230924" y="70865"/>
                </a:lnTo>
                <a:lnTo>
                  <a:pt x="228753" y="73399"/>
                </a:lnTo>
                <a:cubicBezTo>
                  <a:pt x="228511" y="73640"/>
                  <a:pt x="228300" y="73912"/>
                  <a:pt x="228119" y="74213"/>
                </a:cubicBezTo>
                <a:cubicBezTo>
                  <a:pt x="227938" y="74515"/>
                  <a:pt x="227787" y="74726"/>
                  <a:pt x="227667" y="74847"/>
                </a:cubicBezTo>
                <a:lnTo>
                  <a:pt x="223504" y="79552"/>
                </a:lnTo>
                <a:lnTo>
                  <a:pt x="220609" y="83171"/>
                </a:lnTo>
                <a:lnTo>
                  <a:pt x="217713" y="86972"/>
                </a:lnTo>
                <a:cubicBezTo>
                  <a:pt x="216507" y="88902"/>
                  <a:pt x="215541" y="90350"/>
                  <a:pt x="214818" y="91315"/>
                </a:cubicBezTo>
                <a:lnTo>
                  <a:pt x="212465" y="94935"/>
                </a:lnTo>
                <a:cubicBezTo>
                  <a:pt x="212344" y="95055"/>
                  <a:pt x="212284" y="95236"/>
                  <a:pt x="212284" y="95478"/>
                </a:cubicBezTo>
                <a:cubicBezTo>
                  <a:pt x="212284" y="95719"/>
                  <a:pt x="212224" y="95960"/>
                  <a:pt x="212103" y="96202"/>
                </a:cubicBezTo>
                <a:cubicBezTo>
                  <a:pt x="211379" y="96202"/>
                  <a:pt x="210806" y="96594"/>
                  <a:pt x="210384" y="97378"/>
                </a:cubicBezTo>
                <a:cubicBezTo>
                  <a:pt x="209961" y="98162"/>
                  <a:pt x="209750" y="98615"/>
                  <a:pt x="209750" y="98735"/>
                </a:cubicBezTo>
                <a:cubicBezTo>
                  <a:pt x="209147" y="99700"/>
                  <a:pt x="208544" y="100485"/>
                  <a:pt x="207940" y="101088"/>
                </a:cubicBezTo>
                <a:cubicBezTo>
                  <a:pt x="207337" y="101691"/>
                  <a:pt x="206855" y="102264"/>
                  <a:pt x="206493" y="102807"/>
                </a:cubicBezTo>
                <a:cubicBezTo>
                  <a:pt x="206131" y="103350"/>
                  <a:pt x="205829" y="103803"/>
                  <a:pt x="205588" y="104165"/>
                </a:cubicBezTo>
                <a:cubicBezTo>
                  <a:pt x="204985" y="104888"/>
                  <a:pt x="204321" y="105552"/>
                  <a:pt x="203597" y="106155"/>
                </a:cubicBezTo>
                <a:lnTo>
                  <a:pt x="201787" y="107965"/>
                </a:lnTo>
                <a:cubicBezTo>
                  <a:pt x="201787" y="107965"/>
                  <a:pt x="201667" y="108116"/>
                  <a:pt x="201425" y="108417"/>
                </a:cubicBezTo>
                <a:cubicBezTo>
                  <a:pt x="201184" y="108719"/>
                  <a:pt x="200822" y="108749"/>
                  <a:pt x="200340" y="108508"/>
                </a:cubicBezTo>
                <a:cubicBezTo>
                  <a:pt x="200219" y="108508"/>
                  <a:pt x="200038" y="108629"/>
                  <a:pt x="199797" y="108870"/>
                </a:cubicBezTo>
                <a:cubicBezTo>
                  <a:pt x="199435" y="109473"/>
                  <a:pt x="199012" y="109775"/>
                  <a:pt x="198530" y="109775"/>
                </a:cubicBezTo>
                <a:lnTo>
                  <a:pt x="197625" y="109413"/>
                </a:lnTo>
                <a:lnTo>
                  <a:pt x="196177" y="110499"/>
                </a:lnTo>
                <a:lnTo>
                  <a:pt x="195634" y="110137"/>
                </a:lnTo>
                <a:cubicBezTo>
                  <a:pt x="194307" y="110619"/>
                  <a:pt x="193462" y="110921"/>
                  <a:pt x="193101" y="111042"/>
                </a:cubicBezTo>
                <a:cubicBezTo>
                  <a:pt x="192980" y="111162"/>
                  <a:pt x="192799" y="111132"/>
                  <a:pt x="192558" y="110951"/>
                </a:cubicBezTo>
                <a:cubicBezTo>
                  <a:pt x="192316" y="110770"/>
                  <a:pt x="192135" y="110680"/>
                  <a:pt x="192015" y="110680"/>
                </a:cubicBezTo>
                <a:cubicBezTo>
                  <a:pt x="191170" y="111162"/>
                  <a:pt x="189903" y="111765"/>
                  <a:pt x="188214" y="112489"/>
                </a:cubicBezTo>
                <a:lnTo>
                  <a:pt x="187490" y="111946"/>
                </a:lnTo>
                <a:cubicBezTo>
                  <a:pt x="187249" y="112067"/>
                  <a:pt x="187008" y="112369"/>
                  <a:pt x="186766" y="112851"/>
                </a:cubicBezTo>
                <a:cubicBezTo>
                  <a:pt x="186646" y="113213"/>
                  <a:pt x="186435" y="113364"/>
                  <a:pt x="186133" y="113304"/>
                </a:cubicBezTo>
                <a:cubicBezTo>
                  <a:pt x="185831" y="113243"/>
                  <a:pt x="185560" y="113213"/>
                  <a:pt x="185319" y="113213"/>
                </a:cubicBezTo>
                <a:lnTo>
                  <a:pt x="185138" y="113756"/>
                </a:lnTo>
                <a:lnTo>
                  <a:pt x="183871" y="114299"/>
                </a:lnTo>
                <a:lnTo>
                  <a:pt x="183509" y="114480"/>
                </a:lnTo>
                <a:cubicBezTo>
                  <a:pt x="183147" y="114359"/>
                  <a:pt x="182664" y="114299"/>
                  <a:pt x="182061" y="114299"/>
                </a:cubicBezTo>
                <a:cubicBezTo>
                  <a:pt x="181940" y="114178"/>
                  <a:pt x="181820" y="114118"/>
                  <a:pt x="181699" y="114118"/>
                </a:cubicBezTo>
                <a:cubicBezTo>
                  <a:pt x="181578" y="114118"/>
                  <a:pt x="181518" y="114058"/>
                  <a:pt x="181518" y="113937"/>
                </a:cubicBezTo>
                <a:cubicBezTo>
                  <a:pt x="181397" y="113455"/>
                  <a:pt x="181096" y="113334"/>
                  <a:pt x="180613" y="113575"/>
                </a:cubicBezTo>
                <a:cubicBezTo>
                  <a:pt x="180493" y="113696"/>
                  <a:pt x="180251" y="113756"/>
                  <a:pt x="179889" y="113756"/>
                </a:cubicBezTo>
                <a:cubicBezTo>
                  <a:pt x="180493" y="112429"/>
                  <a:pt x="180794" y="111705"/>
                  <a:pt x="180794" y="111584"/>
                </a:cubicBezTo>
                <a:cubicBezTo>
                  <a:pt x="181036" y="111102"/>
                  <a:pt x="181367" y="110680"/>
                  <a:pt x="181790" y="110318"/>
                </a:cubicBezTo>
                <a:cubicBezTo>
                  <a:pt x="182212" y="109956"/>
                  <a:pt x="182544" y="109533"/>
                  <a:pt x="182785" y="109051"/>
                </a:cubicBezTo>
                <a:lnTo>
                  <a:pt x="183328" y="108146"/>
                </a:lnTo>
                <a:lnTo>
                  <a:pt x="184052" y="107241"/>
                </a:lnTo>
                <a:cubicBezTo>
                  <a:pt x="184293" y="107120"/>
                  <a:pt x="184534" y="106819"/>
                  <a:pt x="184776" y="106336"/>
                </a:cubicBezTo>
                <a:cubicBezTo>
                  <a:pt x="185138" y="105974"/>
                  <a:pt x="185560" y="105311"/>
                  <a:pt x="186042" y="104345"/>
                </a:cubicBezTo>
                <a:cubicBezTo>
                  <a:pt x="186163" y="104225"/>
                  <a:pt x="186224" y="104044"/>
                  <a:pt x="186224" y="103803"/>
                </a:cubicBezTo>
                <a:cubicBezTo>
                  <a:pt x="186465" y="103079"/>
                  <a:pt x="186827" y="102656"/>
                  <a:pt x="187309" y="102536"/>
                </a:cubicBezTo>
                <a:cubicBezTo>
                  <a:pt x="187551" y="102536"/>
                  <a:pt x="187671" y="102355"/>
                  <a:pt x="187671" y="101993"/>
                </a:cubicBezTo>
                <a:cubicBezTo>
                  <a:pt x="187671" y="101269"/>
                  <a:pt x="188094" y="100786"/>
                  <a:pt x="188938" y="100545"/>
                </a:cubicBezTo>
                <a:lnTo>
                  <a:pt x="189481" y="100364"/>
                </a:lnTo>
                <a:cubicBezTo>
                  <a:pt x="191170" y="98434"/>
                  <a:pt x="192377" y="96986"/>
                  <a:pt x="193101" y="96021"/>
                </a:cubicBezTo>
                <a:lnTo>
                  <a:pt x="197444" y="90591"/>
                </a:lnTo>
                <a:cubicBezTo>
                  <a:pt x="198409" y="89264"/>
                  <a:pt x="199736" y="87274"/>
                  <a:pt x="201425" y="84619"/>
                </a:cubicBezTo>
                <a:cubicBezTo>
                  <a:pt x="203356" y="82327"/>
                  <a:pt x="205105" y="80035"/>
                  <a:pt x="206674" y="77742"/>
                </a:cubicBezTo>
                <a:lnTo>
                  <a:pt x="211741" y="71408"/>
                </a:lnTo>
                <a:lnTo>
                  <a:pt x="215360" y="67427"/>
                </a:lnTo>
                <a:cubicBezTo>
                  <a:pt x="215481" y="67306"/>
                  <a:pt x="216688" y="65918"/>
                  <a:pt x="218980" y="63264"/>
                </a:cubicBezTo>
                <a:lnTo>
                  <a:pt x="220971" y="60911"/>
                </a:lnTo>
                <a:cubicBezTo>
                  <a:pt x="221091" y="60670"/>
                  <a:pt x="221182" y="60489"/>
                  <a:pt x="221242" y="60369"/>
                </a:cubicBezTo>
                <a:cubicBezTo>
                  <a:pt x="221302" y="60248"/>
                  <a:pt x="221393" y="60127"/>
                  <a:pt x="221514" y="60007"/>
                </a:cubicBezTo>
                <a:lnTo>
                  <a:pt x="222780" y="58921"/>
                </a:lnTo>
                <a:lnTo>
                  <a:pt x="229296" y="50958"/>
                </a:lnTo>
                <a:lnTo>
                  <a:pt x="233277" y="46253"/>
                </a:lnTo>
                <a:lnTo>
                  <a:pt x="233820" y="45529"/>
                </a:lnTo>
                <a:lnTo>
                  <a:pt x="230562" y="45891"/>
                </a:lnTo>
                <a:cubicBezTo>
                  <a:pt x="229356" y="45891"/>
                  <a:pt x="227425" y="46011"/>
                  <a:pt x="224771" y="46253"/>
                </a:cubicBezTo>
                <a:cubicBezTo>
                  <a:pt x="223565" y="46494"/>
                  <a:pt x="222780" y="46614"/>
                  <a:pt x="222418" y="46614"/>
                </a:cubicBezTo>
                <a:cubicBezTo>
                  <a:pt x="218920" y="46614"/>
                  <a:pt x="216326" y="46554"/>
                  <a:pt x="214637" y="46433"/>
                </a:cubicBezTo>
                <a:lnTo>
                  <a:pt x="211017" y="46614"/>
                </a:lnTo>
                <a:cubicBezTo>
                  <a:pt x="208845" y="46614"/>
                  <a:pt x="207217" y="46675"/>
                  <a:pt x="206131" y="46795"/>
                </a:cubicBezTo>
                <a:lnTo>
                  <a:pt x="199435" y="46795"/>
                </a:lnTo>
                <a:cubicBezTo>
                  <a:pt x="199193" y="46795"/>
                  <a:pt x="198982" y="46856"/>
                  <a:pt x="198801" y="46976"/>
                </a:cubicBezTo>
                <a:cubicBezTo>
                  <a:pt x="198620" y="47097"/>
                  <a:pt x="198469" y="47218"/>
                  <a:pt x="198349" y="47338"/>
                </a:cubicBezTo>
                <a:cubicBezTo>
                  <a:pt x="197987" y="47459"/>
                  <a:pt x="196660" y="47942"/>
                  <a:pt x="194367" y="48786"/>
                </a:cubicBezTo>
                <a:lnTo>
                  <a:pt x="193462" y="48786"/>
                </a:lnTo>
                <a:cubicBezTo>
                  <a:pt x="192497" y="48786"/>
                  <a:pt x="191532" y="48967"/>
                  <a:pt x="190567" y="49329"/>
                </a:cubicBezTo>
                <a:cubicBezTo>
                  <a:pt x="189843" y="49329"/>
                  <a:pt x="189300" y="49269"/>
                  <a:pt x="188938" y="49148"/>
                </a:cubicBezTo>
                <a:cubicBezTo>
                  <a:pt x="188697" y="49027"/>
                  <a:pt x="188033" y="48726"/>
                  <a:pt x="186947" y="48243"/>
                </a:cubicBezTo>
                <a:lnTo>
                  <a:pt x="186404" y="47519"/>
                </a:lnTo>
                <a:cubicBezTo>
                  <a:pt x="185922" y="46916"/>
                  <a:pt x="185620" y="46253"/>
                  <a:pt x="185500" y="45529"/>
                </a:cubicBezTo>
                <a:cubicBezTo>
                  <a:pt x="185379" y="45287"/>
                  <a:pt x="185319" y="44956"/>
                  <a:pt x="185319" y="44533"/>
                </a:cubicBezTo>
                <a:cubicBezTo>
                  <a:pt x="185319" y="44111"/>
                  <a:pt x="185258" y="43779"/>
                  <a:pt x="185138" y="43538"/>
                </a:cubicBezTo>
                <a:lnTo>
                  <a:pt x="184957" y="42090"/>
                </a:lnTo>
                <a:cubicBezTo>
                  <a:pt x="184715" y="41366"/>
                  <a:pt x="184655" y="40823"/>
                  <a:pt x="184776" y="40461"/>
                </a:cubicBezTo>
                <a:cubicBezTo>
                  <a:pt x="185017" y="39134"/>
                  <a:pt x="184595" y="37988"/>
                  <a:pt x="183509" y="37023"/>
                </a:cubicBezTo>
                <a:cubicBezTo>
                  <a:pt x="183268" y="36661"/>
                  <a:pt x="183147" y="36178"/>
                  <a:pt x="183147" y="35575"/>
                </a:cubicBezTo>
                <a:lnTo>
                  <a:pt x="183147" y="34670"/>
                </a:lnTo>
                <a:cubicBezTo>
                  <a:pt x="183147" y="34067"/>
                  <a:pt x="183087" y="33645"/>
                  <a:pt x="182966" y="33403"/>
                </a:cubicBezTo>
                <a:cubicBezTo>
                  <a:pt x="182604" y="33041"/>
                  <a:pt x="182604" y="32619"/>
                  <a:pt x="182966" y="32136"/>
                </a:cubicBezTo>
                <a:lnTo>
                  <a:pt x="184414" y="30327"/>
                </a:lnTo>
                <a:lnTo>
                  <a:pt x="184414" y="29784"/>
                </a:lnTo>
                <a:cubicBezTo>
                  <a:pt x="184414" y="28095"/>
                  <a:pt x="184474" y="26828"/>
                  <a:pt x="184595" y="25983"/>
                </a:cubicBezTo>
                <a:lnTo>
                  <a:pt x="185500" y="24716"/>
                </a:lnTo>
                <a:lnTo>
                  <a:pt x="187671" y="22726"/>
                </a:lnTo>
                <a:cubicBezTo>
                  <a:pt x="188275" y="22123"/>
                  <a:pt x="188697" y="21761"/>
                  <a:pt x="188938" y="21640"/>
                </a:cubicBezTo>
                <a:cubicBezTo>
                  <a:pt x="189783" y="21399"/>
                  <a:pt x="190507" y="21399"/>
                  <a:pt x="191110" y="21640"/>
                </a:cubicBezTo>
                <a:cubicBezTo>
                  <a:pt x="191713" y="21881"/>
                  <a:pt x="192618" y="22364"/>
                  <a:pt x="193824" y="23088"/>
                </a:cubicBezTo>
                <a:cubicBezTo>
                  <a:pt x="194066" y="23088"/>
                  <a:pt x="194307" y="23329"/>
                  <a:pt x="194548" y="23812"/>
                </a:cubicBezTo>
                <a:lnTo>
                  <a:pt x="195634" y="26707"/>
                </a:lnTo>
                <a:cubicBezTo>
                  <a:pt x="195996" y="27190"/>
                  <a:pt x="196418" y="27431"/>
                  <a:pt x="196901" y="27431"/>
                </a:cubicBezTo>
                <a:lnTo>
                  <a:pt x="203778" y="27431"/>
                </a:lnTo>
                <a:cubicBezTo>
                  <a:pt x="205467" y="27310"/>
                  <a:pt x="208302" y="27009"/>
                  <a:pt x="212284" y="26526"/>
                </a:cubicBezTo>
                <a:cubicBezTo>
                  <a:pt x="215059" y="26406"/>
                  <a:pt x="218920" y="26104"/>
                  <a:pt x="223866" y="25621"/>
                </a:cubicBezTo>
                <a:cubicBezTo>
                  <a:pt x="225073" y="25621"/>
                  <a:pt x="226098" y="25561"/>
                  <a:pt x="226943" y="25440"/>
                </a:cubicBezTo>
                <a:cubicBezTo>
                  <a:pt x="227787" y="25320"/>
                  <a:pt x="228451" y="25199"/>
                  <a:pt x="228934" y="25078"/>
                </a:cubicBezTo>
                <a:cubicBezTo>
                  <a:pt x="229416" y="24958"/>
                  <a:pt x="230080" y="24897"/>
                  <a:pt x="230924" y="24897"/>
                </a:cubicBezTo>
                <a:lnTo>
                  <a:pt x="237439" y="24536"/>
                </a:lnTo>
                <a:lnTo>
                  <a:pt x="242326" y="24174"/>
                </a:lnTo>
                <a:cubicBezTo>
                  <a:pt x="242929" y="24174"/>
                  <a:pt x="243231" y="23932"/>
                  <a:pt x="243231" y="23450"/>
                </a:cubicBezTo>
                <a:lnTo>
                  <a:pt x="243412" y="13677"/>
                </a:lnTo>
                <a:cubicBezTo>
                  <a:pt x="243412" y="13315"/>
                  <a:pt x="243351" y="13044"/>
                  <a:pt x="243231" y="12863"/>
                </a:cubicBezTo>
                <a:cubicBezTo>
                  <a:pt x="243110" y="12682"/>
                  <a:pt x="242869" y="12591"/>
                  <a:pt x="242507" y="12591"/>
                </a:cubicBezTo>
                <a:lnTo>
                  <a:pt x="241783" y="12591"/>
                </a:lnTo>
                <a:lnTo>
                  <a:pt x="241783" y="10600"/>
                </a:lnTo>
                <a:lnTo>
                  <a:pt x="240697" y="11143"/>
                </a:lnTo>
                <a:cubicBezTo>
                  <a:pt x="240214" y="8972"/>
                  <a:pt x="239973" y="7524"/>
                  <a:pt x="239973" y="6800"/>
                </a:cubicBezTo>
                <a:cubicBezTo>
                  <a:pt x="239973" y="5835"/>
                  <a:pt x="240818" y="5051"/>
                  <a:pt x="242507" y="4447"/>
                </a:cubicBezTo>
                <a:lnTo>
                  <a:pt x="242507" y="3542"/>
                </a:lnTo>
                <a:cubicBezTo>
                  <a:pt x="242748" y="2457"/>
                  <a:pt x="243291" y="1914"/>
                  <a:pt x="244135" y="1914"/>
                </a:cubicBezTo>
                <a:close/>
                <a:moveTo>
                  <a:pt x="651672" y="1190"/>
                </a:moveTo>
                <a:cubicBezTo>
                  <a:pt x="652155" y="1190"/>
                  <a:pt x="652758" y="1310"/>
                  <a:pt x="653482" y="1552"/>
                </a:cubicBezTo>
                <a:cubicBezTo>
                  <a:pt x="654688" y="2034"/>
                  <a:pt x="655654" y="2577"/>
                  <a:pt x="656377" y="3180"/>
                </a:cubicBezTo>
                <a:cubicBezTo>
                  <a:pt x="657705" y="4387"/>
                  <a:pt x="658368" y="6197"/>
                  <a:pt x="658368" y="8610"/>
                </a:cubicBezTo>
                <a:cubicBezTo>
                  <a:pt x="658610" y="9816"/>
                  <a:pt x="658730" y="10721"/>
                  <a:pt x="658730" y="11324"/>
                </a:cubicBezTo>
                <a:cubicBezTo>
                  <a:pt x="658851" y="11807"/>
                  <a:pt x="658971" y="12350"/>
                  <a:pt x="659092" y="12953"/>
                </a:cubicBezTo>
                <a:cubicBezTo>
                  <a:pt x="659213" y="13556"/>
                  <a:pt x="659273" y="14280"/>
                  <a:pt x="659273" y="15125"/>
                </a:cubicBezTo>
                <a:cubicBezTo>
                  <a:pt x="659514" y="17297"/>
                  <a:pt x="659635" y="18805"/>
                  <a:pt x="659635" y="19649"/>
                </a:cubicBezTo>
                <a:cubicBezTo>
                  <a:pt x="659756" y="20614"/>
                  <a:pt x="659786" y="21429"/>
                  <a:pt x="659726" y="22092"/>
                </a:cubicBezTo>
                <a:cubicBezTo>
                  <a:pt x="659665" y="22756"/>
                  <a:pt x="659635" y="23329"/>
                  <a:pt x="659635" y="23812"/>
                </a:cubicBezTo>
                <a:lnTo>
                  <a:pt x="659454" y="28336"/>
                </a:lnTo>
                <a:lnTo>
                  <a:pt x="659454" y="30327"/>
                </a:lnTo>
                <a:cubicBezTo>
                  <a:pt x="659454" y="30809"/>
                  <a:pt x="659695" y="31051"/>
                  <a:pt x="660178" y="31051"/>
                </a:cubicBezTo>
                <a:cubicBezTo>
                  <a:pt x="663074" y="31051"/>
                  <a:pt x="667296" y="31171"/>
                  <a:pt x="672846" y="31413"/>
                </a:cubicBezTo>
                <a:cubicBezTo>
                  <a:pt x="674415" y="31413"/>
                  <a:pt x="676767" y="31292"/>
                  <a:pt x="679904" y="31051"/>
                </a:cubicBezTo>
                <a:lnTo>
                  <a:pt x="689677" y="30146"/>
                </a:lnTo>
                <a:cubicBezTo>
                  <a:pt x="691849" y="30025"/>
                  <a:pt x="695227" y="29723"/>
                  <a:pt x="699812" y="29241"/>
                </a:cubicBezTo>
                <a:cubicBezTo>
                  <a:pt x="701742" y="29000"/>
                  <a:pt x="703310" y="28758"/>
                  <a:pt x="704517" y="28517"/>
                </a:cubicBezTo>
                <a:cubicBezTo>
                  <a:pt x="704879" y="28517"/>
                  <a:pt x="705301" y="28396"/>
                  <a:pt x="705784" y="28155"/>
                </a:cubicBezTo>
                <a:cubicBezTo>
                  <a:pt x="707111" y="27069"/>
                  <a:pt x="707895" y="26466"/>
                  <a:pt x="708136" y="26345"/>
                </a:cubicBezTo>
                <a:cubicBezTo>
                  <a:pt x="708257" y="26225"/>
                  <a:pt x="708679" y="26044"/>
                  <a:pt x="709403" y="25802"/>
                </a:cubicBezTo>
                <a:lnTo>
                  <a:pt x="710489" y="28517"/>
                </a:lnTo>
                <a:lnTo>
                  <a:pt x="711213" y="28879"/>
                </a:lnTo>
                <a:cubicBezTo>
                  <a:pt x="711696" y="29120"/>
                  <a:pt x="711997" y="29362"/>
                  <a:pt x="712118" y="29603"/>
                </a:cubicBezTo>
                <a:cubicBezTo>
                  <a:pt x="712359" y="29965"/>
                  <a:pt x="712600" y="30478"/>
                  <a:pt x="712842" y="31141"/>
                </a:cubicBezTo>
                <a:cubicBezTo>
                  <a:pt x="713083" y="31805"/>
                  <a:pt x="713324" y="32317"/>
                  <a:pt x="713566" y="32679"/>
                </a:cubicBezTo>
                <a:cubicBezTo>
                  <a:pt x="713807" y="33041"/>
                  <a:pt x="714018" y="33433"/>
                  <a:pt x="714199" y="33856"/>
                </a:cubicBezTo>
                <a:cubicBezTo>
                  <a:pt x="714380" y="34278"/>
                  <a:pt x="714591" y="34670"/>
                  <a:pt x="714832" y="35032"/>
                </a:cubicBezTo>
                <a:cubicBezTo>
                  <a:pt x="714953" y="35153"/>
                  <a:pt x="715194" y="35213"/>
                  <a:pt x="715556" y="35213"/>
                </a:cubicBezTo>
                <a:cubicBezTo>
                  <a:pt x="716160" y="35213"/>
                  <a:pt x="716552" y="35273"/>
                  <a:pt x="716733" y="35394"/>
                </a:cubicBezTo>
                <a:cubicBezTo>
                  <a:pt x="716914" y="35515"/>
                  <a:pt x="717004" y="35877"/>
                  <a:pt x="717004" y="36480"/>
                </a:cubicBezTo>
                <a:lnTo>
                  <a:pt x="717547" y="37023"/>
                </a:lnTo>
                <a:cubicBezTo>
                  <a:pt x="718512" y="37747"/>
                  <a:pt x="719055" y="38531"/>
                  <a:pt x="719176" y="39375"/>
                </a:cubicBezTo>
                <a:cubicBezTo>
                  <a:pt x="719176" y="39375"/>
                  <a:pt x="719176" y="39436"/>
                  <a:pt x="719176" y="39556"/>
                </a:cubicBezTo>
                <a:cubicBezTo>
                  <a:pt x="719176" y="39677"/>
                  <a:pt x="719176" y="39737"/>
                  <a:pt x="719176" y="39737"/>
                </a:cubicBezTo>
                <a:cubicBezTo>
                  <a:pt x="719055" y="40099"/>
                  <a:pt x="719116" y="40401"/>
                  <a:pt x="719357" y="40642"/>
                </a:cubicBezTo>
                <a:cubicBezTo>
                  <a:pt x="719598" y="40884"/>
                  <a:pt x="719900" y="41004"/>
                  <a:pt x="720262" y="41004"/>
                </a:cubicBezTo>
                <a:cubicBezTo>
                  <a:pt x="720262" y="41366"/>
                  <a:pt x="720111" y="41698"/>
                  <a:pt x="719809" y="42000"/>
                </a:cubicBezTo>
                <a:cubicBezTo>
                  <a:pt x="719508" y="42301"/>
                  <a:pt x="719296" y="42512"/>
                  <a:pt x="719176" y="42633"/>
                </a:cubicBezTo>
                <a:cubicBezTo>
                  <a:pt x="718693" y="42874"/>
                  <a:pt x="718301" y="43146"/>
                  <a:pt x="718000" y="43447"/>
                </a:cubicBezTo>
                <a:cubicBezTo>
                  <a:pt x="717698" y="43749"/>
                  <a:pt x="717607" y="44201"/>
                  <a:pt x="717728" y="44805"/>
                </a:cubicBezTo>
                <a:cubicBezTo>
                  <a:pt x="717728" y="45046"/>
                  <a:pt x="717366" y="45529"/>
                  <a:pt x="716642" y="46253"/>
                </a:cubicBezTo>
                <a:lnTo>
                  <a:pt x="716642" y="46795"/>
                </a:lnTo>
                <a:cubicBezTo>
                  <a:pt x="716642" y="47278"/>
                  <a:pt x="716220" y="47761"/>
                  <a:pt x="715375" y="48243"/>
                </a:cubicBezTo>
                <a:cubicBezTo>
                  <a:pt x="715134" y="48364"/>
                  <a:pt x="714863" y="48485"/>
                  <a:pt x="714561" y="48605"/>
                </a:cubicBezTo>
                <a:cubicBezTo>
                  <a:pt x="714259" y="48726"/>
                  <a:pt x="713928" y="48967"/>
                  <a:pt x="713566" y="49329"/>
                </a:cubicBezTo>
                <a:cubicBezTo>
                  <a:pt x="713445" y="49570"/>
                  <a:pt x="713324" y="49782"/>
                  <a:pt x="713204" y="49963"/>
                </a:cubicBezTo>
                <a:cubicBezTo>
                  <a:pt x="713083" y="50143"/>
                  <a:pt x="712962" y="50355"/>
                  <a:pt x="712842" y="50596"/>
                </a:cubicBezTo>
                <a:cubicBezTo>
                  <a:pt x="712600" y="51079"/>
                  <a:pt x="712661" y="51501"/>
                  <a:pt x="713023" y="51863"/>
                </a:cubicBezTo>
                <a:lnTo>
                  <a:pt x="714290" y="53853"/>
                </a:lnTo>
                <a:cubicBezTo>
                  <a:pt x="714048" y="53974"/>
                  <a:pt x="713807" y="54155"/>
                  <a:pt x="713566" y="54396"/>
                </a:cubicBezTo>
                <a:cubicBezTo>
                  <a:pt x="713324" y="54638"/>
                  <a:pt x="713023" y="54879"/>
                  <a:pt x="712661" y="55120"/>
                </a:cubicBezTo>
                <a:lnTo>
                  <a:pt x="711213" y="56749"/>
                </a:lnTo>
                <a:cubicBezTo>
                  <a:pt x="711213" y="56870"/>
                  <a:pt x="711334" y="57051"/>
                  <a:pt x="711575" y="57292"/>
                </a:cubicBezTo>
                <a:cubicBezTo>
                  <a:pt x="711816" y="57533"/>
                  <a:pt x="711334" y="58046"/>
                  <a:pt x="710127" y="58830"/>
                </a:cubicBezTo>
                <a:cubicBezTo>
                  <a:pt x="708921" y="59615"/>
                  <a:pt x="708257" y="59765"/>
                  <a:pt x="708136" y="59283"/>
                </a:cubicBezTo>
                <a:lnTo>
                  <a:pt x="706146" y="60369"/>
                </a:lnTo>
                <a:cubicBezTo>
                  <a:pt x="705422" y="60851"/>
                  <a:pt x="704758" y="61092"/>
                  <a:pt x="704155" y="61092"/>
                </a:cubicBezTo>
                <a:cubicBezTo>
                  <a:pt x="703672" y="61092"/>
                  <a:pt x="703220" y="61183"/>
                  <a:pt x="702798" y="61364"/>
                </a:cubicBezTo>
                <a:cubicBezTo>
                  <a:pt x="702375" y="61545"/>
                  <a:pt x="701983" y="61635"/>
                  <a:pt x="701621" y="61635"/>
                </a:cubicBezTo>
                <a:cubicBezTo>
                  <a:pt x="701018" y="61756"/>
                  <a:pt x="700354" y="61786"/>
                  <a:pt x="699630" y="61726"/>
                </a:cubicBezTo>
                <a:cubicBezTo>
                  <a:pt x="698907" y="61666"/>
                  <a:pt x="698243" y="61696"/>
                  <a:pt x="697640" y="61816"/>
                </a:cubicBezTo>
                <a:cubicBezTo>
                  <a:pt x="697398" y="61816"/>
                  <a:pt x="696916" y="61937"/>
                  <a:pt x="696192" y="62178"/>
                </a:cubicBezTo>
                <a:lnTo>
                  <a:pt x="695468" y="62359"/>
                </a:lnTo>
                <a:cubicBezTo>
                  <a:pt x="695106" y="62359"/>
                  <a:pt x="694774" y="62299"/>
                  <a:pt x="694473" y="62178"/>
                </a:cubicBezTo>
                <a:cubicBezTo>
                  <a:pt x="694171" y="62058"/>
                  <a:pt x="693779" y="61997"/>
                  <a:pt x="693296" y="61997"/>
                </a:cubicBezTo>
                <a:cubicBezTo>
                  <a:pt x="692572" y="61997"/>
                  <a:pt x="691969" y="61937"/>
                  <a:pt x="691487" y="61816"/>
                </a:cubicBezTo>
                <a:lnTo>
                  <a:pt x="690039" y="61092"/>
                </a:lnTo>
                <a:cubicBezTo>
                  <a:pt x="689556" y="60610"/>
                  <a:pt x="688893" y="60489"/>
                  <a:pt x="688048" y="60731"/>
                </a:cubicBezTo>
                <a:lnTo>
                  <a:pt x="686057" y="60731"/>
                </a:lnTo>
                <a:cubicBezTo>
                  <a:pt x="685575" y="60489"/>
                  <a:pt x="685122" y="60308"/>
                  <a:pt x="684700" y="60188"/>
                </a:cubicBezTo>
                <a:cubicBezTo>
                  <a:pt x="684278" y="60067"/>
                  <a:pt x="683886" y="59946"/>
                  <a:pt x="683524" y="59826"/>
                </a:cubicBezTo>
                <a:cubicBezTo>
                  <a:pt x="683403" y="59826"/>
                  <a:pt x="683071" y="59735"/>
                  <a:pt x="682528" y="59554"/>
                </a:cubicBezTo>
                <a:cubicBezTo>
                  <a:pt x="681985" y="59373"/>
                  <a:pt x="681533" y="59464"/>
                  <a:pt x="681171" y="59826"/>
                </a:cubicBezTo>
                <a:cubicBezTo>
                  <a:pt x="680930" y="59946"/>
                  <a:pt x="680568" y="60007"/>
                  <a:pt x="680085" y="60007"/>
                </a:cubicBezTo>
                <a:lnTo>
                  <a:pt x="672665" y="59464"/>
                </a:lnTo>
                <a:lnTo>
                  <a:pt x="670494" y="59283"/>
                </a:lnTo>
                <a:lnTo>
                  <a:pt x="668503" y="59464"/>
                </a:lnTo>
                <a:cubicBezTo>
                  <a:pt x="667900" y="59584"/>
                  <a:pt x="667236" y="59615"/>
                  <a:pt x="666512" y="59554"/>
                </a:cubicBezTo>
                <a:cubicBezTo>
                  <a:pt x="665788" y="59494"/>
                  <a:pt x="665125" y="59524"/>
                  <a:pt x="664521" y="59645"/>
                </a:cubicBezTo>
                <a:cubicBezTo>
                  <a:pt x="663315" y="59645"/>
                  <a:pt x="662410" y="59705"/>
                  <a:pt x="661807" y="59826"/>
                </a:cubicBezTo>
                <a:cubicBezTo>
                  <a:pt x="661324" y="59826"/>
                  <a:pt x="661022" y="60067"/>
                  <a:pt x="660902" y="60550"/>
                </a:cubicBezTo>
                <a:lnTo>
                  <a:pt x="660721" y="61454"/>
                </a:lnTo>
                <a:cubicBezTo>
                  <a:pt x="660721" y="61937"/>
                  <a:pt x="660781" y="62359"/>
                  <a:pt x="660902" y="62721"/>
                </a:cubicBezTo>
                <a:cubicBezTo>
                  <a:pt x="661022" y="63083"/>
                  <a:pt x="661083" y="63505"/>
                  <a:pt x="661083" y="63988"/>
                </a:cubicBezTo>
                <a:cubicBezTo>
                  <a:pt x="661203" y="64833"/>
                  <a:pt x="661234" y="65557"/>
                  <a:pt x="661173" y="66160"/>
                </a:cubicBezTo>
                <a:cubicBezTo>
                  <a:pt x="661113" y="66763"/>
                  <a:pt x="661083" y="67246"/>
                  <a:pt x="661083" y="67608"/>
                </a:cubicBezTo>
                <a:cubicBezTo>
                  <a:pt x="661324" y="69055"/>
                  <a:pt x="661445" y="70262"/>
                  <a:pt x="661445" y="71227"/>
                </a:cubicBezTo>
                <a:lnTo>
                  <a:pt x="661445" y="73218"/>
                </a:lnTo>
                <a:lnTo>
                  <a:pt x="661445" y="75209"/>
                </a:lnTo>
                <a:cubicBezTo>
                  <a:pt x="661445" y="77260"/>
                  <a:pt x="661384" y="78768"/>
                  <a:pt x="661264" y="79733"/>
                </a:cubicBezTo>
                <a:cubicBezTo>
                  <a:pt x="661022" y="81181"/>
                  <a:pt x="660902" y="83292"/>
                  <a:pt x="660902" y="86067"/>
                </a:cubicBezTo>
                <a:lnTo>
                  <a:pt x="661083" y="92220"/>
                </a:lnTo>
                <a:cubicBezTo>
                  <a:pt x="661203" y="92703"/>
                  <a:pt x="661475" y="93065"/>
                  <a:pt x="661897" y="93306"/>
                </a:cubicBezTo>
                <a:cubicBezTo>
                  <a:pt x="662319" y="93547"/>
                  <a:pt x="662651" y="93728"/>
                  <a:pt x="662893" y="93849"/>
                </a:cubicBezTo>
                <a:lnTo>
                  <a:pt x="663074" y="92401"/>
                </a:lnTo>
                <a:cubicBezTo>
                  <a:pt x="663436" y="89747"/>
                  <a:pt x="664461" y="87696"/>
                  <a:pt x="666150" y="86248"/>
                </a:cubicBezTo>
                <a:cubicBezTo>
                  <a:pt x="668322" y="84076"/>
                  <a:pt x="669649" y="82809"/>
                  <a:pt x="670132" y="82448"/>
                </a:cubicBezTo>
                <a:lnTo>
                  <a:pt x="675380" y="77561"/>
                </a:lnTo>
                <a:cubicBezTo>
                  <a:pt x="675742" y="77199"/>
                  <a:pt x="675923" y="76958"/>
                  <a:pt x="675923" y="76837"/>
                </a:cubicBezTo>
                <a:lnTo>
                  <a:pt x="675923" y="76294"/>
                </a:lnTo>
                <a:cubicBezTo>
                  <a:pt x="675923" y="75812"/>
                  <a:pt x="676043" y="75299"/>
                  <a:pt x="676285" y="74756"/>
                </a:cubicBezTo>
                <a:cubicBezTo>
                  <a:pt x="676526" y="74213"/>
                  <a:pt x="676707" y="73761"/>
                  <a:pt x="676828" y="73399"/>
                </a:cubicBezTo>
                <a:lnTo>
                  <a:pt x="678637" y="72856"/>
                </a:lnTo>
                <a:cubicBezTo>
                  <a:pt x="678879" y="72735"/>
                  <a:pt x="679030" y="72584"/>
                  <a:pt x="679090" y="72403"/>
                </a:cubicBezTo>
                <a:cubicBezTo>
                  <a:pt x="679150" y="72222"/>
                  <a:pt x="679241" y="72072"/>
                  <a:pt x="679361" y="71951"/>
                </a:cubicBezTo>
                <a:cubicBezTo>
                  <a:pt x="679361" y="71830"/>
                  <a:pt x="679422" y="71800"/>
                  <a:pt x="679542" y="71860"/>
                </a:cubicBezTo>
                <a:cubicBezTo>
                  <a:pt x="679663" y="71921"/>
                  <a:pt x="679784" y="71891"/>
                  <a:pt x="679904" y="71770"/>
                </a:cubicBezTo>
                <a:cubicBezTo>
                  <a:pt x="680507" y="71167"/>
                  <a:pt x="680809" y="70805"/>
                  <a:pt x="680809" y="70684"/>
                </a:cubicBezTo>
                <a:cubicBezTo>
                  <a:pt x="680688" y="70322"/>
                  <a:pt x="680749" y="70051"/>
                  <a:pt x="680990" y="69870"/>
                </a:cubicBezTo>
                <a:cubicBezTo>
                  <a:pt x="681231" y="69689"/>
                  <a:pt x="681412" y="69538"/>
                  <a:pt x="681533" y="69417"/>
                </a:cubicBezTo>
                <a:cubicBezTo>
                  <a:pt x="681895" y="69176"/>
                  <a:pt x="682317" y="69297"/>
                  <a:pt x="682800" y="69779"/>
                </a:cubicBezTo>
                <a:lnTo>
                  <a:pt x="685514" y="71770"/>
                </a:lnTo>
                <a:cubicBezTo>
                  <a:pt x="686359" y="72373"/>
                  <a:pt x="686902" y="73399"/>
                  <a:pt x="687143" y="74847"/>
                </a:cubicBezTo>
                <a:cubicBezTo>
                  <a:pt x="687264" y="76053"/>
                  <a:pt x="687807" y="77018"/>
                  <a:pt x="688772" y="77742"/>
                </a:cubicBezTo>
                <a:cubicBezTo>
                  <a:pt x="690220" y="79431"/>
                  <a:pt x="690823" y="81120"/>
                  <a:pt x="690582" y="82809"/>
                </a:cubicBezTo>
                <a:cubicBezTo>
                  <a:pt x="690340" y="83775"/>
                  <a:pt x="689978" y="84438"/>
                  <a:pt x="689496" y="84800"/>
                </a:cubicBezTo>
                <a:cubicBezTo>
                  <a:pt x="687566" y="86489"/>
                  <a:pt x="685514" y="88178"/>
                  <a:pt x="683343" y="89867"/>
                </a:cubicBezTo>
                <a:cubicBezTo>
                  <a:pt x="683102" y="90109"/>
                  <a:pt x="682920" y="90229"/>
                  <a:pt x="682800" y="90229"/>
                </a:cubicBezTo>
                <a:lnTo>
                  <a:pt x="682438" y="90229"/>
                </a:lnTo>
                <a:cubicBezTo>
                  <a:pt x="681955" y="90229"/>
                  <a:pt x="681473" y="90410"/>
                  <a:pt x="680990" y="90772"/>
                </a:cubicBezTo>
                <a:cubicBezTo>
                  <a:pt x="680507" y="91134"/>
                  <a:pt x="680146" y="91376"/>
                  <a:pt x="679904" y="91496"/>
                </a:cubicBezTo>
                <a:cubicBezTo>
                  <a:pt x="679180" y="91738"/>
                  <a:pt x="678517" y="92009"/>
                  <a:pt x="677914" y="92311"/>
                </a:cubicBezTo>
                <a:cubicBezTo>
                  <a:pt x="677310" y="92612"/>
                  <a:pt x="676767" y="92884"/>
                  <a:pt x="676285" y="93125"/>
                </a:cubicBezTo>
                <a:cubicBezTo>
                  <a:pt x="675682" y="93366"/>
                  <a:pt x="675018" y="93608"/>
                  <a:pt x="674294" y="93849"/>
                </a:cubicBezTo>
                <a:lnTo>
                  <a:pt x="671941" y="94392"/>
                </a:lnTo>
                <a:cubicBezTo>
                  <a:pt x="671700" y="94392"/>
                  <a:pt x="670735" y="94693"/>
                  <a:pt x="669046" y="95297"/>
                </a:cubicBezTo>
                <a:cubicBezTo>
                  <a:pt x="668925" y="95417"/>
                  <a:pt x="668623" y="95478"/>
                  <a:pt x="668141" y="95478"/>
                </a:cubicBezTo>
                <a:cubicBezTo>
                  <a:pt x="667900" y="95598"/>
                  <a:pt x="667598" y="95659"/>
                  <a:pt x="667236" y="95659"/>
                </a:cubicBezTo>
                <a:lnTo>
                  <a:pt x="667236" y="96021"/>
                </a:lnTo>
                <a:lnTo>
                  <a:pt x="668322" y="96564"/>
                </a:lnTo>
                <a:cubicBezTo>
                  <a:pt x="669166" y="97046"/>
                  <a:pt x="669920" y="97499"/>
                  <a:pt x="670584" y="97921"/>
                </a:cubicBezTo>
                <a:cubicBezTo>
                  <a:pt x="671248" y="98343"/>
                  <a:pt x="671821" y="98675"/>
                  <a:pt x="672303" y="98916"/>
                </a:cubicBezTo>
                <a:cubicBezTo>
                  <a:pt x="672786" y="99158"/>
                  <a:pt x="673268" y="99369"/>
                  <a:pt x="673751" y="99550"/>
                </a:cubicBezTo>
                <a:cubicBezTo>
                  <a:pt x="674234" y="99731"/>
                  <a:pt x="674777" y="100002"/>
                  <a:pt x="675380" y="100364"/>
                </a:cubicBezTo>
                <a:lnTo>
                  <a:pt x="682438" y="104707"/>
                </a:lnTo>
                <a:lnTo>
                  <a:pt x="693115" y="112308"/>
                </a:lnTo>
                <a:cubicBezTo>
                  <a:pt x="695770" y="114118"/>
                  <a:pt x="697579" y="115264"/>
                  <a:pt x="698545" y="115747"/>
                </a:cubicBezTo>
                <a:cubicBezTo>
                  <a:pt x="701078" y="116953"/>
                  <a:pt x="704034" y="118281"/>
                  <a:pt x="707412" y="119728"/>
                </a:cubicBezTo>
                <a:lnTo>
                  <a:pt x="709946" y="120814"/>
                </a:lnTo>
                <a:cubicBezTo>
                  <a:pt x="710308" y="120935"/>
                  <a:pt x="711153" y="121176"/>
                  <a:pt x="712480" y="121538"/>
                </a:cubicBezTo>
                <a:lnTo>
                  <a:pt x="717547" y="122986"/>
                </a:lnTo>
                <a:cubicBezTo>
                  <a:pt x="719357" y="123589"/>
                  <a:pt x="721046" y="123891"/>
                  <a:pt x="722614" y="123891"/>
                </a:cubicBezTo>
                <a:cubicBezTo>
                  <a:pt x="724786" y="123891"/>
                  <a:pt x="726837" y="123529"/>
                  <a:pt x="728767" y="122805"/>
                </a:cubicBezTo>
                <a:cubicBezTo>
                  <a:pt x="729250" y="122684"/>
                  <a:pt x="729793" y="122413"/>
                  <a:pt x="730396" y="121991"/>
                </a:cubicBezTo>
                <a:cubicBezTo>
                  <a:pt x="731000" y="121568"/>
                  <a:pt x="731542" y="121236"/>
                  <a:pt x="732025" y="120995"/>
                </a:cubicBezTo>
                <a:cubicBezTo>
                  <a:pt x="731060" y="122202"/>
                  <a:pt x="730396" y="123167"/>
                  <a:pt x="730034" y="123891"/>
                </a:cubicBezTo>
                <a:cubicBezTo>
                  <a:pt x="729552" y="125097"/>
                  <a:pt x="728707" y="126183"/>
                  <a:pt x="727501" y="127148"/>
                </a:cubicBezTo>
                <a:cubicBezTo>
                  <a:pt x="727380" y="127148"/>
                  <a:pt x="727320" y="127329"/>
                  <a:pt x="727320" y="127691"/>
                </a:cubicBezTo>
                <a:cubicBezTo>
                  <a:pt x="727440" y="127812"/>
                  <a:pt x="727591" y="128114"/>
                  <a:pt x="727772" y="128596"/>
                </a:cubicBezTo>
                <a:cubicBezTo>
                  <a:pt x="727953" y="129079"/>
                  <a:pt x="728285" y="129380"/>
                  <a:pt x="728767" y="129501"/>
                </a:cubicBezTo>
                <a:cubicBezTo>
                  <a:pt x="728767" y="130587"/>
                  <a:pt x="728828" y="131431"/>
                  <a:pt x="728948" y="132035"/>
                </a:cubicBezTo>
                <a:cubicBezTo>
                  <a:pt x="728948" y="132397"/>
                  <a:pt x="729069" y="132578"/>
                  <a:pt x="729310" y="132578"/>
                </a:cubicBezTo>
                <a:cubicBezTo>
                  <a:pt x="729672" y="132819"/>
                  <a:pt x="729853" y="133090"/>
                  <a:pt x="729853" y="133392"/>
                </a:cubicBezTo>
                <a:cubicBezTo>
                  <a:pt x="729853" y="133694"/>
                  <a:pt x="729672" y="133905"/>
                  <a:pt x="729310" y="134025"/>
                </a:cubicBezTo>
                <a:cubicBezTo>
                  <a:pt x="728586" y="134267"/>
                  <a:pt x="728104" y="134387"/>
                  <a:pt x="727863" y="134387"/>
                </a:cubicBezTo>
                <a:cubicBezTo>
                  <a:pt x="727139" y="134629"/>
                  <a:pt x="726716" y="134870"/>
                  <a:pt x="726596" y="135111"/>
                </a:cubicBezTo>
                <a:cubicBezTo>
                  <a:pt x="726234" y="135714"/>
                  <a:pt x="726294" y="136076"/>
                  <a:pt x="726777" y="136197"/>
                </a:cubicBezTo>
                <a:cubicBezTo>
                  <a:pt x="727139" y="136438"/>
                  <a:pt x="727078" y="136740"/>
                  <a:pt x="726596" y="137102"/>
                </a:cubicBezTo>
                <a:lnTo>
                  <a:pt x="725148" y="138188"/>
                </a:lnTo>
                <a:cubicBezTo>
                  <a:pt x="725269" y="138308"/>
                  <a:pt x="725450" y="138580"/>
                  <a:pt x="725691" y="139002"/>
                </a:cubicBezTo>
                <a:cubicBezTo>
                  <a:pt x="725932" y="139424"/>
                  <a:pt x="726354" y="139515"/>
                  <a:pt x="726958" y="139274"/>
                </a:cubicBezTo>
                <a:lnTo>
                  <a:pt x="726777" y="139636"/>
                </a:lnTo>
                <a:lnTo>
                  <a:pt x="723157" y="139636"/>
                </a:lnTo>
                <a:lnTo>
                  <a:pt x="719900" y="139998"/>
                </a:lnTo>
                <a:cubicBezTo>
                  <a:pt x="719779" y="139998"/>
                  <a:pt x="719628" y="140088"/>
                  <a:pt x="719447" y="140269"/>
                </a:cubicBezTo>
                <a:cubicBezTo>
                  <a:pt x="719266" y="140450"/>
                  <a:pt x="719176" y="140601"/>
                  <a:pt x="719176" y="140721"/>
                </a:cubicBezTo>
                <a:lnTo>
                  <a:pt x="718452" y="141626"/>
                </a:lnTo>
                <a:lnTo>
                  <a:pt x="717185" y="142531"/>
                </a:lnTo>
                <a:cubicBezTo>
                  <a:pt x="716582" y="143134"/>
                  <a:pt x="716280" y="143557"/>
                  <a:pt x="716280" y="143798"/>
                </a:cubicBezTo>
                <a:lnTo>
                  <a:pt x="716280" y="144160"/>
                </a:lnTo>
                <a:cubicBezTo>
                  <a:pt x="716280" y="144401"/>
                  <a:pt x="716160" y="144673"/>
                  <a:pt x="715918" y="144974"/>
                </a:cubicBezTo>
                <a:cubicBezTo>
                  <a:pt x="715677" y="145276"/>
                  <a:pt x="715496" y="145608"/>
                  <a:pt x="715375" y="145970"/>
                </a:cubicBezTo>
                <a:cubicBezTo>
                  <a:pt x="715255" y="146573"/>
                  <a:pt x="714712" y="146875"/>
                  <a:pt x="713747" y="146875"/>
                </a:cubicBezTo>
                <a:cubicBezTo>
                  <a:pt x="713264" y="146995"/>
                  <a:pt x="712600" y="147056"/>
                  <a:pt x="711756" y="147056"/>
                </a:cubicBezTo>
                <a:cubicBezTo>
                  <a:pt x="710791" y="147056"/>
                  <a:pt x="710067" y="146935"/>
                  <a:pt x="709584" y="146694"/>
                </a:cubicBezTo>
                <a:cubicBezTo>
                  <a:pt x="708981" y="146573"/>
                  <a:pt x="708378" y="146452"/>
                  <a:pt x="707774" y="146332"/>
                </a:cubicBezTo>
                <a:cubicBezTo>
                  <a:pt x="707171" y="146211"/>
                  <a:pt x="706568" y="146090"/>
                  <a:pt x="705965" y="145970"/>
                </a:cubicBezTo>
                <a:cubicBezTo>
                  <a:pt x="705482" y="145970"/>
                  <a:pt x="704999" y="145849"/>
                  <a:pt x="704517" y="145608"/>
                </a:cubicBezTo>
                <a:cubicBezTo>
                  <a:pt x="700656" y="143677"/>
                  <a:pt x="697821" y="142169"/>
                  <a:pt x="696011" y="141083"/>
                </a:cubicBezTo>
                <a:cubicBezTo>
                  <a:pt x="695046" y="140480"/>
                  <a:pt x="694111" y="139786"/>
                  <a:pt x="693206" y="139002"/>
                </a:cubicBezTo>
                <a:cubicBezTo>
                  <a:pt x="692301" y="138218"/>
                  <a:pt x="691366" y="137524"/>
                  <a:pt x="690401" y="136921"/>
                </a:cubicBezTo>
                <a:cubicBezTo>
                  <a:pt x="689556" y="136318"/>
                  <a:pt x="688591" y="135714"/>
                  <a:pt x="687505" y="135111"/>
                </a:cubicBezTo>
                <a:lnTo>
                  <a:pt x="684067" y="132940"/>
                </a:lnTo>
                <a:cubicBezTo>
                  <a:pt x="683825" y="132819"/>
                  <a:pt x="683494" y="132668"/>
                  <a:pt x="683071" y="132487"/>
                </a:cubicBezTo>
                <a:cubicBezTo>
                  <a:pt x="682649" y="132306"/>
                  <a:pt x="682317" y="132095"/>
                  <a:pt x="682076" y="131854"/>
                </a:cubicBezTo>
                <a:cubicBezTo>
                  <a:pt x="681593" y="131492"/>
                  <a:pt x="681081" y="131039"/>
                  <a:pt x="680538" y="130496"/>
                </a:cubicBezTo>
                <a:cubicBezTo>
                  <a:pt x="679995" y="129953"/>
                  <a:pt x="679603" y="129501"/>
                  <a:pt x="679361" y="129139"/>
                </a:cubicBezTo>
                <a:cubicBezTo>
                  <a:pt x="679361" y="129139"/>
                  <a:pt x="678396" y="128174"/>
                  <a:pt x="676466" y="126243"/>
                </a:cubicBezTo>
                <a:lnTo>
                  <a:pt x="674113" y="123167"/>
                </a:lnTo>
                <a:lnTo>
                  <a:pt x="673570" y="122624"/>
                </a:lnTo>
                <a:lnTo>
                  <a:pt x="669589" y="117195"/>
                </a:lnTo>
                <a:lnTo>
                  <a:pt x="669408" y="116652"/>
                </a:lnTo>
                <a:cubicBezTo>
                  <a:pt x="669528" y="116410"/>
                  <a:pt x="669589" y="116049"/>
                  <a:pt x="669589" y="115566"/>
                </a:cubicBezTo>
                <a:cubicBezTo>
                  <a:pt x="669589" y="114721"/>
                  <a:pt x="669227" y="113817"/>
                  <a:pt x="668503" y="112851"/>
                </a:cubicBezTo>
                <a:lnTo>
                  <a:pt x="666512" y="109051"/>
                </a:lnTo>
                <a:lnTo>
                  <a:pt x="666331" y="108870"/>
                </a:lnTo>
                <a:lnTo>
                  <a:pt x="664340" y="106155"/>
                </a:lnTo>
                <a:cubicBezTo>
                  <a:pt x="664340" y="107241"/>
                  <a:pt x="664823" y="108749"/>
                  <a:pt x="665788" y="110680"/>
                </a:cubicBezTo>
                <a:lnTo>
                  <a:pt x="665607" y="110680"/>
                </a:lnTo>
                <a:cubicBezTo>
                  <a:pt x="665366" y="110438"/>
                  <a:pt x="665245" y="110257"/>
                  <a:pt x="665245" y="110137"/>
                </a:cubicBezTo>
                <a:cubicBezTo>
                  <a:pt x="665245" y="110016"/>
                  <a:pt x="665125" y="109805"/>
                  <a:pt x="664883" y="109503"/>
                </a:cubicBezTo>
                <a:cubicBezTo>
                  <a:pt x="664642" y="109202"/>
                  <a:pt x="664280" y="109171"/>
                  <a:pt x="663797" y="109413"/>
                </a:cubicBezTo>
                <a:cubicBezTo>
                  <a:pt x="663677" y="109413"/>
                  <a:pt x="663496" y="109292"/>
                  <a:pt x="663254" y="109051"/>
                </a:cubicBezTo>
                <a:cubicBezTo>
                  <a:pt x="663013" y="108810"/>
                  <a:pt x="662832" y="108568"/>
                  <a:pt x="662712" y="108327"/>
                </a:cubicBezTo>
                <a:cubicBezTo>
                  <a:pt x="662591" y="108086"/>
                  <a:pt x="662591" y="107844"/>
                  <a:pt x="662712" y="107603"/>
                </a:cubicBezTo>
                <a:cubicBezTo>
                  <a:pt x="662832" y="107362"/>
                  <a:pt x="663074" y="107181"/>
                  <a:pt x="663436" y="107060"/>
                </a:cubicBezTo>
                <a:cubicBezTo>
                  <a:pt x="663315" y="106939"/>
                  <a:pt x="663194" y="106698"/>
                  <a:pt x="663074" y="106336"/>
                </a:cubicBezTo>
                <a:cubicBezTo>
                  <a:pt x="662953" y="105974"/>
                  <a:pt x="662651" y="105854"/>
                  <a:pt x="662169" y="105974"/>
                </a:cubicBezTo>
                <a:cubicBezTo>
                  <a:pt x="662048" y="105854"/>
                  <a:pt x="661988" y="105612"/>
                  <a:pt x="661988" y="105250"/>
                </a:cubicBezTo>
                <a:cubicBezTo>
                  <a:pt x="661988" y="105130"/>
                  <a:pt x="662018" y="104858"/>
                  <a:pt x="662078" y="104436"/>
                </a:cubicBezTo>
                <a:cubicBezTo>
                  <a:pt x="662138" y="104014"/>
                  <a:pt x="661867" y="103682"/>
                  <a:pt x="661264" y="103441"/>
                </a:cubicBezTo>
                <a:lnTo>
                  <a:pt x="661264" y="104345"/>
                </a:lnTo>
                <a:lnTo>
                  <a:pt x="661264" y="107603"/>
                </a:lnTo>
                <a:lnTo>
                  <a:pt x="660902" y="110680"/>
                </a:lnTo>
                <a:cubicBezTo>
                  <a:pt x="660540" y="112248"/>
                  <a:pt x="660359" y="114721"/>
                  <a:pt x="660359" y="118100"/>
                </a:cubicBezTo>
                <a:lnTo>
                  <a:pt x="660359" y="120995"/>
                </a:lnTo>
                <a:cubicBezTo>
                  <a:pt x="660359" y="122202"/>
                  <a:pt x="660238" y="123891"/>
                  <a:pt x="659997" y="126062"/>
                </a:cubicBezTo>
                <a:lnTo>
                  <a:pt x="659997" y="128777"/>
                </a:lnTo>
                <a:cubicBezTo>
                  <a:pt x="659997" y="129742"/>
                  <a:pt x="659937" y="130466"/>
                  <a:pt x="659816" y="130949"/>
                </a:cubicBezTo>
                <a:cubicBezTo>
                  <a:pt x="659816" y="133121"/>
                  <a:pt x="659695" y="136499"/>
                  <a:pt x="659454" y="141083"/>
                </a:cubicBezTo>
                <a:cubicBezTo>
                  <a:pt x="659454" y="143014"/>
                  <a:pt x="659273" y="144884"/>
                  <a:pt x="658911" y="146694"/>
                </a:cubicBezTo>
                <a:cubicBezTo>
                  <a:pt x="658911" y="146935"/>
                  <a:pt x="658851" y="147508"/>
                  <a:pt x="658730" y="148413"/>
                </a:cubicBezTo>
                <a:cubicBezTo>
                  <a:pt x="658610" y="149318"/>
                  <a:pt x="658308" y="150072"/>
                  <a:pt x="657825" y="150675"/>
                </a:cubicBezTo>
                <a:cubicBezTo>
                  <a:pt x="657343" y="151158"/>
                  <a:pt x="657041" y="151520"/>
                  <a:pt x="656920" y="151761"/>
                </a:cubicBezTo>
                <a:lnTo>
                  <a:pt x="656016" y="151037"/>
                </a:lnTo>
                <a:cubicBezTo>
                  <a:pt x="656016" y="151037"/>
                  <a:pt x="655774" y="151278"/>
                  <a:pt x="655292" y="151761"/>
                </a:cubicBezTo>
                <a:cubicBezTo>
                  <a:pt x="654809" y="151399"/>
                  <a:pt x="654326" y="151580"/>
                  <a:pt x="653844" y="152304"/>
                </a:cubicBezTo>
                <a:lnTo>
                  <a:pt x="653120" y="153390"/>
                </a:lnTo>
                <a:lnTo>
                  <a:pt x="652758" y="153209"/>
                </a:lnTo>
                <a:lnTo>
                  <a:pt x="653120" y="151942"/>
                </a:lnTo>
                <a:lnTo>
                  <a:pt x="652758" y="152123"/>
                </a:lnTo>
                <a:cubicBezTo>
                  <a:pt x="652396" y="152967"/>
                  <a:pt x="651672" y="153269"/>
                  <a:pt x="650586" y="153028"/>
                </a:cubicBezTo>
                <a:cubicBezTo>
                  <a:pt x="650466" y="153028"/>
                  <a:pt x="650345" y="153088"/>
                  <a:pt x="650224" y="153209"/>
                </a:cubicBezTo>
                <a:cubicBezTo>
                  <a:pt x="650104" y="153329"/>
                  <a:pt x="650043" y="153510"/>
                  <a:pt x="650043" y="153752"/>
                </a:cubicBezTo>
                <a:lnTo>
                  <a:pt x="649681" y="155199"/>
                </a:lnTo>
                <a:cubicBezTo>
                  <a:pt x="649681" y="155320"/>
                  <a:pt x="649561" y="155501"/>
                  <a:pt x="649319" y="155742"/>
                </a:cubicBezTo>
                <a:cubicBezTo>
                  <a:pt x="649319" y="155622"/>
                  <a:pt x="649259" y="155531"/>
                  <a:pt x="649138" y="155471"/>
                </a:cubicBezTo>
                <a:cubicBezTo>
                  <a:pt x="649018" y="155411"/>
                  <a:pt x="648958" y="155320"/>
                  <a:pt x="648958" y="155199"/>
                </a:cubicBezTo>
                <a:lnTo>
                  <a:pt x="648958" y="154114"/>
                </a:lnTo>
                <a:cubicBezTo>
                  <a:pt x="648113" y="154355"/>
                  <a:pt x="647691" y="154053"/>
                  <a:pt x="647691" y="153209"/>
                </a:cubicBezTo>
                <a:cubicBezTo>
                  <a:pt x="647087" y="154053"/>
                  <a:pt x="646786" y="154536"/>
                  <a:pt x="646786" y="154657"/>
                </a:cubicBezTo>
                <a:cubicBezTo>
                  <a:pt x="646665" y="155260"/>
                  <a:pt x="646183" y="155561"/>
                  <a:pt x="645338" y="155561"/>
                </a:cubicBezTo>
                <a:cubicBezTo>
                  <a:pt x="644976" y="155561"/>
                  <a:pt x="644765" y="155411"/>
                  <a:pt x="644705" y="155109"/>
                </a:cubicBezTo>
                <a:cubicBezTo>
                  <a:pt x="644644" y="154807"/>
                  <a:pt x="644614" y="154596"/>
                  <a:pt x="644614" y="154476"/>
                </a:cubicBezTo>
                <a:cubicBezTo>
                  <a:pt x="644373" y="153510"/>
                  <a:pt x="643830" y="153390"/>
                  <a:pt x="642985" y="154114"/>
                </a:cubicBezTo>
                <a:lnTo>
                  <a:pt x="642442" y="152666"/>
                </a:lnTo>
                <a:cubicBezTo>
                  <a:pt x="642442" y="152545"/>
                  <a:pt x="642382" y="152364"/>
                  <a:pt x="642261" y="152123"/>
                </a:cubicBezTo>
                <a:cubicBezTo>
                  <a:pt x="642141" y="151882"/>
                  <a:pt x="641900" y="151761"/>
                  <a:pt x="641538" y="151761"/>
                </a:cubicBezTo>
                <a:cubicBezTo>
                  <a:pt x="641417" y="151882"/>
                  <a:pt x="641296" y="151851"/>
                  <a:pt x="641176" y="151670"/>
                </a:cubicBezTo>
                <a:cubicBezTo>
                  <a:pt x="641055" y="151489"/>
                  <a:pt x="640995" y="151339"/>
                  <a:pt x="640995" y="151218"/>
                </a:cubicBezTo>
                <a:cubicBezTo>
                  <a:pt x="640753" y="150012"/>
                  <a:pt x="640633" y="149107"/>
                  <a:pt x="640633" y="148503"/>
                </a:cubicBezTo>
                <a:cubicBezTo>
                  <a:pt x="640633" y="146694"/>
                  <a:pt x="640271" y="144944"/>
                  <a:pt x="639547" y="143255"/>
                </a:cubicBezTo>
                <a:cubicBezTo>
                  <a:pt x="639547" y="143134"/>
                  <a:pt x="639517" y="143044"/>
                  <a:pt x="639456" y="142984"/>
                </a:cubicBezTo>
                <a:cubicBezTo>
                  <a:pt x="639396" y="142923"/>
                  <a:pt x="639426" y="142833"/>
                  <a:pt x="639547" y="142712"/>
                </a:cubicBezTo>
                <a:cubicBezTo>
                  <a:pt x="639788" y="142350"/>
                  <a:pt x="639909" y="141807"/>
                  <a:pt x="639909" y="141083"/>
                </a:cubicBezTo>
                <a:cubicBezTo>
                  <a:pt x="639909" y="140601"/>
                  <a:pt x="639667" y="139756"/>
                  <a:pt x="639185" y="138550"/>
                </a:cubicBezTo>
                <a:cubicBezTo>
                  <a:pt x="638823" y="137705"/>
                  <a:pt x="638763" y="136921"/>
                  <a:pt x="639004" y="136197"/>
                </a:cubicBezTo>
                <a:cubicBezTo>
                  <a:pt x="639124" y="135835"/>
                  <a:pt x="639185" y="135232"/>
                  <a:pt x="639185" y="134387"/>
                </a:cubicBezTo>
                <a:cubicBezTo>
                  <a:pt x="639185" y="133784"/>
                  <a:pt x="639064" y="132879"/>
                  <a:pt x="638823" y="131673"/>
                </a:cubicBezTo>
                <a:cubicBezTo>
                  <a:pt x="638823" y="131190"/>
                  <a:pt x="639064" y="130949"/>
                  <a:pt x="639547" y="130949"/>
                </a:cubicBezTo>
                <a:cubicBezTo>
                  <a:pt x="640029" y="131673"/>
                  <a:pt x="640331" y="132216"/>
                  <a:pt x="640452" y="132578"/>
                </a:cubicBezTo>
                <a:lnTo>
                  <a:pt x="640814" y="132578"/>
                </a:lnTo>
                <a:lnTo>
                  <a:pt x="640995" y="131673"/>
                </a:lnTo>
                <a:cubicBezTo>
                  <a:pt x="640995" y="129139"/>
                  <a:pt x="641115" y="125339"/>
                  <a:pt x="641357" y="120271"/>
                </a:cubicBezTo>
                <a:cubicBezTo>
                  <a:pt x="641357" y="118703"/>
                  <a:pt x="641477" y="116230"/>
                  <a:pt x="641718" y="112851"/>
                </a:cubicBezTo>
                <a:lnTo>
                  <a:pt x="641900" y="106336"/>
                </a:lnTo>
                <a:lnTo>
                  <a:pt x="642442" y="97468"/>
                </a:lnTo>
                <a:cubicBezTo>
                  <a:pt x="642684" y="92884"/>
                  <a:pt x="642804" y="89445"/>
                  <a:pt x="642804" y="87153"/>
                </a:cubicBezTo>
                <a:cubicBezTo>
                  <a:pt x="642925" y="84619"/>
                  <a:pt x="642985" y="80758"/>
                  <a:pt x="642985" y="75570"/>
                </a:cubicBezTo>
                <a:cubicBezTo>
                  <a:pt x="642985" y="74726"/>
                  <a:pt x="642925" y="74032"/>
                  <a:pt x="642804" y="73489"/>
                </a:cubicBezTo>
                <a:cubicBezTo>
                  <a:pt x="642684" y="72946"/>
                  <a:pt x="642563" y="72434"/>
                  <a:pt x="642442" y="71951"/>
                </a:cubicBezTo>
                <a:lnTo>
                  <a:pt x="642080" y="71951"/>
                </a:lnTo>
                <a:cubicBezTo>
                  <a:pt x="641960" y="72072"/>
                  <a:pt x="641839" y="72222"/>
                  <a:pt x="641718" y="72403"/>
                </a:cubicBezTo>
                <a:cubicBezTo>
                  <a:pt x="641598" y="72584"/>
                  <a:pt x="641538" y="72735"/>
                  <a:pt x="641538" y="72856"/>
                </a:cubicBezTo>
                <a:lnTo>
                  <a:pt x="642261" y="63445"/>
                </a:lnTo>
                <a:cubicBezTo>
                  <a:pt x="642261" y="61394"/>
                  <a:pt x="642201" y="59886"/>
                  <a:pt x="642080" y="58921"/>
                </a:cubicBezTo>
                <a:cubicBezTo>
                  <a:pt x="642080" y="58800"/>
                  <a:pt x="641960" y="58679"/>
                  <a:pt x="641718" y="58559"/>
                </a:cubicBezTo>
                <a:cubicBezTo>
                  <a:pt x="641477" y="58438"/>
                  <a:pt x="641296" y="58378"/>
                  <a:pt x="641176" y="58378"/>
                </a:cubicBezTo>
                <a:lnTo>
                  <a:pt x="640452" y="58378"/>
                </a:lnTo>
                <a:cubicBezTo>
                  <a:pt x="639728" y="58378"/>
                  <a:pt x="638883" y="58257"/>
                  <a:pt x="637918" y="58016"/>
                </a:cubicBezTo>
                <a:cubicBezTo>
                  <a:pt x="636953" y="57775"/>
                  <a:pt x="636229" y="57594"/>
                  <a:pt x="635746" y="57473"/>
                </a:cubicBezTo>
                <a:cubicBezTo>
                  <a:pt x="635626" y="57473"/>
                  <a:pt x="635445" y="57382"/>
                  <a:pt x="635203" y="57202"/>
                </a:cubicBezTo>
                <a:cubicBezTo>
                  <a:pt x="634962" y="57021"/>
                  <a:pt x="634781" y="56870"/>
                  <a:pt x="634660" y="56749"/>
                </a:cubicBezTo>
                <a:cubicBezTo>
                  <a:pt x="633575" y="56266"/>
                  <a:pt x="632338" y="55935"/>
                  <a:pt x="630950" y="55754"/>
                </a:cubicBezTo>
                <a:cubicBezTo>
                  <a:pt x="629563" y="55573"/>
                  <a:pt x="628568" y="55422"/>
                  <a:pt x="627964" y="55301"/>
                </a:cubicBezTo>
                <a:cubicBezTo>
                  <a:pt x="627482" y="55181"/>
                  <a:pt x="626758" y="55120"/>
                  <a:pt x="625793" y="55120"/>
                </a:cubicBezTo>
                <a:cubicBezTo>
                  <a:pt x="624707" y="55120"/>
                  <a:pt x="623078" y="55241"/>
                  <a:pt x="620906" y="55482"/>
                </a:cubicBezTo>
                <a:cubicBezTo>
                  <a:pt x="620544" y="55603"/>
                  <a:pt x="620182" y="55633"/>
                  <a:pt x="619820" y="55573"/>
                </a:cubicBezTo>
                <a:cubicBezTo>
                  <a:pt x="619459" y="55512"/>
                  <a:pt x="619157" y="55543"/>
                  <a:pt x="618916" y="55663"/>
                </a:cubicBezTo>
                <a:lnTo>
                  <a:pt x="615658" y="57473"/>
                </a:lnTo>
                <a:cubicBezTo>
                  <a:pt x="615296" y="57714"/>
                  <a:pt x="614753" y="57956"/>
                  <a:pt x="614029" y="58197"/>
                </a:cubicBezTo>
                <a:lnTo>
                  <a:pt x="611315" y="59283"/>
                </a:lnTo>
                <a:cubicBezTo>
                  <a:pt x="610953" y="59283"/>
                  <a:pt x="610350" y="59373"/>
                  <a:pt x="609505" y="59554"/>
                </a:cubicBezTo>
                <a:cubicBezTo>
                  <a:pt x="608660" y="59735"/>
                  <a:pt x="607936" y="59826"/>
                  <a:pt x="607333" y="59826"/>
                </a:cubicBezTo>
                <a:cubicBezTo>
                  <a:pt x="603472" y="59826"/>
                  <a:pt x="600336" y="60550"/>
                  <a:pt x="597923" y="61997"/>
                </a:cubicBezTo>
                <a:cubicBezTo>
                  <a:pt x="597561" y="62239"/>
                  <a:pt x="597078" y="62420"/>
                  <a:pt x="596475" y="62540"/>
                </a:cubicBezTo>
                <a:cubicBezTo>
                  <a:pt x="595872" y="62661"/>
                  <a:pt x="595449" y="62721"/>
                  <a:pt x="595208" y="62721"/>
                </a:cubicBezTo>
                <a:lnTo>
                  <a:pt x="593760" y="63264"/>
                </a:lnTo>
                <a:cubicBezTo>
                  <a:pt x="593278" y="63264"/>
                  <a:pt x="592916" y="63204"/>
                  <a:pt x="592674" y="63083"/>
                </a:cubicBezTo>
                <a:cubicBezTo>
                  <a:pt x="592554" y="63083"/>
                  <a:pt x="592342" y="62993"/>
                  <a:pt x="592041" y="62812"/>
                </a:cubicBezTo>
                <a:cubicBezTo>
                  <a:pt x="591739" y="62631"/>
                  <a:pt x="591528" y="62601"/>
                  <a:pt x="591407" y="62721"/>
                </a:cubicBezTo>
                <a:lnTo>
                  <a:pt x="591046" y="62721"/>
                </a:lnTo>
                <a:cubicBezTo>
                  <a:pt x="590442" y="62721"/>
                  <a:pt x="589779" y="62480"/>
                  <a:pt x="589055" y="61997"/>
                </a:cubicBezTo>
                <a:cubicBezTo>
                  <a:pt x="588331" y="61635"/>
                  <a:pt x="587728" y="61756"/>
                  <a:pt x="587245" y="62359"/>
                </a:cubicBezTo>
                <a:lnTo>
                  <a:pt x="587245" y="62540"/>
                </a:lnTo>
                <a:cubicBezTo>
                  <a:pt x="586883" y="63144"/>
                  <a:pt x="586400" y="63264"/>
                  <a:pt x="585797" y="62902"/>
                </a:cubicBezTo>
                <a:cubicBezTo>
                  <a:pt x="585677" y="62782"/>
                  <a:pt x="585646" y="62601"/>
                  <a:pt x="585707" y="62359"/>
                </a:cubicBezTo>
                <a:cubicBezTo>
                  <a:pt x="585767" y="62118"/>
                  <a:pt x="585797" y="61937"/>
                  <a:pt x="585797" y="61816"/>
                </a:cubicBezTo>
                <a:cubicBezTo>
                  <a:pt x="584953" y="61816"/>
                  <a:pt x="584410" y="61424"/>
                  <a:pt x="584168" y="60640"/>
                </a:cubicBezTo>
                <a:cubicBezTo>
                  <a:pt x="583927" y="59856"/>
                  <a:pt x="583746" y="59343"/>
                  <a:pt x="583626" y="59102"/>
                </a:cubicBezTo>
                <a:lnTo>
                  <a:pt x="582721" y="58016"/>
                </a:lnTo>
                <a:cubicBezTo>
                  <a:pt x="581876" y="57171"/>
                  <a:pt x="581454" y="56749"/>
                  <a:pt x="581454" y="56749"/>
                </a:cubicBezTo>
                <a:lnTo>
                  <a:pt x="580730" y="57292"/>
                </a:lnTo>
                <a:lnTo>
                  <a:pt x="580549" y="57111"/>
                </a:lnTo>
                <a:lnTo>
                  <a:pt x="581092" y="56568"/>
                </a:lnTo>
                <a:cubicBezTo>
                  <a:pt x="581574" y="56327"/>
                  <a:pt x="581695" y="56025"/>
                  <a:pt x="581454" y="55663"/>
                </a:cubicBezTo>
                <a:cubicBezTo>
                  <a:pt x="580971" y="55663"/>
                  <a:pt x="580670" y="55724"/>
                  <a:pt x="580549" y="55844"/>
                </a:cubicBezTo>
                <a:cubicBezTo>
                  <a:pt x="580428" y="55844"/>
                  <a:pt x="580247" y="55965"/>
                  <a:pt x="580006" y="56206"/>
                </a:cubicBezTo>
                <a:lnTo>
                  <a:pt x="578739" y="53672"/>
                </a:lnTo>
                <a:lnTo>
                  <a:pt x="578015" y="53130"/>
                </a:lnTo>
                <a:cubicBezTo>
                  <a:pt x="577412" y="53130"/>
                  <a:pt x="577110" y="52707"/>
                  <a:pt x="577110" y="51863"/>
                </a:cubicBezTo>
                <a:lnTo>
                  <a:pt x="577110" y="51501"/>
                </a:lnTo>
                <a:cubicBezTo>
                  <a:pt x="577110" y="51139"/>
                  <a:pt x="576960" y="50717"/>
                  <a:pt x="576658" y="50234"/>
                </a:cubicBezTo>
                <a:cubicBezTo>
                  <a:pt x="576356" y="49751"/>
                  <a:pt x="576145" y="49329"/>
                  <a:pt x="576025" y="48967"/>
                </a:cubicBezTo>
                <a:cubicBezTo>
                  <a:pt x="575180" y="48605"/>
                  <a:pt x="574758" y="48062"/>
                  <a:pt x="574758" y="47338"/>
                </a:cubicBezTo>
                <a:cubicBezTo>
                  <a:pt x="574758" y="47097"/>
                  <a:pt x="574818" y="46795"/>
                  <a:pt x="574939" y="46433"/>
                </a:cubicBezTo>
                <a:cubicBezTo>
                  <a:pt x="575059" y="46072"/>
                  <a:pt x="575120" y="45770"/>
                  <a:pt x="575120" y="45529"/>
                </a:cubicBezTo>
                <a:cubicBezTo>
                  <a:pt x="575120" y="45046"/>
                  <a:pt x="574999" y="44624"/>
                  <a:pt x="574758" y="44262"/>
                </a:cubicBezTo>
                <a:cubicBezTo>
                  <a:pt x="574516" y="43900"/>
                  <a:pt x="574154" y="43659"/>
                  <a:pt x="573672" y="43538"/>
                </a:cubicBezTo>
                <a:cubicBezTo>
                  <a:pt x="573551" y="43538"/>
                  <a:pt x="573461" y="43478"/>
                  <a:pt x="573400" y="43357"/>
                </a:cubicBezTo>
                <a:cubicBezTo>
                  <a:pt x="573340" y="43236"/>
                  <a:pt x="573310" y="43116"/>
                  <a:pt x="573310" y="42995"/>
                </a:cubicBezTo>
                <a:cubicBezTo>
                  <a:pt x="573551" y="42754"/>
                  <a:pt x="573672" y="42452"/>
                  <a:pt x="573672" y="42090"/>
                </a:cubicBezTo>
                <a:cubicBezTo>
                  <a:pt x="573672" y="41728"/>
                  <a:pt x="573581" y="41396"/>
                  <a:pt x="573400" y="41095"/>
                </a:cubicBezTo>
                <a:cubicBezTo>
                  <a:pt x="573219" y="40793"/>
                  <a:pt x="573069" y="40522"/>
                  <a:pt x="572948" y="40280"/>
                </a:cubicBezTo>
                <a:lnTo>
                  <a:pt x="570776" y="37204"/>
                </a:lnTo>
                <a:cubicBezTo>
                  <a:pt x="570535" y="36721"/>
                  <a:pt x="570414" y="36359"/>
                  <a:pt x="570414" y="36118"/>
                </a:cubicBezTo>
                <a:cubicBezTo>
                  <a:pt x="570414" y="35394"/>
                  <a:pt x="570716" y="34730"/>
                  <a:pt x="571319" y="34127"/>
                </a:cubicBezTo>
                <a:cubicBezTo>
                  <a:pt x="571681" y="33886"/>
                  <a:pt x="572164" y="33645"/>
                  <a:pt x="572767" y="33403"/>
                </a:cubicBezTo>
                <a:cubicBezTo>
                  <a:pt x="573370" y="33162"/>
                  <a:pt x="573792" y="32921"/>
                  <a:pt x="574034" y="32679"/>
                </a:cubicBezTo>
                <a:cubicBezTo>
                  <a:pt x="574758" y="32197"/>
                  <a:pt x="575632" y="31895"/>
                  <a:pt x="576658" y="31775"/>
                </a:cubicBezTo>
                <a:cubicBezTo>
                  <a:pt x="577684" y="31654"/>
                  <a:pt x="578438" y="31533"/>
                  <a:pt x="578920" y="31413"/>
                </a:cubicBezTo>
                <a:lnTo>
                  <a:pt x="579101" y="31413"/>
                </a:lnTo>
                <a:cubicBezTo>
                  <a:pt x="579222" y="31413"/>
                  <a:pt x="579825" y="31594"/>
                  <a:pt x="580911" y="31955"/>
                </a:cubicBezTo>
                <a:cubicBezTo>
                  <a:pt x="580911" y="31955"/>
                  <a:pt x="580941" y="31986"/>
                  <a:pt x="581001" y="32046"/>
                </a:cubicBezTo>
                <a:cubicBezTo>
                  <a:pt x="581062" y="32106"/>
                  <a:pt x="581092" y="32136"/>
                  <a:pt x="581092" y="32136"/>
                </a:cubicBezTo>
                <a:cubicBezTo>
                  <a:pt x="581454" y="32257"/>
                  <a:pt x="581997" y="32529"/>
                  <a:pt x="582721" y="32951"/>
                </a:cubicBezTo>
                <a:cubicBezTo>
                  <a:pt x="583445" y="33373"/>
                  <a:pt x="584168" y="33584"/>
                  <a:pt x="584892" y="33584"/>
                </a:cubicBezTo>
                <a:cubicBezTo>
                  <a:pt x="586823" y="33584"/>
                  <a:pt x="589839" y="33464"/>
                  <a:pt x="593941" y="33222"/>
                </a:cubicBezTo>
                <a:lnTo>
                  <a:pt x="601180" y="32498"/>
                </a:lnTo>
                <a:cubicBezTo>
                  <a:pt x="606609" y="32016"/>
                  <a:pt x="610530" y="31714"/>
                  <a:pt x="612944" y="31594"/>
                </a:cubicBezTo>
                <a:cubicBezTo>
                  <a:pt x="614150" y="31473"/>
                  <a:pt x="615899" y="31413"/>
                  <a:pt x="618192" y="31413"/>
                </a:cubicBezTo>
                <a:lnTo>
                  <a:pt x="631222" y="31594"/>
                </a:lnTo>
                <a:lnTo>
                  <a:pt x="642442" y="31594"/>
                </a:lnTo>
                <a:cubicBezTo>
                  <a:pt x="642201" y="30628"/>
                  <a:pt x="642080" y="30085"/>
                  <a:pt x="642080" y="29965"/>
                </a:cubicBezTo>
                <a:cubicBezTo>
                  <a:pt x="642080" y="29723"/>
                  <a:pt x="642080" y="29452"/>
                  <a:pt x="642080" y="29150"/>
                </a:cubicBezTo>
                <a:cubicBezTo>
                  <a:pt x="642080" y="28849"/>
                  <a:pt x="641960" y="28638"/>
                  <a:pt x="641718" y="28517"/>
                </a:cubicBezTo>
                <a:cubicBezTo>
                  <a:pt x="641598" y="28517"/>
                  <a:pt x="641658" y="28215"/>
                  <a:pt x="641900" y="27612"/>
                </a:cubicBezTo>
                <a:cubicBezTo>
                  <a:pt x="642744" y="25682"/>
                  <a:pt x="643166" y="24113"/>
                  <a:pt x="643166" y="22907"/>
                </a:cubicBezTo>
                <a:lnTo>
                  <a:pt x="643166" y="21097"/>
                </a:lnTo>
                <a:cubicBezTo>
                  <a:pt x="643166" y="20252"/>
                  <a:pt x="643347" y="19649"/>
                  <a:pt x="643709" y="19287"/>
                </a:cubicBezTo>
                <a:cubicBezTo>
                  <a:pt x="643709" y="18925"/>
                  <a:pt x="643649" y="18684"/>
                  <a:pt x="643528" y="18563"/>
                </a:cubicBezTo>
                <a:cubicBezTo>
                  <a:pt x="642925" y="17116"/>
                  <a:pt x="642623" y="15849"/>
                  <a:pt x="642623" y="14763"/>
                </a:cubicBezTo>
                <a:cubicBezTo>
                  <a:pt x="642623" y="14039"/>
                  <a:pt x="642684" y="13496"/>
                  <a:pt x="642804" y="13134"/>
                </a:cubicBezTo>
                <a:cubicBezTo>
                  <a:pt x="642925" y="12893"/>
                  <a:pt x="642985" y="12561"/>
                  <a:pt x="642985" y="12139"/>
                </a:cubicBezTo>
                <a:cubicBezTo>
                  <a:pt x="642985" y="11716"/>
                  <a:pt x="642985" y="11385"/>
                  <a:pt x="642985" y="11143"/>
                </a:cubicBezTo>
                <a:cubicBezTo>
                  <a:pt x="642985" y="10661"/>
                  <a:pt x="643076" y="10208"/>
                  <a:pt x="643257" y="9786"/>
                </a:cubicBezTo>
                <a:cubicBezTo>
                  <a:pt x="643438" y="9364"/>
                  <a:pt x="643589" y="8972"/>
                  <a:pt x="643709" y="8610"/>
                </a:cubicBezTo>
                <a:cubicBezTo>
                  <a:pt x="643950" y="7886"/>
                  <a:pt x="644071" y="7403"/>
                  <a:pt x="644071" y="7162"/>
                </a:cubicBezTo>
                <a:cubicBezTo>
                  <a:pt x="644192" y="6921"/>
                  <a:pt x="644312" y="6529"/>
                  <a:pt x="644433" y="5986"/>
                </a:cubicBezTo>
                <a:cubicBezTo>
                  <a:pt x="644554" y="5443"/>
                  <a:pt x="644735" y="4960"/>
                  <a:pt x="644976" y="4538"/>
                </a:cubicBezTo>
                <a:cubicBezTo>
                  <a:pt x="645217" y="4116"/>
                  <a:pt x="645640" y="3844"/>
                  <a:pt x="646243" y="3723"/>
                </a:cubicBezTo>
                <a:cubicBezTo>
                  <a:pt x="646605" y="3723"/>
                  <a:pt x="646786" y="3603"/>
                  <a:pt x="646786" y="3361"/>
                </a:cubicBezTo>
                <a:cubicBezTo>
                  <a:pt x="647027" y="2517"/>
                  <a:pt x="647540" y="2034"/>
                  <a:pt x="648324" y="1914"/>
                </a:cubicBezTo>
                <a:cubicBezTo>
                  <a:pt x="649108" y="1793"/>
                  <a:pt x="649621" y="1672"/>
                  <a:pt x="649862" y="1552"/>
                </a:cubicBezTo>
                <a:lnTo>
                  <a:pt x="650224" y="1733"/>
                </a:lnTo>
                <a:cubicBezTo>
                  <a:pt x="650828" y="1371"/>
                  <a:pt x="651310" y="1190"/>
                  <a:pt x="651672" y="1190"/>
                </a:cubicBezTo>
                <a:close/>
                <a:moveTo>
                  <a:pt x="825046" y="466"/>
                </a:moveTo>
                <a:cubicBezTo>
                  <a:pt x="825529" y="466"/>
                  <a:pt x="826072" y="647"/>
                  <a:pt x="826675" y="1009"/>
                </a:cubicBezTo>
                <a:cubicBezTo>
                  <a:pt x="827640" y="1491"/>
                  <a:pt x="828364" y="1733"/>
                  <a:pt x="828847" y="1733"/>
                </a:cubicBezTo>
                <a:cubicBezTo>
                  <a:pt x="829329" y="1733"/>
                  <a:pt x="829752" y="1612"/>
                  <a:pt x="830113" y="1371"/>
                </a:cubicBezTo>
                <a:cubicBezTo>
                  <a:pt x="830475" y="1129"/>
                  <a:pt x="830837" y="1129"/>
                  <a:pt x="831199" y="1371"/>
                </a:cubicBezTo>
                <a:cubicBezTo>
                  <a:pt x="833854" y="2698"/>
                  <a:pt x="835784" y="3603"/>
                  <a:pt x="836990" y="4085"/>
                </a:cubicBezTo>
                <a:lnTo>
                  <a:pt x="837534" y="4809"/>
                </a:lnTo>
                <a:lnTo>
                  <a:pt x="838438" y="6619"/>
                </a:lnTo>
                <a:cubicBezTo>
                  <a:pt x="838438" y="6740"/>
                  <a:pt x="838468" y="6830"/>
                  <a:pt x="838529" y="6890"/>
                </a:cubicBezTo>
                <a:cubicBezTo>
                  <a:pt x="838589" y="6951"/>
                  <a:pt x="838559" y="7041"/>
                  <a:pt x="838438" y="7162"/>
                </a:cubicBezTo>
                <a:lnTo>
                  <a:pt x="838438" y="9877"/>
                </a:lnTo>
                <a:cubicBezTo>
                  <a:pt x="838438" y="10118"/>
                  <a:pt x="838468" y="10510"/>
                  <a:pt x="838529" y="11053"/>
                </a:cubicBezTo>
                <a:cubicBezTo>
                  <a:pt x="838589" y="11596"/>
                  <a:pt x="838197" y="12471"/>
                  <a:pt x="837352" y="13677"/>
                </a:cubicBezTo>
                <a:lnTo>
                  <a:pt x="841153" y="13858"/>
                </a:lnTo>
                <a:lnTo>
                  <a:pt x="851468" y="13677"/>
                </a:lnTo>
                <a:lnTo>
                  <a:pt x="863051" y="13496"/>
                </a:lnTo>
                <a:cubicBezTo>
                  <a:pt x="869566" y="13737"/>
                  <a:pt x="874452" y="14039"/>
                  <a:pt x="877710" y="14401"/>
                </a:cubicBezTo>
                <a:cubicBezTo>
                  <a:pt x="879158" y="14522"/>
                  <a:pt x="880817" y="14763"/>
                  <a:pt x="882687" y="15125"/>
                </a:cubicBezTo>
                <a:cubicBezTo>
                  <a:pt x="884557" y="15487"/>
                  <a:pt x="885914" y="15728"/>
                  <a:pt x="886759" y="15849"/>
                </a:cubicBezTo>
                <a:cubicBezTo>
                  <a:pt x="887603" y="15969"/>
                  <a:pt x="888327" y="16150"/>
                  <a:pt x="888930" y="16392"/>
                </a:cubicBezTo>
                <a:cubicBezTo>
                  <a:pt x="889534" y="16633"/>
                  <a:pt x="890076" y="16814"/>
                  <a:pt x="890559" y="16935"/>
                </a:cubicBezTo>
                <a:lnTo>
                  <a:pt x="894179" y="18020"/>
                </a:lnTo>
                <a:cubicBezTo>
                  <a:pt x="895144" y="18262"/>
                  <a:pt x="896049" y="18684"/>
                  <a:pt x="896893" y="19287"/>
                </a:cubicBezTo>
                <a:cubicBezTo>
                  <a:pt x="897134" y="19649"/>
                  <a:pt x="897557" y="20011"/>
                  <a:pt x="898160" y="20373"/>
                </a:cubicBezTo>
                <a:cubicBezTo>
                  <a:pt x="898763" y="20735"/>
                  <a:pt x="899186" y="21037"/>
                  <a:pt x="899427" y="21278"/>
                </a:cubicBezTo>
                <a:cubicBezTo>
                  <a:pt x="899548" y="21519"/>
                  <a:pt x="899759" y="21881"/>
                  <a:pt x="900060" y="22364"/>
                </a:cubicBezTo>
                <a:cubicBezTo>
                  <a:pt x="900362" y="22846"/>
                  <a:pt x="900513" y="23269"/>
                  <a:pt x="900513" y="23631"/>
                </a:cubicBezTo>
                <a:lnTo>
                  <a:pt x="900513" y="24174"/>
                </a:lnTo>
                <a:cubicBezTo>
                  <a:pt x="900995" y="24656"/>
                  <a:pt x="901237" y="25259"/>
                  <a:pt x="901237" y="25983"/>
                </a:cubicBezTo>
                <a:lnTo>
                  <a:pt x="901056" y="27974"/>
                </a:lnTo>
                <a:lnTo>
                  <a:pt x="901237" y="28879"/>
                </a:lnTo>
                <a:lnTo>
                  <a:pt x="901056" y="32317"/>
                </a:lnTo>
                <a:lnTo>
                  <a:pt x="901056" y="36661"/>
                </a:lnTo>
                <a:cubicBezTo>
                  <a:pt x="900814" y="37626"/>
                  <a:pt x="900573" y="38290"/>
                  <a:pt x="900332" y="38652"/>
                </a:cubicBezTo>
                <a:cubicBezTo>
                  <a:pt x="899970" y="39014"/>
                  <a:pt x="899668" y="39556"/>
                  <a:pt x="899427" y="40280"/>
                </a:cubicBezTo>
                <a:cubicBezTo>
                  <a:pt x="899186" y="41004"/>
                  <a:pt x="899005" y="41547"/>
                  <a:pt x="898884" y="41909"/>
                </a:cubicBezTo>
                <a:cubicBezTo>
                  <a:pt x="898401" y="42633"/>
                  <a:pt x="898009" y="43327"/>
                  <a:pt x="897708" y="43990"/>
                </a:cubicBezTo>
                <a:cubicBezTo>
                  <a:pt x="897406" y="44654"/>
                  <a:pt x="897195" y="45167"/>
                  <a:pt x="897074" y="45529"/>
                </a:cubicBezTo>
                <a:lnTo>
                  <a:pt x="895807" y="45348"/>
                </a:lnTo>
                <a:cubicBezTo>
                  <a:pt x="895325" y="46433"/>
                  <a:pt x="894360" y="46976"/>
                  <a:pt x="892912" y="46976"/>
                </a:cubicBezTo>
                <a:lnTo>
                  <a:pt x="891645" y="46976"/>
                </a:lnTo>
                <a:cubicBezTo>
                  <a:pt x="890800" y="46976"/>
                  <a:pt x="890137" y="47459"/>
                  <a:pt x="889654" y="48424"/>
                </a:cubicBezTo>
                <a:lnTo>
                  <a:pt x="888930" y="46795"/>
                </a:lnTo>
                <a:lnTo>
                  <a:pt x="888387" y="44624"/>
                </a:lnTo>
                <a:cubicBezTo>
                  <a:pt x="888026" y="43417"/>
                  <a:pt x="887724" y="42271"/>
                  <a:pt x="887482" y="41185"/>
                </a:cubicBezTo>
                <a:cubicBezTo>
                  <a:pt x="887241" y="40099"/>
                  <a:pt x="886940" y="38953"/>
                  <a:pt x="886578" y="37747"/>
                </a:cubicBezTo>
                <a:cubicBezTo>
                  <a:pt x="885612" y="34368"/>
                  <a:pt x="884949" y="31835"/>
                  <a:pt x="884587" y="30146"/>
                </a:cubicBezTo>
                <a:cubicBezTo>
                  <a:pt x="884587" y="29784"/>
                  <a:pt x="884406" y="29603"/>
                  <a:pt x="884044" y="29603"/>
                </a:cubicBezTo>
                <a:lnTo>
                  <a:pt x="880606" y="29784"/>
                </a:lnTo>
                <a:lnTo>
                  <a:pt x="874271" y="30146"/>
                </a:lnTo>
                <a:lnTo>
                  <a:pt x="866490" y="31413"/>
                </a:lnTo>
                <a:cubicBezTo>
                  <a:pt x="866128" y="31413"/>
                  <a:pt x="865283" y="31714"/>
                  <a:pt x="863956" y="32317"/>
                </a:cubicBezTo>
                <a:cubicBezTo>
                  <a:pt x="862629" y="32800"/>
                  <a:pt x="861362" y="33041"/>
                  <a:pt x="860155" y="33041"/>
                </a:cubicBezTo>
                <a:lnTo>
                  <a:pt x="854726" y="33222"/>
                </a:lnTo>
                <a:lnTo>
                  <a:pt x="847306" y="33222"/>
                </a:lnTo>
                <a:cubicBezTo>
                  <a:pt x="845376" y="33222"/>
                  <a:pt x="843506" y="33041"/>
                  <a:pt x="841696" y="32679"/>
                </a:cubicBezTo>
                <a:cubicBezTo>
                  <a:pt x="841093" y="32559"/>
                  <a:pt x="840127" y="32498"/>
                  <a:pt x="838800" y="32498"/>
                </a:cubicBezTo>
                <a:lnTo>
                  <a:pt x="835724" y="32498"/>
                </a:lnTo>
                <a:lnTo>
                  <a:pt x="830837" y="32679"/>
                </a:lnTo>
                <a:cubicBezTo>
                  <a:pt x="827218" y="32679"/>
                  <a:pt x="824503" y="32740"/>
                  <a:pt x="822694" y="32860"/>
                </a:cubicBezTo>
                <a:lnTo>
                  <a:pt x="817445" y="32860"/>
                </a:lnTo>
                <a:lnTo>
                  <a:pt x="809663" y="33222"/>
                </a:lnTo>
                <a:cubicBezTo>
                  <a:pt x="808698" y="33343"/>
                  <a:pt x="807311" y="33403"/>
                  <a:pt x="805501" y="33403"/>
                </a:cubicBezTo>
                <a:cubicBezTo>
                  <a:pt x="804294" y="33403"/>
                  <a:pt x="802786" y="33705"/>
                  <a:pt x="800976" y="34308"/>
                </a:cubicBezTo>
                <a:cubicBezTo>
                  <a:pt x="798564" y="34911"/>
                  <a:pt x="795728" y="35334"/>
                  <a:pt x="792471" y="35575"/>
                </a:cubicBezTo>
                <a:cubicBezTo>
                  <a:pt x="790540" y="35575"/>
                  <a:pt x="789092" y="35635"/>
                  <a:pt x="788127" y="35756"/>
                </a:cubicBezTo>
                <a:lnTo>
                  <a:pt x="787222" y="35937"/>
                </a:lnTo>
                <a:cubicBezTo>
                  <a:pt x="786378" y="35696"/>
                  <a:pt x="785654" y="35846"/>
                  <a:pt x="785051" y="36389"/>
                </a:cubicBezTo>
                <a:cubicBezTo>
                  <a:pt x="784448" y="36932"/>
                  <a:pt x="784086" y="37264"/>
                  <a:pt x="783965" y="37385"/>
                </a:cubicBezTo>
                <a:cubicBezTo>
                  <a:pt x="783844" y="37626"/>
                  <a:pt x="783301" y="38048"/>
                  <a:pt x="782336" y="38652"/>
                </a:cubicBezTo>
                <a:cubicBezTo>
                  <a:pt x="781492" y="38772"/>
                  <a:pt x="780949" y="39375"/>
                  <a:pt x="780707" y="40461"/>
                </a:cubicBezTo>
                <a:cubicBezTo>
                  <a:pt x="779622" y="44443"/>
                  <a:pt x="778958" y="47157"/>
                  <a:pt x="778717" y="48605"/>
                </a:cubicBezTo>
                <a:cubicBezTo>
                  <a:pt x="777993" y="50898"/>
                  <a:pt x="777570" y="52768"/>
                  <a:pt x="777450" y="54215"/>
                </a:cubicBezTo>
                <a:cubicBezTo>
                  <a:pt x="777329" y="54698"/>
                  <a:pt x="777088" y="55422"/>
                  <a:pt x="776726" y="56387"/>
                </a:cubicBezTo>
                <a:cubicBezTo>
                  <a:pt x="776364" y="57352"/>
                  <a:pt x="776183" y="58137"/>
                  <a:pt x="776183" y="58740"/>
                </a:cubicBezTo>
                <a:cubicBezTo>
                  <a:pt x="776183" y="59222"/>
                  <a:pt x="776062" y="59464"/>
                  <a:pt x="775821" y="59464"/>
                </a:cubicBezTo>
                <a:cubicBezTo>
                  <a:pt x="775218" y="59826"/>
                  <a:pt x="774765" y="60369"/>
                  <a:pt x="774464" y="61092"/>
                </a:cubicBezTo>
                <a:cubicBezTo>
                  <a:pt x="774162" y="61816"/>
                  <a:pt x="773951" y="62299"/>
                  <a:pt x="773830" y="62540"/>
                </a:cubicBezTo>
                <a:lnTo>
                  <a:pt x="773649" y="62721"/>
                </a:lnTo>
                <a:cubicBezTo>
                  <a:pt x="772925" y="63445"/>
                  <a:pt x="772563" y="64109"/>
                  <a:pt x="772563" y="64712"/>
                </a:cubicBezTo>
                <a:lnTo>
                  <a:pt x="772563" y="65074"/>
                </a:lnTo>
                <a:cubicBezTo>
                  <a:pt x="772684" y="65436"/>
                  <a:pt x="772563" y="65647"/>
                  <a:pt x="772202" y="65707"/>
                </a:cubicBezTo>
                <a:cubicBezTo>
                  <a:pt x="771840" y="65768"/>
                  <a:pt x="771538" y="65677"/>
                  <a:pt x="771297" y="65436"/>
                </a:cubicBezTo>
                <a:cubicBezTo>
                  <a:pt x="770573" y="65074"/>
                  <a:pt x="770150" y="65255"/>
                  <a:pt x="770030" y="65979"/>
                </a:cubicBezTo>
                <a:cubicBezTo>
                  <a:pt x="769788" y="66582"/>
                  <a:pt x="769487" y="66914"/>
                  <a:pt x="769125" y="66974"/>
                </a:cubicBezTo>
                <a:cubicBezTo>
                  <a:pt x="768763" y="67034"/>
                  <a:pt x="768401" y="66823"/>
                  <a:pt x="768039" y="66341"/>
                </a:cubicBezTo>
                <a:cubicBezTo>
                  <a:pt x="766832" y="65496"/>
                  <a:pt x="766229" y="64290"/>
                  <a:pt x="766229" y="62721"/>
                </a:cubicBezTo>
                <a:cubicBezTo>
                  <a:pt x="765505" y="59102"/>
                  <a:pt x="765083" y="56206"/>
                  <a:pt x="764962" y="54034"/>
                </a:cubicBezTo>
                <a:cubicBezTo>
                  <a:pt x="764480" y="48846"/>
                  <a:pt x="764178" y="44805"/>
                  <a:pt x="764058" y="41909"/>
                </a:cubicBezTo>
                <a:cubicBezTo>
                  <a:pt x="764058" y="39014"/>
                  <a:pt x="764178" y="34670"/>
                  <a:pt x="764420" y="28879"/>
                </a:cubicBezTo>
                <a:lnTo>
                  <a:pt x="764239" y="27793"/>
                </a:lnTo>
                <a:lnTo>
                  <a:pt x="763153" y="24174"/>
                </a:lnTo>
                <a:cubicBezTo>
                  <a:pt x="762911" y="23570"/>
                  <a:pt x="763002" y="23027"/>
                  <a:pt x="763424" y="22545"/>
                </a:cubicBezTo>
                <a:cubicBezTo>
                  <a:pt x="763846" y="22062"/>
                  <a:pt x="764118" y="21761"/>
                  <a:pt x="764239" y="21640"/>
                </a:cubicBezTo>
                <a:cubicBezTo>
                  <a:pt x="764359" y="21640"/>
                  <a:pt x="764782" y="21761"/>
                  <a:pt x="765505" y="22002"/>
                </a:cubicBezTo>
                <a:cubicBezTo>
                  <a:pt x="765385" y="21881"/>
                  <a:pt x="765355" y="21730"/>
                  <a:pt x="765415" y="21549"/>
                </a:cubicBezTo>
                <a:cubicBezTo>
                  <a:pt x="765475" y="21368"/>
                  <a:pt x="765445" y="21218"/>
                  <a:pt x="765324" y="21097"/>
                </a:cubicBezTo>
                <a:cubicBezTo>
                  <a:pt x="765083" y="20494"/>
                  <a:pt x="765385" y="20252"/>
                  <a:pt x="766229" y="20373"/>
                </a:cubicBezTo>
                <a:cubicBezTo>
                  <a:pt x="766591" y="20494"/>
                  <a:pt x="767044" y="20614"/>
                  <a:pt x="767587" y="20735"/>
                </a:cubicBezTo>
                <a:cubicBezTo>
                  <a:pt x="768130" y="20856"/>
                  <a:pt x="768522" y="20916"/>
                  <a:pt x="768763" y="20916"/>
                </a:cubicBezTo>
                <a:lnTo>
                  <a:pt x="768763" y="20011"/>
                </a:lnTo>
                <a:lnTo>
                  <a:pt x="771297" y="20011"/>
                </a:lnTo>
                <a:cubicBezTo>
                  <a:pt x="771900" y="20976"/>
                  <a:pt x="772744" y="21459"/>
                  <a:pt x="773830" y="21459"/>
                </a:cubicBezTo>
                <a:lnTo>
                  <a:pt x="774735" y="21278"/>
                </a:lnTo>
                <a:lnTo>
                  <a:pt x="778717" y="20192"/>
                </a:lnTo>
                <a:cubicBezTo>
                  <a:pt x="783904" y="18986"/>
                  <a:pt x="787645" y="18262"/>
                  <a:pt x="789937" y="18020"/>
                </a:cubicBezTo>
                <a:cubicBezTo>
                  <a:pt x="793315" y="17417"/>
                  <a:pt x="798624" y="16754"/>
                  <a:pt x="805863" y="16030"/>
                </a:cubicBezTo>
                <a:lnTo>
                  <a:pt x="815092" y="15668"/>
                </a:lnTo>
                <a:lnTo>
                  <a:pt x="821427" y="14944"/>
                </a:lnTo>
                <a:cubicBezTo>
                  <a:pt x="820944" y="12651"/>
                  <a:pt x="820642" y="11143"/>
                  <a:pt x="820522" y="10419"/>
                </a:cubicBezTo>
                <a:cubicBezTo>
                  <a:pt x="820522" y="8610"/>
                  <a:pt x="819979" y="7222"/>
                  <a:pt x="818893" y="6257"/>
                </a:cubicBezTo>
                <a:cubicBezTo>
                  <a:pt x="818410" y="5895"/>
                  <a:pt x="818169" y="5232"/>
                  <a:pt x="818169" y="4266"/>
                </a:cubicBezTo>
                <a:cubicBezTo>
                  <a:pt x="817928" y="3663"/>
                  <a:pt x="818048" y="3241"/>
                  <a:pt x="818531" y="2999"/>
                </a:cubicBezTo>
                <a:cubicBezTo>
                  <a:pt x="818652" y="2879"/>
                  <a:pt x="818742" y="2728"/>
                  <a:pt x="818802" y="2547"/>
                </a:cubicBezTo>
                <a:cubicBezTo>
                  <a:pt x="818863" y="2366"/>
                  <a:pt x="818953" y="2215"/>
                  <a:pt x="819074" y="2095"/>
                </a:cubicBezTo>
                <a:cubicBezTo>
                  <a:pt x="819315" y="1612"/>
                  <a:pt x="819617" y="1431"/>
                  <a:pt x="819979" y="1552"/>
                </a:cubicBezTo>
                <a:cubicBezTo>
                  <a:pt x="820220" y="1552"/>
                  <a:pt x="820642" y="1733"/>
                  <a:pt x="821246" y="2095"/>
                </a:cubicBezTo>
                <a:cubicBezTo>
                  <a:pt x="822211" y="2457"/>
                  <a:pt x="822874" y="2276"/>
                  <a:pt x="823236" y="1552"/>
                </a:cubicBezTo>
                <a:cubicBezTo>
                  <a:pt x="823719" y="828"/>
                  <a:pt x="824322" y="466"/>
                  <a:pt x="825046" y="466"/>
                </a:cubicBezTo>
                <a:close/>
                <a:moveTo>
                  <a:pt x="1248032" y="104"/>
                </a:moveTo>
                <a:cubicBezTo>
                  <a:pt x="1248394" y="-137"/>
                  <a:pt x="1248998" y="44"/>
                  <a:pt x="1249842" y="647"/>
                </a:cubicBezTo>
                <a:cubicBezTo>
                  <a:pt x="1250204" y="888"/>
                  <a:pt x="1250536" y="1160"/>
                  <a:pt x="1250838" y="1461"/>
                </a:cubicBezTo>
                <a:cubicBezTo>
                  <a:pt x="1251139" y="1763"/>
                  <a:pt x="1251471" y="2034"/>
                  <a:pt x="1251833" y="2276"/>
                </a:cubicBezTo>
                <a:cubicBezTo>
                  <a:pt x="1252557" y="2517"/>
                  <a:pt x="1253643" y="2758"/>
                  <a:pt x="1255090" y="2999"/>
                </a:cubicBezTo>
                <a:cubicBezTo>
                  <a:pt x="1255332" y="2999"/>
                  <a:pt x="1255573" y="3120"/>
                  <a:pt x="1255814" y="3361"/>
                </a:cubicBezTo>
                <a:cubicBezTo>
                  <a:pt x="1256538" y="4085"/>
                  <a:pt x="1257443" y="4447"/>
                  <a:pt x="1258529" y="4447"/>
                </a:cubicBezTo>
                <a:cubicBezTo>
                  <a:pt x="1258891" y="4447"/>
                  <a:pt x="1259313" y="4628"/>
                  <a:pt x="1259796" y="4990"/>
                </a:cubicBezTo>
                <a:cubicBezTo>
                  <a:pt x="1260278" y="5352"/>
                  <a:pt x="1260640" y="5593"/>
                  <a:pt x="1260882" y="5714"/>
                </a:cubicBezTo>
                <a:cubicBezTo>
                  <a:pt x="1261606" y="5955"/>
                  <a:pt x="1262178" y="6348"/>
                  <a:pt x="1262601" y="6890"/>
                </a:cubicBezTo>
                <a:cubicBezTo>
                  <a:pt x="1263023" y="7433"/>
                  <a:pt x="1263295" y="7825"/>
                  <a:pt x="1263415" y="8067"/>
                </a:cubicBezTo>
                <a:cubicBezTo>
                  <a:pt x="1263777" y="8549"/>
                  <a:pt x="1263958" y="9273"/>
                  <a:pt x="1263958" y="10238"/>
                </a:cubicBezTo>
                <a:cubicBezTo>
                  <a:pt x="1263958" y="11445"/>
                  <a:pt x="1263596" y="12350"/>
                  <a:pt x="1262872" y="12953"/>
                </a:cubicBezTo>
                <a:lnTo>
                  <a:pt x="1262329" y="13134"/>
                </a:lnTo>
                <a:cubicBezTo>
                  <a:pt x="1261606" y="12772"/>
                  <a:pt x="1260942" y="12802"/>
                  <a:pt x="1260339" y="13225"/>
                </a:cubicBezTo>
                <a:cubicBezTo>
                  <a:pt x="1259735" y="13647"/>
                  <a:pt x="1259374" y="13858"/>
                  <a:pt x="1259253" y="13858"/>
                </a:cubicBezTo>
                <a:cubicBezTo>
                  <a:pt x="1258770" y="14099"/>
                  <a:pt x="1258408" y="14220"/>
                  <a:pt x="1258167" y="14220"/>
                </a:cubicBezTo>
                <a:cubicBezTo>
                  <a:pt x="1257443" y="14220"/>
                  <a:pt x="1256780" y="14522"/>
                  <a:pt x="1256176" y="15125"/>
                </a:cubicBezTo>
                <a:cubicBezTo>
                  <a:pt x="1256176" y="15125"/>
                  <a:pt x="1256056" y="15276"/>
                  <a:pt x="1255814" y="15577"/>
                </a:cubicBezTo>
                <a:cubicBezTo>
                  <a:pt x="1255573" y="15879"/>
                  <a:pt x="1255211" y="15909"/>
                  <a:pt x="1254728" y="15668"/>
                </a:cubicBezTo>
                <a:lnTo>
                  <a:pt x="1254004" y="16030"/>
                </a:lnTo>
                <a:cubicBezTo>
                  <a:pt x="1252436" y="16512"/>
                  <a:pt x="1251471" y="16874"/>
                  <a:pt x="1251109" y="17116"/>
                </a:cubicBezTo>
                <a:cubicBezTo>
                  <a:pt x="1249299" y="17839"/>
                  <a:pt x="1248213" y="18382"/>
                  <a:pt x="1247851" y="18744"/>
                </a:cubicBezTo>
                <a:lnTo>
                  <a:pt x="1241879" y="22726"/>
                </a:lnTo>
                <a:cubicBezTo>
                  <a:pt x="1241638" y="22846"/>
                  <a:pt x="1241336" y="22967"/>
                  <a:pt x="1240974" y="23088"/>
                </a:cubicBezTo>
                <a:cubicBezTo>
                  <a:pt x="1240612" y="23208"/>
                  <a:pt x="1240311" y="23329"/>
                  <a:pt x="1240070" y="23450"/>
                </a:cubicBezTo>
                <a:cubicBezTo>
                  <a:pt x="1238863" y="24415"/>
                  <a:pt x="1237958" y="25078"/>
                  <a:pt x="1237355" y="25440"/>
                </a:cubicBezTo>
                <a:lnTo>
                  <a:pt x="1232650" y="28698"/>
                </a:lnTo>
                <a:lnTo>
                  <a:pt x="1225592" y="32498"/>
                </a:lnTo>
                <a:cubicBezTo>
                  <a:pt x="1224747" y="33102"/>
                  <a:pt x="1223752" y="33614"/>
                  <a:pt x="1222605" y="34037"/>
                </a:cubicBezTo>
                <a:cubicBezTo>
                  <a:pt x="1221459" y="34459"/>
                  <a:pt x="1220705" y="34730"/>
                  <a:pt x="1220343" y="34851"/>
                </a:cubicBezTo>
                <a:cubicBezTo>
                  <a:pt x="1220343" y="34972"/>
                  <a:pt x="1220283" y="35032"/>
                  <a:pt x="1220162" y="35032"/>
                </a:cubicBezTo>
                <a:cubicBezTo>
                  <a:pt x="1219680" y="34911"/>
                  <a:pt x="1219137" y="35032"/>
                  <a:pt x="1218533" y="35394"/>
                </a:cubicBezTo>
                <a:cubicBezTo>
                  <a:pt x="1217930" y="35756"/>
                  <a:pt x="1217387" y="35997"/>
                  <a:pt x="1216905" y="36118"/>
                </a:cubicBezTo>
                <a:lnTo>
                  <a:pt x="1215276" y="36842"/>
                </a:lnTo>
                <a:lnTo>
                  <a:pt x="1210752" y="38833"/>
                </a:lnTo>
                <a:lnTo>
                  <a:pt x="1204960" y="41004"/>
                </a:lnTo>
                <a:cubicBezTo>
                  <a:pt x="1204357" y="41246"/>
                  <a:pt x="1203452" y="41487"/>
                  <a:pt x="1202246" y="41728"/>
                </a:cubicBezTo>
                <a:lnTo>
                  <a:pt x="1202065" y="41728"/>
                </a:lnTo>
                <a:cubicBezTo>
                  <a:pt x="1201462" y="42090"/>
                  <a:pt x="1200918" y="42271"/>
                  <a:pt x="1200436" y="42271"/>
                </a:cubicBezTo>
                <a:cubicBezTo>
                  <a:pt x="1199953" y="42271"/>
                  <a:pt x="1199109" y="42150"/>
                  <a:pt x="1197902" y="41909"/>
                </a:cubicBezTo>
                <a:lnTo>
                  <a:pt x="1197178" y="41366"/>
                </a:lnTo>
                <a:cubicBezTo>
                  <a:pt x="1196937" y="40884"/>
                  <a:pt x="1196937" y="40341"/>
                  <a:pt x="1197178" y="39737"/>
                </a:cubicBezTo>
                <a:cubicBezTo>
                  <a:pt x="1197420" y="39134"/>
                  <a:pt x="1197782" y="38712"/>
                  <a:pt x="1198264" y="38471"/>
                </a:cubicBezTo>
                <a:lnTo>
                  <a:pt x="1205684" y="34127"/>
                </a:lnTo>
                <a:cubicBezTo>
                  <a:pt x="1208821" y="32076"/>
                  <a:pt x="1211838" y="30447"/>
                  <a:pt x="1214733" y="29241"/>
                </a:cubicBezTo>
                <a:cubicBezTo>
                  <a:pt x="1215940" y="28638"/>
                  <a:pt x="1217025" y="28034"/>
                  <a:pt x="1217990" y="27431"/>
                </a:cubicBezTo>
                <a:cubicBezTo>
                  <a:pt x="1218956" y="26828"/>
                  <a:pt x="1219800" y="26345"/>
                  <a:pt x="1220524" y="25983"/>
                </a:cubicBezTo>
                <a:lnTo>
                  <a:pt x="1225410" y="23450"/>
                </a:lnTo>
                <a:lnTo>
                  <a:pt x="1225772" y="23450"/>
                </a:lnTo>
                <a:cubicBezTo>
                  <a:pt x="1225893" y="22967"/>
                  <a:pt x="1226285" y="22545"/>
                  <a:pt x="1226949" y="22183"/>
                </a:cubicBezTo>
                <a:cubicBezTo>
                  <a:pt x="1227612" y="21821"/>
                  <a:pt x="1228125" y="21459"/>
                  <a:pt x="1228487" y="21097"/>
                </a:cubicBezTo>
                <a:cubicBezTo>
                  <a:pt x="1228849" y="20735"/>
                  <a:pt x="1229332" y="20313"/>
                  <a:pt x="1229935" y="19830"/>
                </a:cubicBezTo>
                <a:cubicBezTo>
                  <a:pt x="1230538" y="19348"/>
                  <a:pt x="1231021" y="18865"/>
                  <a:pt x="1231383" y="18382"/>
                </a:cubicBezTo>
                <a:cubicBezTo>
                  <a:pt x="1231865" y="18141"/>
                  <a:pt x="1232227" y="17900"/>
                  <a:pt x="1232469" y="17658"/>
                </a:cubicBezTo>
                <a:lnTo>
                  <a:pt x="1233192" y="17116"/>
                </a:lnTo>
                <a:lnTo>
                  <a:pt x="1233192" y="16754"/>
                </a:lnTo>
                <a:lnTo>
                  <a:pt x="1231745" y="16754"/>
                </a:lnTo>
                <a:cubicBezTo>
                  <a:pt x="1231503" y="16754"/>
                  <a:pt x="1231202" y="16784"/>
                  <a:pt x="1230840" y="16844"/>
                </a:cubicBezTo>
                <a:cubicBezTo>
                  <a:pt x="1230478" y="16904"/>
                  <a:pt x="1230116" y="16874"/>
                  <a:pt x="1229754" y="16754"/>
                </a:cubicBezTo>
                <a:cubicBezTo>
                  <a:pt x="1227462" y="16150"/>
                  <a:pt x="1224566" y="15969"/>
                  <a:pt x="1221067" y="16211"/>
                </a:cubicBezTo>
                <a:cubicBezTo>
                  <a:pt x="1220102" y="16211"/>
                  <a:pt x="1219378" y="16150"/>
                  <a:pt x="1218896" y="16030"/>
                </a:cubicBezTo>
                <a:cubicBezTo>
                  <a:pt x="1218292" y="15909"/>
                  <a:pt x="1217387" y="15849"/>
                  <a:pt x="1216181" y="15849"/>
                </a:cubicBezTo>
                <a:cubicBezTo>
                  <a:pt x="1214733" y="15849"/>
                  <a:pt x="1213587" y="15969"/>
                  <a:pt x="1212742" y="16211"/>
                </a:cubicBezTo>
                <a:lnTo>
                  <a:pt x="1209485" y="16573"/>
                </a:lnTo>
                <a:cubicBezTo>
                  <a:pt x="1209002" y="16573"/>
                  <a:pt x="1208610" y="16633"/>
                  <a:pt x="1208308" y="16754"/>
                </a:cubicBezTo>
                <a:cubicBezTo>
                  <a:pt x="1208007" y="16874"/>
                  <a:pt x="1207735" y="16995"/>
                  <a:pt x="1207494" y="17116"/>
                </a:cubicBezTo>
                <a:cubicBezTo>
                  <a:pt x="1206770" y="17357"/>
                  <a:pt x="1206770" y="17658"/>
                  <a:pt x="1207494" y="18020"/>
                </a:cubicBezTo>
                <a:cubicBezTo>
                  <a:pt x="1205926" y="18744"/>
                  <a:pt x="1205021" y="19227"/>
                  <a:pt x="1204779" y="19468"/>
                </a:cubicBezTo>
                <a:cubicBezTo>
                  <a:pt x="1204176" y="19710"/>
                  <a:pt x="1203573" y="20041"/>
                  <a:pt x="1202970" y="20464"/>
                </a:cubicBezTo>
                <a:cubicBezTo>
                  <a:pt x="1202366" y="20886"/>
                  <a:pt x="1201763" y="21218"/>
                  <a:pt x="1201160" y="21459"/>
                </a:cubicBezTo>
                <a:cubicBezTo>
                  <a:pt x="1200798" y="21580"/>
                  <a:pt x="1200376" y="21821"/>
                  <a:pt x="1199893" y="22183"/>
                </a:cubicBezTo>
                <a:cubicBezTo>
                  <a:pt x="1199410" y="22545"/>
                  <a:pt x="1198928" y="22726"/>
                  <a:pt x="1198445" y="22726"/>
                </a:cubicBezTo>
                <a:lnTo>
                  <a:pt x="1197902" y="22726"/>
                </a:lnTo>
                <a:cubicBezTo>
                  <a:pt x="1197661" y="22605"/>
                  <a:pt x="1197299" y="22635"/>
                  <a:pt x="1196816" y="22816"/>
                </a:cubicBezTo>
                <a:cubicBezTo>
                  <a:pt x="1196334" y="22997"/>
                  <a:pt x="1195912" y="23088"/>
                  <a:pt x="1195550" y="23088"/>
                </a:cubicBezTo>
                <a:lnTo>
                  <a:pt x="1195369" y="23088"/>
                </a:lnTo>
                <a:cubicBezTo>
                  <a:pt x="1194765" y="23088"/>
                  <a:pt x="1194253" y="23208"/>
                  <a:pt x="1193830" y="23450"/>
                </a:cubicBezTo>
                <a:cubicBezTo>
                  <a:pt x="1193408" y="23691"/>
                  <a:pt x="1192986" y="24053"/>
                  <a:pt x="1192564" y="24536"/>
                </a:cubicBezTo>
                <a:cubicBezTo>
                  <a:pt x="1192141" y="25018"/>
                  <a:pt x="1191810" y="25380"/>
                  <a:pt x="1191568" y="25621"/>
                </a:cubicBezTo>
                <a:cubicBezTo>
                  <a:pt x="1191327" y="25863"/>
                  <a:pt x="1191206" y="26104"/>
                  <a:pt x="1191206" y="26345"/>
                </a:cubicBezTo>
                <a:cubicBezTo>
                  <a:pt x="1190965" y="26949"/>
                  <a:pt x="1190724" y="27853"/>
                  <a:pt x="1190482" y="29060"/>
                </a:cubicBezTo>
                <a:lnTo>
                  <a:pt x="1189578" y="29422"/>
                </a:lnTo>
                <a:cubicBezTo>
                  <a:pt x="1189336" y="29542"/>
                  <a:pt x="1188914" y="29482"/>
                  <a:pt x="1188311" y="29241"/>
                </a:cubicBezTo>
                <a:cubicBezTo>
                  <a:pt x="1188069" y="29120"/>
                  <a:pt x="1187738" y="28879"/>
                  <a:pt x="1187315" y="28517"/>
                </a:cubicBezTo>
                <a:cubicBezTo>
                  <a:pt x="1186893" y="28155"/>
                  <a:pt x="1186561" y="27974"/>
                  <a:pt x="1186320" y="27974"/>
                </a:cubicBezTo>
                <a:cubicBezTo>
                  <a:pt x="1185837" y="27974"/>
                  <a:pt x="1185475" y="28095"/>
                  <a:pt x="1185234" y="28336"/>
                </a:cubicBezTo>
                <a:lnTo>
                  <a:pt x="1184148" y="24897"/>
                </a:lnTo>
                <a:lnTo>
                  <a:pt x="1183786" y="24536"/>
                </a:lnTo>
                <a:cubicBezTo>
                  <a:pt x="1183304" y="24415"/>
                  <a:pt x="1182640" y="24053"/>
                  <a:pt x="1181796" y="23450"/>
                </a:cubicBezTo>
                <a:cubicBezTo>
                  <a:pt x="1181434" y="23329"/>
                  <a:pt x="1181192" y="23027"/>
                  <a:pt x="1181072" y="22545"/>
                </a:cubicBezTo>
                <a:cubicBezTo>
                  <a:pt x="1181072" y="22183"/>
                  <a:pt x="1181011" y="22002"/>
                  <a:pt x="1180891" y="22002"/>
                </a:cubicBezTo>
                <a:cubicBezTo>
                  <a:pt x="1180167" y="21881"/>
                  <a:pt x="1179744" y="21459"/>
                  <a:pt x="1179624" y="20735"/>
                </a:cubicBezTo>
                <a:cubicBezTo>
                  <a:pt x="1179503" y="20011"/>
                  <a:pt x="1179383" y="19529"/>
                  <a:pt x="1179262" y="19287"/>
                </a:cubicBezTo>
                <a:cubicBezTo>
                  <a:pt x="1179141" y="19046"/>
                  <a:pt x="1179020" y="18774"/>
                  <a:pt x="1178900" y="18473"/>
                </a:cubicBezTo>
                <a:cubicBezTo>
                  <a:pt x="1178779" y="18171"/>
                  <a:pt x="1178659" y="17900"/>
                  <a:pt x="1178538" y="17658"/>
                </a:cubicBezTo>
                <a:cubicBezTo>
                  <a:pt x="1178176" y="17055"/>
                  <a:pt x="1177995" y="16573"/>
                  <a:pt x="1177995" y="16211"/>
                </a:cubicBezTo>
                <a:cubicBezTo>
                  <a:pt x="1177995" y="15487"/>
                  <a:pt x="1178417" y="14703"/>
                  <a:pt x="1179262" y="13858"/>
                </a:cubicBezTo>
                <a:cubicBezTo>
                  <a:pt x="1179624" y="13496"/>
                  <a:pt x="1180197" y="12983"/>
                  <a:pt x="1180981" y="12320"/>
                </a:cubicBezTo>
                <a:cubicBezTo>
                  <a:pt x="1181766" y="11656"/>
                  <a:pt x="1182338" y="11023"/>
                  <a:pt x="1182700" y="10419"/>
                </a:cubicBezTo>
                <a:cubicBezTo>
                  <a:pt x="1183304" y="9454"/>
                  <a:pt x="1184450" y="8489"/>
                  <a:pt x="1186139" y="7524"/>
                </a:cubicBezTo>
                <a:cubicBezTo>
                  <a:pt x="1186742" y="7162"/>
                  <a:pt x="1187707" y="6860"/>
                  <a:pt x="1189034" y="6619"/>
                </a:cubicBezTo>
                <a:lnTo>
                  <a:pt x="1190663" y="6257"/>
                </a:lnTo>
                <a:lnTo>
                  <a:pt x="1191568" y="6257"/>
                </a:lnTo>
                <a:lnTo>
                  <a:pt x="1192473" y="6257"/>
                </a:lnTo>
                <a:lnTo>
                  <a:pt x="1193378" y="5895"/>
                </a:lnTo>
                <a:cubicBezTo>
                  <a:pt x="1193981" y="5895"/>
                  <a:pt x="1194464" y="5835"/>
                  <a:pt x="1194826" y="5714"/>
                </a:cubicBezTo>
                <a:lnTo>
                  <a:pt x="1196274" y="5171"/>
                </a:lnTo>
                <a:lnTo>
                  <a:pt x="1196997" y="6619"/>
                </a:lnTo>
                <a:cubicBezTo>
                  <a:pt x="1197359" y="6981"/>
                  <a:pt x="1197721" y="7162"/>
                  <a:pt x="1198083" y="7162"/>
                </a:cubicBezTo>
                <a:cubicBezTo>
                  <a:pt x="1199290" y="7162"/>
                  <a:pt x="1200436" y="6981"/>
                  <a:pt x="1201522" y="6619"/>
                </a:cubicBezTo>
                <a:lnTo>
                  <a:pt x="1208037" y="5533"/>
                </a:lnTo>
                <a:cubicBezTo>
                  <a:pt x="1209485" y="5292"/>
                  <a:pt x="1211415" y="5051"/>
                  <a:pt x="1213828" y="4809"/>
                </a:cubicBezTo>
                <a:lnTo>
                  <a:pt x="1219800" y="3723"/>
                </a:lnTo>
                <a:cubicBezTo>
                  <a:pt x="1220404" y="3723"/>
                  <a:pt x="1221158" y="3693"/>
                  <a:pt x="1222062" y="3633"/>
                </a:cubicBezTo>
                <a:cubicBezTo>
                  <a:pt x="1222967" y="3573"/>
                  <a:pt x="1224023" y="3422"/>
                  <a:pt x="1225230" y="3180"/>
                </a:cubicBezTo>
                <a:cubicBezTo>
                  <a:pt x="1225350" y="3180"/>
                  <a:pt x="1226315" y="2999"/>
                  <a:pt x="1228125" y="2638"/>
                </a:cubicBezTo>
                <a:lnTo>
                  <a:pt x="1233012" y="2638"/>
                </a:lnTo>
                <a:lnTo>
                  <a:pt x="1243508" y="2819"/>
                </a:lnTo>
                <a:lnTo>
                  <a:pt x="1244594" y="2819"/>
                </a:lnTo>
                <a:cubicBezTo>
                  <a:pt x="1245076" y="2819"/>
                  <a:pt x="1245378" y="2638"/>
                  <a:pt x="1245499" y="2276"/>
                </a:cubicBezTo>
                <a:cubicBezTo>
                  <a:pt x="1245861" y="2034"/>
                  <a:pt x="1246253" y="1702"/>
                  <a:pt x="1246675" y="1280"/>
                </a:cubicBezTo>
                <a:cubicBezTo>
                  <a:pt x="1247097" y="858"/>
                  <a:pt x="1247550" y="466"/>
                  <a:pt x="1248032" y="104"/>
                </a:cubicBezTo>
                <a:close/>
              </a:path>
            </a:pathLst>
          </a:custGeom>
          <a:solidFill>
            <a:srgbClr val="222222">
              <a:alpha val="20000"/>
            </a:srgb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68580" tIns="34290" rIns="68580" bIns="34290" numCol="1" spcCol="0" rtlCol="0" fromWordArt="0" anchor="t" anchorCtr="0" forceAA="0" compatLnSpc="1">
            <a:noAutofit/>
          </a:bodyPr>
          <a:p>
            <a:pPr algn="ctr"/>
            <a:endParaRPr lang="zh-CN" altLang="en-US" sz="1050" dirty="0">
              <a:solidFill>
                <a:srgbClr val="222222">
                  <a:alpha val="20000"/>
                </a:srgbClr>
              </a:solidFill>
              <a:latin typeface="演示佛系体" panose="00000500000000000000" pitchFamily="2" charset="-122"/>
              <a:ea typeface="演示佛系体" panose="00000500000000000000" pitchFamily="2" charset="-122"/>
              <a:cs typeface="方正颜宋简体_准" panose="02000000000000000000" pitchFamily="2" charset="-122"/>
            </a:endParaRPr>
          </a:p>
        </p:txBody>
      </p:sp>
      <p:grpSp>
        <p:nvGrpSpPr>
          <p:cNvPr id="13" name="组合 12"/>
          <p:cNvGrpSpPr/>
          <p:nvPr/>
        </p:nvGrpSpPr>
        <p:grpSpPr>
          <a:xfrm rot="0">
            <a:off x="1842135" y="329565"/>
            <a:ext cx="4958080" cy="882650"/>
            <a:chOff x="3045166" y="1321624"/>
            <a:chExt cx="4604254" cy="579643"/>
          </a:xfrm>
        </p:grpSpPr>
        <p:sp>
          <p:nvSpPr>
            <p:cNvPr id="8" name="文本框 7"/>
            <p:cNvSpPr txBox="1"/>
            <p:nvPr/>
          </p:nvSpPr>
          <p:spPr>
            <a:xfrm>
              <a:off x="3045166" y="1321624"/>
              <a:ext cx="1662856" cy="50458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zh-CN" altLang="en-US" sz="4400" spc="300" dirty="0">
                  <a:solidFill>
                    <a:schemeClr val="tx1"/>
                  </a:solidFill>
                  <a:latin typeface="黑体" panose="02010609060101010101" charset="-122"/>
                  <a:ea typeface="黑体" panose="02010609060101010101" charset="-122"/>
                  <a:cs typeface="阿里巴巴普惠体 H" panose="00020600040101010101" pitchFamily="18" charset="-122"/>
                </a:rPr>
                <a:t>目录</a:t>
              </a:r>
              <a:endParaRPr lang="zh-CN" altLang="en-US" sz="4400" spc="300" dirty="0">
                <a:solidFill>
                  <a:schemeClr val="tx1"/>
                </a:solidFill>
                <a:latin typeface="黑体" panose="02010609060101010101" charset="-122"/>
                <a:ea typeface="黑体" panose="02010609060101010101" charset="-122"/>
                <a:cs typeface="阿里巴巴普惠体 H" panose="00020600040101010101" pitchFamily="18" charset="-122"/>
              </a:endParaRPr>
            </a:p>
          </p:txBody>
        </p:sp>
        <p:sp>
          <p:nvSpPr>
            <p:cNvPr id="25" name="文本框 24"/>
            <p:cNvSpPr txBox="1"/>
            <p:nvPr/>
          </p:nvSpPr>
          <p:spPr>
            <a:xfrm>
              <a:off x="3945561" y="1629401"/>
              <a:ext cx="3703859" cy="27186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en-US" altLang="zh-CN" sz="2100" spc="300" dirty="0">
                  <a:solidFill>
                    <a:schemeClr val="tx1"/>
                  </a:solidFill>
                  <a:latin typeface="Times New Roman" panose="02020603050405020304" charset="0"/>
                  <a:ea typeface="黑体" panose="02010609060101010101" charset="-122"/>
                  <a:cs typeface="Times New Roman" panose="02020603050405020304" charset="0"/>
                </a:rPr>
                <a:t>CONTENTS</a:t>
              </a:r>
              <a:endParaRPr lang="en-US" altLang="zh-CN" sz="2100" spc="300" dirty="0">
                <a:solidFill>
                  <a:schemeClr val="tx1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endParaRPr>
            </a:p>
          </p:txBody>
        </p:sp>
      </p:grpSp>
      <p:sp>
        <p:nvSpPr>
          <p:cNvPr id="15" name="文本框 14"/>
          <p:cNvSpPr txBox="1"/>
          <p:nvPr/>
        </p:nvSpPr>
        <p:spPr>
          <a:xfrm>
            <a:off x="700405" y="1782445"/>
            <a:ext cx="7387590" cy="64516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3600" dirty="0">
                <a:solidFill>
                  <a:schemeClr val="tx1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一 、  研究背景</a:t>
            </a:r>
            <a:endParaRPr lang="zh-CN" altLang="en-US" sz="3600" dirty="0">
              <a:solidFill>
                <a:schemeClr val="tx1"/>
              </a:solidFill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700405" y="2642235"/>
            <a:ext cx="7387590" cy="64516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3600" dirty="0">
                <a:solidFill>
                  <a:schemeClr val="tx1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二 、</a:t>
            </a:r>
            <a:r>
              <a:rPr lang="zh-CN" altLang="en-US" sz="3600" dirty="0">
                <a:gradFill>
                  <a:gsLst>
                    <a:gs pos="0">
                      <a:schemeClr val="accent1">
                        <a:alpha val="70000"/>
                      </a:schemeClr>
                    </a:gs>
                    <a:gs pos="100000">
                      <a:schemeClr val="accent1"/>
                    </a:gs>
                  </a:gsLst>
                  <a:lin ang="5400000" scaled="1"/>
                </a:gra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  </a:t>
            </a:r>
            <a:r>
              <a:rPr lang="zh-CN" altLang="en-US" sz="3600" dirty="0">
                <a:solidFill>
                  <a:schemeClr val="tx1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资料和方法</a:t>
            </a:r>
            <a:endParaRPr lang="zh-CN" altLang="en-US" sz="3600" dirty="0">
              <a:solidFill>
                <a:schemeClr val="tx1"/>
              </a:solidFill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700405" y="3503295"/>
            <a:ext cx="8361045" cy="64516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3600" dirty="0">
                <a:solidFill>
                  <a:schemeClr val="tx1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三 、</a:t>
            </a:r>
            <a:r>
              <a:rPr lang="zh-CN" altLang="en-US" sz="3600" dirty="0">
                <a:gradFill>
                  <a:gsLst>
                    <a:gs pos="0">
                      <a:schemeClr val="accent1">
                        <a:alpha val="70000"/>
                      </a:schemeClr>
                    </a:gs>
                    <a:gs pos="100000">
                      <a:schemeClr val="accent1"/>
                    </a:gs>
                  </a:gsLst>
                  <a:lin ang="5400000" scaled="1"/>
                </a:gra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  </a:t>
            </a:r>
            <a:r>
              <a:rPr lang="zh-CN" altLang="en-US" sz="3600" dirty="0">
                <a:solidFill>
                  <a:schemeClr val="tx1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青藏高原夏秋季降水时空分布特征</a:t>
            </a:r>
            <a:endParaRPr lang="zh-CN" altLang="en-US" sz="3600" dirty="0">
              <a:solidFill>
                <a:schemeClr val="tx1"/>
              </a:solidFill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700405" y="4368800"/>
            <a:ext cx="8074025" cy="64516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3600" dirty="0">
                <a:solidFill>
                  <a:schemeClr val="tx1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四 、</a:t>
            </a:r>
            <a:r>
              <a:rPr lang="zh-CN" altLang="en-US" sz="3600" dirty="0">
                <a:gradFill>
                  <a:gsLst>
                    <a:gs pos="0">
                      <a:schemeClr val="accent1">
                        <a:alpha val="70000"/>
                      </a:schemeClr>
                    </a:gs>
                    <a:gs pos="100000">
                      <a:schemeClr val="accent1"/>
                    </a:gs>
                  </a:gsLst>
                  <a:lin ang="5400000" scaled="1"/>
                </a:gra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  </a:t>
            </a:r>
            <a:r>
              <a:rPr lang="zh-CN" altLang="en-US" sz="3600" dirty="0">
                <a:solidFill>
                  <a:schemeClr val="tx1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青藏高原夏秋季降水归因分析</a:t>
            </a:r>
            <a:endParaRPr lang="zh-CN" altLang="en-US" sz="3600" dirty="0">
              <a:solidFill>
                <a:schemeClr val="tx1"/>
              </a:solidFill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700405" y="5233670"/>
            <a:ext cx="7387590" cy="64516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r>
              <a:rPr lang="zh-CN" altLang="en-US" sz="3600" dirty="0">
                <a:solidFill>
                  <a:schemeClr val="tx1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五 、</a:t>
            </a:r>
            <a:r>
              <a:rPr lang="zh-CN" altLang="en-US" sz="3600" dirty="0">
                <a:gradFill>
                  <a:gsLst>
                    <a:gs pos="0">
                      <a:schemeClr val="accent1">
                        <a:alpha val="70000"/>
                      </a:schemeClr>
                    </a:gs>
                    <a:gs pos="100000">
                      <a:schemeClr val="accent1"/>
                    </a:gs>
                  </a:gsLst>
                  <a:lin ang="5400000" scaled="1"/>
                </a:gra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  </a:t>
            </a:r>
            <a:r>
              <a:rPr lang="zh-CN" altLang="en-US" sz="3600" dirty="0">
                <a:solidFill>
                  <a:schemeClr val="tx1"/>
                </a:solidFill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主要结论与不足</a:t>
            </a:r>
            <a:endParaRPr lang="zh-CN" altLang="en-US" sz="3600" dirty="0">
              <a:solidFill>
                <a:schemeClr val="tx1"/>
              </a:solidFill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</p:spTree>
  </p:cSld>
  <p:clrMapOvr>
    <a:masterClrMapping/>
  </p:clrMapOvr>
  <p:transition spd="slow"/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pattFill prst="wdUpDiag">
          <a:fgClr>
            <a:srgbClr val="F8F8F8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文本框 45"/>
          <p:cNvSpPr txBox="1"/>
          <p:nvPr/>
        </p:nvSpPr>
        <p:spPr>
          <a:xfrm>
            <a:off x="7595721" y="1358456"/>
            <a:ext cx="1105304" cy="123322"/>
          </a:xfrm>
          <a:custGeom>
            <a:avLst/>
            <a:gdLst/>
            <a:ahLst/>
            <a:cxnLst/>
            <a:rect l="l" t="t" r="r" b="b"/>
            <a:pathLst>
              <a:path w="1473738" h="164429">
                <a:moveTo>
                  <a:pt x="838981" y="152123"/>
                </a:moveTo>
                <a:lnTo>
                  <a:pt x="840610" y="153752"/>
                </a:lnTo>
                <a:lnTo>
                  <a:pt x="840972" y="153209"/>
                </a:lnTo>
                <a:lnTo>
                  <a:pt x="842239" y="153933"/>
                </a:lnTo>
                <a:cubicBezTo>
                  <a:pt x="842963" y="154415"/>
                  <a:pt x="843868" y="154958"/>
                  <a:pt x="844954" y="155561"/>
                </a:cubicBezTo>
                <a:cubicBezTo>
                  <a:pt x="846039" y="156165"/>
                  <a:pt x="846944" y="156828"/>
                  <a:pt x="847668" y="157552"/>
                </a:cubicBezTo>
                <a:cubicBezTo>
                  <a:pt x="848151" y="158517"/>
                  <a:pt x="848392" y="159362"/>
                  <a:pt x="848392" y="160086"/>
                </a:cubicBezTo>
                <a:cubicBezTo>
                  <a:pt x="848392" y="160689"/>
                  <a:pt x="848271" y="161111"/>
                  <a:pt x="848030" y="161353"/>
                </a:cubicBezTo>
                <a:cubicBezTo>
                  <a:pt x="847789" y="161594"/>
                  <a:pt x="847668" y="161715"/>
                  <a:pt x="847668" y="161715"/>
                </a:cubicBezTo>
                <a:lnTo>
                  <a:pt x="844048" y="161715"/>
                </a:lnTo>
                <a:cubicBezTo>
                  <a:pt x="843928" y="161715"/>
                  <a:pt x="843144" y="162016"/>
                  <a:pt x="841696" y="162619"/>
                </a:cubicBezTo>
                <a:cubicBezTo>
                  <a:pt x="840007" y="160930"/>
                  <a:pt x="838981" y="159483"/>
                  <a:pt x="838619" y="158276"/>
                </a:cubicBezTo>
                <a:cubicBezTo>
                  <a:pt x="838378" y="157190"/>
                  <a:pt x="838137" y="155441"/>
                  <a:pt x="837895" y="153028"/>
                </a:cubicBezTo>
                <a:close/>
                <a:moveTo>
                  <a:pt x="820884" y="148322"/>
                </a:moveTo>
                <a:cubicBezTo>
                  <a:pt x="821728" y="149891"/>
                  <a:pt x="822935" y="151158"/>
                  <a:pt x="824503" y="152123"/>
                </a:cubicBezTo>
                <a:cubicBezTo>
                  <a:pt x="826313" y="153329"/>
                  <a:pt x="827459" y="154717"/>
                  <a:pt x="827942" y="156285"/>
                </a:cubicBezTo>
                <a:cubicBezTo>
                  <a:pt x="828183" y="156647"/>
                  <a:pt x="828213" y="157070"/>
                  <a:pt x="828032" y="157552"/>
                </a:cubicBezTo>
                <a:cubicBezTo>
                  <a:pt x="827851" y="158035"/>
                  <a:pt x="827520" y="158457"/>
                  <a:pt x="827037" y="158819"/>
                </a:cubicBezTo>
                <a:cubicBezTo>
                  <a:pt x="825710" y="159905"/>
                  <a:pt x="824745" y="160568"/>
                  <a:pt x="824141" y="160810"/>
                </a:cubicBezTo>
                <a:cubicBezTo>
                  <a:pt x="823900" y="160930"/>
                  <a:pt x="823598" y="161051"/>
                  <a:pt x="823236" y="161172"/>
                </a:cubicBezTo>
                <a:cubicBezTo>
                  <a:pt x="822874" y="161292"/>
                  <a:pt x="822573" y="161353"/>
                  <a:pt x="822332" y="161353"/>
                </a:cubicBezTo>
                <a:lnTo>
                  <a:pt x="818169" y="162077"/>
                </a:lnTo>
                <a:cubicBezTo>
                  <a:pt x="817325" y="160870"/>
                  <a:pt x="816902" y="159664"/>
                  <a:pt x="816902" y="158457"/>
                </a:cubicBezTo>
                <a:cubicBezTo>
                  <a:pt x="816902" y="157492"/>
                  <a:pt x="817264" y="156044"/>
                  <a:pt x="817988" y="154114"/>
                </a:cubicBezTo>
                <a:lnTo>
                  <a:pt x="818893" y="151580"/>
                </a:lnTo>
                <a:cubicBezTo>
                  <a:pt x="819738" y="150735"/>
                  <a:pt x="820160" y="150313"/>
                  <a:pt x="820160" y="150313"/>
                </a:cubicBezTo>
                <a:cubicBezTo>
                  <a:pt x="820280" y="149951"/>
                  <a:pt x="820401" y="149619"/>
                  <a:pt x="820522" y="149318"/>
                </a:cubicBezTo>
                <a:cubicBezTo>
                  <a:pt x="820642" y="149016"/>
                  <a:pt x="820763" y="148684"/>
                  <a:pt x="820884" y="148322"/>
                </a:cubicBezTo>
                <a:close/>
                <a:moveTo>
                  <a:pt x="250470" y="132578"/>
                </a:moveTo>
                <a:cubicBezTo>
                  <a:pt x="249504" y="132578"/>
                  <a:pt x="248841" y="132638"/>
                  <a:pt x="248479" y="132759"/>
                </a:cubicBezTo>
                <a:cubicBezTo>
                  <a:pt x="247876" y="132759"/>
                  <a:pt x="247333" y="132819"/>
                  <a:pt x="246850" y="132940"/>
                </a:cubicBezTo>
                <a:cubicBezTo>
                  <a:pt x="246368" y="133060"/>
                  <a:pt x="245825" y="133121"/>
                  <a:pt x="245221" y="133121"/>
                </a:cubicBezTo>
                <a:cubicBezTo>
                  <a:pt x="242084" y="133121"/>
                  <a:pt x="239671" y="133301"/>
                  <a:pt x="237982" y="133663"/>
                </a:cubicBezTo>
                <a:cubicBezTo>
                  <a:pt x="237620" y="133784"/>
                  <a:pt x="237138" y="133965"/>
                  <a:pt x="236534" y="134206"/>
                </a:cubicBezTo>
                <a:cubicBezTo>
                  <a:pt x="235931" y="134448"/>
                  <a:pt x="235388" y="134568"/>
                  <a:pt x="234906" y="134568"/>
                </a:cubicBezTo>
                <a:lnTo>
                  <a:pt x="234182" y="134568"/>
                </a:lnTo>
                <a:lnTo>
                  <a:pt x="234001" y="134568"/>
                </a:lnTo>
                <a:cubicBezTo>
                  <a:pt x="234242" y="136981"/>
                  <a:pt x="234363" y="138791"/>
                  <a:pt x="234363" y="139998"/>
                </a:cubicBezTo>
                <a:lnTo>
                  <a:pt x="234725" y="139998"/>
                </a:lnTo>
                <a:lnTo>
                  <a:pt x="244859" y="139093"/>
                </a:lnTo>
                <a:lnTo>
                  <a:pt x="249927" y="139093"/>
                </a:lnTo>
                <a:cubicBezTo>
                  <a:pt x="250530" y="139093"/>
                  <a:pt x="250771" y="138851"/>
                  <a:pt x="250651" y="138369"/>
                </a:cubicBezTo>
                <a:lnTo>
                  <a:pt x="250651" y="134930"/>
                </a:lnTo>
                <a:close/>
                <a:moveTo>
                  <a:pt x="260604" y="130949"/>
                </a:moveTo>
                <a:cubicBezTo>
                  <a:pt x="259880" y="130949"/>
                  <a:pt x="259458" y="131009"/>
                  <a:pt x="259337" y="131130"/>
                </a:cubicBezTo>
                <a:cubicBezTo>
                  <a:pt x="259217" y="131250"/>
                  <a:pt x="259156" y="131673"/>
                  <a:pt x="259156" y="132397"/>
                </a:cubicBezTo>
                <a:lnTo>
                  <a:pt x="259156" y="132759"/>
                </a:lnTo>
                <a:cubicBezTo>
                  <a:pt x="258915" y="133844"/>
                  <a:pt x="258674" y="135594"/>
                  <a:pt x="258432" y="138007"/>
                </a:cubicBezTo>
                <a:cubicBezTo>
                  <a:pt x="258191" y="138610"/>
                  <a:pt x="258432" y="138912"/>
                  <a:pt x="259156" y="138912"/>
                </a:cubicBezTo>
                <a:lnTo>
                  <a:pt x="262233" y="139093"/>
                </a:lnTo>
                <a:lnTo>
                  <a:pt x="262957" y="138912"/>
                </a:lnTo>
                <a:lnTo>
                  <a:pt x="264224" y="138369"/>
                </a:lnTo>
                <a:lnTo>
                  <a:pt x="267481" y="138188"/>
                </a:lnTo>
                <a:cubicBezTo>
                  <a:pt x="268084" y="137947"/>
                  <a:pt x="268326" y="137585"/>
                  <a:pt x="268205" y="137102"/>
                </a:cubicBezTo>
                <a:lnTo>
                  <a:pt x="268024" y="134749"/>
                </a:lnTo>
                <a:lnTo>
                  <a:pt x="268024" y="131311"/>
                </a:lnTo>
                <a:lnTo>
                  <a:pt x="266395" y="130949"/>
                </a:lnTo>
                <a:lnTo>
                  <a:pt x="262052" y="130949"/>
                </a:lnTo>
                <a:close/>
                <a:moveTo>
                  <a:pt x="264224" y="115023"/>
                </a:moveTo>
                <a:lnTo>
                  <a:pt x="260242" y="115204"/>
                </a:lnTo>
                <a:cubicBezTo>
                  <a:pt x="259760" y="115083"/>
                  <a:pt x="259368" y="115144"/>
                  <a:pt x="259066" y="115385"/>
                </a:cubicBezTo>
                <a:cubicBezTo>
                  <a:pt x="258764" y="115626"/>
                  <a:pt x="258614" y="115988"/>
                  <a:pt x="258614" y="116471"/>
                </a:cubicBezTo>
                <a:lnTo>
                  <a:pt x="258614" y="118823"/>
                </a:lnTo>
                <a:cubicBezTo>
                  <a:pt x="258614" y="119065"/>
                  <a:pt x="258794" y="119185"/>
                  <a:pt x="259156" y="119185"/>
                </a:cubicBezTo>
                <a:cubicBezTo>
                  <a:pt x="261087" y="119427"/>
                  <a:pt x="262414" y="119547"/>
                  <a:pt x="263138" y="119547"/>
                </a:cubicBezTo>
                <a:cubicBezTo>
                  <a:pt x="263982" y="119547"/>
                  <a:pt x="265370" y="119427"/>
                  <a:pt x="267300" y="119185"/>
                </a:cubicBezTo>
                <a:cubicBezTo>
                  <a:pt x="267904" y="119185"/>
                  <a:pt x="268145" y="118944"/>
                  <a:pt x="268024" y="118462"/>
                </a:cubicBezTo>
                <a:cubicBezTo>
                  <a:pt x="268024" y="117738"/>
                  <a:pt x="267904" y="116772"/>
                  <a:pt x="267662" y="115566"/>
                </a:cubicBezTo>
                <a:cubicBezTo>
                  <a:pt x="267662" y="115204"/>
                  <a:pt x="267542" y="115023"/>
                  <a:pt x="267300" y="115023"/>
                </a:cubicBezTo>
                <a:close/>
                <a:moveTo>
                  <a:pt x="232734" y="113756"/>
                </a:moveTo>
                <a:lnTo>
                  <a:pt x="233096" y="118462"/>
                </a:lnTo>
                <a:lnTo>
                  <a:pt x="232915" y="119185"/>
                </a:lnTo>
                <a:lnTo>
                  <a:pt x="232734" y="121357"/>
                </a:lnTo>
                <a:lnTo>
                  <a:pt x="233277" y="121538"/>
                </a:lnTo>
                <a:cubicBezTo>
                  <a:pt x="235207" y="121297"/>
                  <a:pt x="236655" y="121176"/>
                  <a:pt x="237620" y="121176"/>
                </a:cubicBezTo>
                <a:cubicBezTo>
                  <a:pt x="239551" y="120935"/>
                  <a:pt x="242326" y="120694"/>
                  <a:pt x="245945" y="120452"/>
                </a:cubicBezTo>
                <a:lnTo>
                  <a:pt x="249565" y="120090"/>
                </a:lnTo>
                <a:cubicBezTo>
                  <a:pt x="249927" y="120090"/>
                  <a:pt x="250108" y="119970"/>
                  <a:pt x="250108" y="119728"/>
                </a:cubicBezTo>
                <a:lnTo>
                  <a:pt x="249927" y="116471"/>
                </a:lnTo>
                <a:cubicBezTo>
                  <a:pt x="249927" y="116350"/>
                  <a:pt x="249866" y="116230"/>
                  <a:pt x="249746" y="116109"/>
                </a:cubicBezTo>
                <a:cubicBezTo>
                  <a:pt x="249625" y="115988"/>
                  <a:pt x="249504" y="115928"/>
                  <a:pt x="249384" y="115928"/>
                </a:cubicBezTo>
                <a:cubicBezTo>
                  <a:pt x="247574" y="115928"/>
                  <a:pt x="246247" y="115988"/>
                  <a:pt x="245402" y="116109"/>
                </a:cubicBezTo>
                <a:lnTo>
                  <a:pt x="241964" y="116833"/>
                </a:lnTo>
                <a:cubicBezTo>
                  <a:pt x="240999" y="116953"/>
                  <a:pt x="240154" y="117376"/>
                  <a:pt x="239430" y="118100"/>
                </a:cubicBezTo>
                <a:cubicBezTo>
                  <a:pt x="238827" y="118703"/>
                  <a:pt x="238405" y="118643"/>
                  <a:pt x="238163" y="117919"/>
                </a:cubicBezTo>
                <a:cubicBezTo>
                  <a:pt x="237922" y="116833"/>
                  <a:pt x="237349" y="115988"/>
                  <a:pt x="236444" y="115385"/>
                </a:cubicBezTo>
                <a:cubicBezTo>
                  <a:pt x="235539" y="114782"/>
                  <a:pt x="234966" y="114420"/>
                  <a:pt x="234725" y="114299"/>
                </a:cubicBezTo>
                <a:cubicBezTo>
                  <a:pt x="234604" y="114178"/>
                  <a:pt x="233941" y="113997"/>
                  <a:pt x="232734" y="113756"/>
                </a:cubicBezTo>
                <a:close/>
                <a:moveTo>
                  <a:pt x="1347207" y="103622"/>
                </a:moveTo>
                <a:cubicBezTo>
                  <a:pt x="1346724" y="103984"/>
                  <a:pt x="1346302" y="104225"/>
                  <a:pt x="1345940" y="104345"/>
                </a:cubicBezTo>
                <a:cubicBezTo>
                  <a:pt x="1345578" y="104466"/>
                  <a:pt x="1345276" y="104587"/>
                  <a:pt x="1345035" y="104707"/>
                </a:cubicBezTo>
                <a:cubicBezTo>
                  <a:pt x="1344552" y="104949"/>
                  <a:pt x="1343708" y="105250"/>
                  <a:pt x="1342501" y="105612"/>
                </a:cubicBezTo>
                <a:cubicBezTo>
                  <a:pt x="1341295" y="105974"/>
                  <a:pt x="1340510" y="106638"/>
                  <a:pt x="1340149" y="107603"/>
                </a:cubicBezTo>
                <a:lnTo>
                  <a:pt x="1339968" y="107603"/>
                </a:lnTo>
                <a:cubicBezTo>
                  <a:pt x="1339123" y="107965"/>
                  <a:pt x="1338460" y="108508"/>
                  <a:pt x="1337977" y="109232"/>
                </a:cubicBezTo>
                <a:cubicBezTo>
                  <a:pt x="1337494" y="109714"/>
                  <a:pt x="1337012" y="110016"/>
                  <a:pt x="1336529" y="110137"/>
                </a:cubicBezTo>
                <a:cubicBezTo>
                  <a:pt x="1336167" y="110499"/>
                  <a:pt x="1336047" y="110921"/>
                  <a:pt x="1336167" y="111404"/>
                </a:cubicBezTo>
                <a:lnTo>
                  <a:pt x="1337434" y="110499"/>
                </a:lnTo>
                <a:cubicBezTo>
                  <a:pt x="1337796" y="110137"/>
                  <a:pt x="1338399" y="109745"/>
                  <a:pt x="1339244" y="109322"/>
                </a:cubicBezTo>
                <a:cubicBezTo>
                  <a:pt x="1340088" y="108900"/>
                  <a:pt x="1340692" y="108387"/>
                  <a:pt x="1341054" y="107784"/>
                </a:cubicBezTo>
                <a:cubicBezTo>
                  <a:pt x="1341295" y="107543"/>
                  <a:pt x="1341596" y="107422"/>
                  <a:pt x="1341958" y="107422"/>
                </a:cubicBezTo>
                <a:cubicBezTo>
                  <a:pt x="1342562" y="107181"/>
                  <a:pt x="1343406" y="106638"/>
                  <a:pt x="1344492" y="105793"/>
                </a:cubicBezTo>
                <a:cubicBezTo>
                  <a:pt x="1344854" y="105431"/>
                  <a:pt x="1345367" y="105069"/>
                  <a:pt x="1346030" y="104707"/>
                </a:cubicBezTo>
                <a:cubicBezTo>
                  <a:pt x="1346694" y="104345"/>
                  <a:pt x="1347146" y="104104"/>
                  <a:pt x="1347388" y="103984"/>
                </a:cubicBezTo>
                <a:cubicBezTo>
                  <a:pt x="1347267" y="103984"/>
                  <a:pt x="1347207" y="103953"/>
                  <a:pt x="1347207" y="103893"/>
                </a:cubicBezTo>
                <a:cubicBezTo>
                  <a:pt x="1347207" y="103833"/>
                  <a:pt x="1347207" y="103742"/>
                  <a:pt x="1347207" y="103622"/>
                </a:cubicBezTo>
                <a:close/>
                <a:moveTo>
                  <a:pt x="269834" y="99278"/>
                </a:moveTo>
                <a:cubicBezTo>
                  <a:pt x="270799" y="99158"/>
                  <a:pt x="271794" y="99339"/>
                  <a:pt x="272820" y="99821"/>
                </a:cubicBezTo>
                <a:cubicBezTo>
                  <a:pt x="273846" y="100304"/>
                  <a:pt x="274600" y="100605"/>
                  <a:pt x="275082" y="100726"/>
                </a:cubicBezTo>
                <a:lnTo>
                  <a:pt x="278340" y="102174"/>
                </a:lnTo>
                <a:cubicBezTo>
                  <a:pt x="280753" y="103018"/>
                  <a:pt x="282261" y="103622"/>
                  <a:pt x="282864" y="103984"/>
                </a:cubicBezTo>
                <a:lnTo>
                  <a:pt x="283950" y="105431"/>
                </a:lnTo>
                <a:lnTo>
                  <a:pt x="284312" y="105974"/>
                </a:lnTo>
                <a:cubicBezTo>
                  <a:pt x="285277" y="106698"/>
                  <a:pt x="285760" y="107422"/>
                  <a:pt x="285760" y="108146"/>
                </a:cubicBezTo>
                <a:cubicBezTo>
                  <a:pt x="285760" y="108508"/>
                  <a:pt x="285639" y="109051"/>
                  <a:pt x="285398" y="109775"/>
                </a:cubicBezTo>
                <a:cubicBezTo>
                  <a:pt x="285036" y="110499"/>
                  <a:pt x="284855" y="111283"/>
                  <a:pt x="284855" y="112127"/>
                </a:cubicBezTo>
                <a:cubicBezTo>
                  <a:pt x="284855" y="112610"/>
                  <a:pt x="284855" y="113243"/>
                  <a:pt x="284855" y="114028"/>
                </a:cubicBezTo>
                <a:cubicBezTo>
                  <a:pt x="284855" y="114812"/>
                  <a:pt x="284976" y="115445"/>
                  <a:pt x="285217" y="115928"/>
                </a:cubicBezTo>
                <a:cubicBezTo>
                  <a:pt x="285337" y="116049"/>
                  <a:pt x="285368" y="116139"/>
                  <a:pt x="285307" y="116199"/>
                </a:cubicBezTo>
                <a:cubicBezTo>
                  <a:pt x="285247" y="116260"/>
                  <a:pt x="285217" y="116350"/>
                  <a:pt x="285217" y="116471"/>
                </a:cubicBezTo>
                <a:lnTo>
                  <a:pt x="285036" y="118462"/>
                </a:lnTo>
                <a:cubicBezTo>
                  <a:pt x="285036" y="119065"/>
                  <a:pt x="285066" y="119789"/>
                  <a:pt x="285126" y="120633"/>
                </a:cubicBezTo>
                <a:cubicBezTo>
                  <a:pt x="285187" y="121478"/>
                  <a:pt x="285156" y="122503"/>
                  <a:pt x="285036" y="123710"/>
                </a:cubicBezTo>
                <a:lnTo>
                  <a:pt x="284855" y="128053"/>
                </a:lnTo>
                <a:cubicBezTo>
                  <a:pt x="284734" y="128415"/>
                  <a:pt x="284674" y="129018"/>
                  <a:pt x="284674" y="129863"/>
                </a:cubicBezTo>
                <a:cubicBezTo>
                  <a:pt x="284674" y="129984"/>
                  <a:pt x="284644" y="130225"/>
                  <a:pt x="284583" y="130587"/>
                </a:cubicBezTo>
                <a:cubicBezTo>
                  <a:pt x="284523" y="130949"/>
                  <a:pt x="284372" y="131190"/>
                  <a:pt x="284131" y="131311"/>
                </a:cubicBezTo>
                <a:lnTo>
                  <a:pt x="284131" y="131854"/>
                </a:lnTo>
                <a:lnTo>
                  <a:pt x="283588" y="133663"/>
                </a:lnTo>
                <a:lnTo>
                  <a:pt x="283407" y="134568"/>
                </a:lnTo>
                <a:lnTo>
                  <a:pt x="282321" y="139093"/>
                </a:lnTo>
                <a:cubicBezTo>
                  <a:pt x="282321" y="139575"/>
                  <a:pt x="282080" y="140179"/>
                  <a:pt x="281597" y="140902"/>
                </a:cubicBezTo>
                <a:cubicBezTo>
                  <a:pt x="281597" y="141144"/>
                  <a:pt x="281356" y="141264"/>
                  <a:pt x="280873" y="141264"/>
                </a:cubicBezTo>
                <a:cubicBezTo>
                  <a:pt x="280753" y="141385"/>
                  <a:pt x="280511" y="141657"/>
                  <a:pt x="280150" y="142079"/>
                </a:cubicBezTo>
                <a:cubicBezTo>
                  <a:pt x="279788" y="142501"/>
                  <a:pt x="279365" y="142712"/>
                  <a:pt x="278883" y="142712"/>
                </a:cubicBezTo>
                <a:lnTo>
                  <a:pt x="278521" y="142712"/>
                </a:lnTo>
                <a:cubicBezTo>
                  <a:pt x="278038" y="142471"/>
                  <a:pt x="277736" y="142230"/>
                  <a:pt x="277616" y="141988"/>
                </a:cubicBezTo>
                <a:cubicBezTo>
                  <a:pt x="277254" y="141747"/>
                  <a:pt x="276832" y="141868"/>
                  <a:pt x="276349" y="142350"/>
                </a:cubicBezTo>
                <a:cubicBezTo>
                  <a:pt x="275746" y="143074"/>
                  <a:pt x="275685" y="143798"/>
                  <a:pt x="276168" y="144522"/>
                </a:cubicBezTo>
                <a:cubicBezTo>
                  <a:pt x="275927" y="144522"/>
                  <a:pt x="275685" y="144492"/>
                  <a:pt x="275444" y="144431"/>
                </a:cubicBezTo>
                <a:cubicBezTo>
                  <a:pt x="275203" y="144371"/>
                  <a:pt x="274901" y="144401"/>
                  <a:pt x="274539" y="144522"/>
                </a:cubicBezTo>
                <a:cubicBezTo>
                  <a:pt x="274298" y="144522"/>
                  <a:pt x="274117" y="144582"/>
                  <a:pt x="273996" y="144703"/>
                </a:cubicBezTo>
                <a:cubicBezTo>
                  <a:pt x="273876" y="144824"/>
                  <a:pt x="273755" y="144944"/>
                  <a:pt x="273634" y="145065"/>
                </a:cubicBezTo>
                <a:cubicBezTo>
                  <a:pt x="273393" y="145186"/>
                  <a:pt x="273031" y="145487"/>
                  <a:pt x="272549" y="145970"/>
                </a:cubicBezTo>
                <a:lnTo>
                  <a:pt x="271282" y="146513"/>
                </a:lnTo>
                <a:cubicBezTo>
                  <a:pt x="270920" y="146271"/>
                  <a:pt x="270678" y="146181"/>
                  <a:pt x="270558" y="146241"/>
                </a:cubicBezTo>
                <a:cubicBezTo>
                  <a:pt x="270437" y="146302"/>
                  <a:pt x="270317" y="146573"/>
                  <a:pt x="270196" y="147056"/>
                </a:cubicBezTo>
                <a:cubicBezTo>
                  <a:pt x="269955" y="147418"/>
                  <a:pt x="269593" y="147538"/>
                  <a:pt x="269110" y="147418"/>
                </a:cubicBezTo>
                <a:cubicBezTo>
                  <a:pt x="268869" y="147418"/>
                  <a:pt x="268688" y="147357"/>
                  <a:pt x="268567" y="147237"/>
                </a:cubicBezTo>
                <a:cubicBezTo>
                  <a:pt x="268446" y="147116"/>
                  <a:pt x="268265" y="147056"/>
                  <a:pt x="268024" y="147056"/>
                </a:cubicBezTo>
                <a:cubicBezTo>
                  <a:pt x="267783" y="147056"/>
                  <a:pt x="267300" y="147176"/>
                  <a:pt x="266576" y="147418"/>
                </a:cubicBezTo>
                <a:lnTo>
                  <a:pt x="267119" y="148684"/>
                </a:lnTo>
                <a:cubicBezTo>
                  <a:pt x="267119" y="148805"/>
                  <a:pt x="267240" y="148865"/>
                  <a:pt x="267481" y="148865"/>
                </a:cubicBezTo>
                <a:lnTo>
                  <a:pt x="267481" y="149951"/>
                </a:lnTo>
                <a:cubicBezTo>
                  <a:pt x="266878" y="149951"/>
                  <a:pt x="265973" y="149831"/>
                  <a:pt x="264767" y="149589"/>
                </a:cubicBezTo>
                <a:cubicBezTo>
                  <a:pt x="262836" y="149348"/>
                  <a:pt x="261328" y="149227"/>
                  <a:pt x="260242" y="149227"/>
                </a:cubicBezTo>
                <a:lnTo>
                  <a:pt x="255537" y="149408"/>
                </a:lnTo>
                <a:lnTo>
                  <a:pt x="250108" y="149408"/>
                </a:lnTo>
                <a:cubicBezTo>
                  <a:pt x="247695" y="149167"/>
                  <a:pt x="245825" y="149046"/>
                  <a:pt x="244497" y="149046"/>
                </a:cubicBezTo>
                <a:cubicBezTo>
                  <a:pt x="243774" y="149046"/>
                  <a:pt x="243170" y="149107"/>
                  <a:pt x="242688" y="149227"/>
                </a:cubicBezTo>
                <a:cubicBezTo>
                  <a:pt x="242205" y="149348"/>
                  <a:pt x="241783" y="149469"/>
                  <a:pt x="241421" y="149589"/>
                </a:cubicBezTo>
                <a:lnTo>
                  <a:pt x="240335" y="149589"/>
                </a:lnTo>
                <a:cubicBezTo>
                  <a:pt x="239249" y="149589"/>
                  <a:pt x="238193" y="149257"/>
                  <a:pt x="237168" y="148594"/>
                </a:cubicBezTo>
                <a:cubicBezTo>
                  <a:pt x="236142" y="147930"/>
                  <a:pt x="235388" y="147478"/>
                  <a:pt x="234906" y="147237"/>
                </a:cubicBezTo>
                <a:cubicBezTo>
                  <a:pt x="234906" y="147357"/>
                  <a:pt x="234785" y="147538"/>
                  <a:pt x="234544" y="147779"/>
                </a:cubicBezTo>
                <a:cubicBezTo>
                  <a:pt x="234423" y="148383"/>
                  <a:pt x="234122" y="148896"/>
                  <a:pt x="233639" y="149318"/>
                </a:cubicBezTo>
                <a:cubicBezTo>
                  <a:pt x="233156" y="149740"/>
                  <a:pt x="232855" y="150012"/>
                  <a:pt x="232734" y="150132"/>
                </a:cubicBezTo>
                <a:cubicBezTo>
                  <a:pt x="232613" y="150253"/>
                  <a:pt x="232463" y="150343"/>
                  <a:pt x="232282" y="150404"/>
                </a:cubicBezTo>
                <a:cubicBezTo>
                  <a:pt x="232101" y="150464"/>
                  <a:pt x="231950" y="150434"/>
                  <a:pt x="231829" y="150313"/>
                </a:cubicBezTo>
                <a:cubicBezTo>
                  <a:pt x="231347" y="150192"/>
                  <a:pt x="230623" y="150373"/>
                  <a:pt x="229657" y="150856"/>
                </a:cubicBezTo>
                <a:cubicBezTo>
                  <a:pt x="229175" y="151097"/>
                  <a:pt x="228813" y="151097"/>
                  <a:pt x="228572" y="150856"/>
                </a:cubicBezTo>
                <a:cubicBezTo>
                  <a:pt x="228089" y="150253"/>
                  <a:pt x="227305" y="150192"/>
                  <a:pt x="226219" y="150675"/>
                </a:cubicBezTo>
                <a:lnTo>
                  <a:pt x="226038" y="149770"/>
                </a:lnTo>
                <a:cubicBezTo>
                  <a:pt x="226038" y="148926"/>
                  <a:pt x="225797" y="148202"/>
                  <a:pt x="225314" y="147599"/>
                </a:cubicBezTo>
                <a:cubicBezTo>
                  <a:pt x="225193" y="147357"/>
                  <a:pt x="225073" y="146995"/>
                  <a:pt x="224952" y="146513"/>
                </a:cubicBezTo>
                <a:cubicBezTo>
                  <a:pt x="224831" y="146030"/>
                  <a:pt x="224771" y="145668"/>
                  <a:pt x="224771" y="145427"/>
                </a:cubicBezTo>
                <a:cubicBezTo>
                  <a:pt x="224771" y="144824"/>
                  <a:pt x="224711" y="144401"/>
                  <a:pt x="224590" y="144160"/>
                </a:cubicBezTo>
                <a:cubicBezTo>
                  <a:pt x="224590" y="143074"/>
                  <a:pt x="224108" y="142531"/>
                  <a:pt x="223142" y="142531"/>
                </a:cubicBezTo>
                <a:cubicBezTo>
                  <a:pt x="223263" y="142411"/>
                  <a:pt x="223384" y="142260"/>
                  <a:pt x="223504" y="142079"/>
                </a:cubicBezTo>
                <a:cubicBezTo>
                  <a:pt x="223625" y="141898"/>
                  <a:pt x="223685" y="141747"/>
                  <a:pt x="223685" y="141626"/>
                </a:cubicBezTo>
                <a:cubicBezTo>
                  <a:pt x="223806" y="141144"/>
                  <a:pt x="223927" y="140571"/>
                  <a:pt x="224047" y="139907"/>
                </a:cubicBezTo>
                <a:cubicBezTo>
                  <a:pt x="224168" y="139243"/>
                  <a:pt x="224228" y="138489"/>
                  <a:pt x="224228" y="137645"/>
                </a:cubicBezTo>
                <a:lnTo>
                  <a:pt x="224228" y="136921"/>
                </a:lnTo>
                <a:cubicBezTo>
                  <a:pt x="223987" y="135111"/>
                  <a:pt x="223746" y="132155"/>
                  <a:pt x="223504" y="128053"/>
                </a:cubicBezTo>
                <a:cubicBezTo>
                  <a:pt x="223263" y="123227"/>
                  <a:pt x="223142" y="119668"/>
                  <a:pt x="223142" y="117376"/>
                </a:cubicBezTo>
                <a:cubicBezTo>
                  <a:pt x="223142" y="115928"/>
                  <a:pt x="223082" y="114842"/>
                  <a:pt x="222961" y="114118"/>
                </a:cubicBezTo>
                <a:cubicBezTo>
                  <a:pt x="222961" y="113756"/>
                  <a:pt x="222841" y="113364"/>
                  <a:pt x="222599" y="112942"/>
                </a:cubicBezTo>
                <a:cubicBezTo>
                  <a:pt x="222358" y="112520"/>
                  <a:pt x="222177" y="112188"/>
                  <a:pt x="222056" y="111946"/>
                </a:cubicBezTo>
                <a:cubicBezTo>
                  <a:pt x="221815" y="111343"/>
                  <a:pt x="221152" y="111162"/>
                  <a:pt x="220066" y="111404"/>
                </a:cubicBezTo>
                <a:cubicBezTo>
                  <a:pt x="220066" y="110921"/>
                  <a:pt x="219945" y="109956"/>
                  <a:pt x="219704" y="108508"/>
                </a:cubicBezTo>
                <a:cubicBezTo>
                  <a:pt x="220910" y="107663"/>
                  <a:pt x="222117" y="107000"/>
                  <a:pt x="223323" y="106517"/>
                </a:cubicBezTo>
                <a:cubicBezTo>
                  <a:pt x="223323" y="106517"/>
                  <a:pt x="223293" y="106487"/>
                  <a:pt x="223233" y="106427"/>
                </a:cubicBezTo>
                <a:cubicBezTo>
                  <a:pt x="223173" y="106366"/>
                  <a:pt x="223142" y="106336"/>
                  <a:pt x="223142" y="106336"/>
                </a:cubicBezTo>
                <a:lnTo>
                  <a:pt x="224228" y="104345"/>
                </a:lnTo>
                <a:cubicBezTo>
                  <a:pt x="224228" y="104225"/>
                  <a:pt x="224319" y="104195"/>
                  <a:pt x="224500" y="104255"/>
                </a:cubicBezTo>
                <a:cubicBezTo>
                  <a:pt x="224681" y="104315"/>
                  <a:pt x="224831" y="104345"/>
                  <a:pt x="224952" y="104345"/>
                </a:cubicBezTo>
                <a:cubicBezTo>
                  <a:pt x="225073" y="104345"/>
                  <a:pt x="225314" y="104376"/>
                  <a:pt x="225676" y="104436"/>
                </a:cubicBezTo>
                <a:cubicBezTo>
                  <a:pt x="226038" y="104496"/>
                  <a:pt x="226279" y="104466"/>
                  <a:pt x="226400" y="104345"/>
                </a:cubicBezTo>
                <a:cubicBezTo>
                  <a:pt x="229175" y="103018"/>
                  <a:pt x="232432" y="102174"/>
                  <a:pt x="236173" y="101812"/>
                </a:cubicBezTo>
                <a:lnTo>
                  <a:pt x="238887" y="101269"/>
                </a:lnTo>
                <a:cubicBezTo>
                  <a:pt x="241903" y="100786"/>
                  <a:pt x="243954" y="100485"/>
                  <a:pt x="245040" y="100364"/>
                </a:cubicBezTo>
                <a:lnTo>
                  <a:pt x="248660" y="99821"/>
                </a:lnTo>
                <a:cubicBezTo>
                  <a:pt x="249022" y="99821"/>
                  <a:pt x="251978" y="99731"/>
                  <a:pt x="257528" y="99550"/>
                </a:cubicBezTo>
                <a:cubicBezTo>
                  <a:pt x="263078" y="99369"/>
                  <a:pt x="266516" y="99339"/>
                  <a:pt x="267843" y="99459"/>
                </a:cubicBezTo>
                <a:cubicBezTo>
                  <a:pt x="268808" y="99459"/>
                  <a:pt x="269472" y="99399"/>
                  <a:pt x="269834" y="99278"/>
                </a:cubicBezTo>
                <a:close/>
                <a:moveTo>
                  <a:pt x="1160983" y="92039"/>
                </a:moveTo>
                <a:cubicBezTo>
                  <a:pt x="1161225" y="92642"/>
                  <a:pt x="1161255" y="93547"/>
                  <a:pt x="1161074" y="94754"/>
                </a:cubicBezTo>
                <a:cubicBezTo>
                  <a:pt x="1160893" y="95960"/>
                  <a:pt x="1160863" y="96865"/>
                  <a:pt x="1160983" y="97468"/>
                </a:cubicBezTo>
                <a:cubicBezTo>
                  <a:pt x="1161345" y="97468"/>
                  <a:pt x="1162130" y="97348"/>
                  <a:pt x="1163336" y="97106"/>
                </a:cubicBezTo>
                <a:cubicBezTo>
                  <a:pt x="1164542" y="96865"/>
                  <a:pt x="1165508" y="96745"/>
                  <a:pt x="1166232" y="96745"/>
                </a:cubicBezTo>
                <a:lnTo>
                  <a:pt x="1166956" y="96745"/>
                </a:lnTo>
                <a:cubicBezTo>
                  <a:pt x="1167318" y="96865"/>
                  <a:pt x="1167770" y="97076"/>
                  <a:pt x="1168313" y="97378"/>
                </a:cubicBezTo>
                <a:cubicBezTo>
                  <a:pt x="1168856" y="97680"/>
                  <a:pt x="1169248" y="97891"/>
                  <a:pt x="1169489" y="98011"/>
                </a:cubicBezTo>
                <a:lnTo>
                  <a:pt x="1170575" y="98735"/>
                </a:lnTo>
                <a:lnTo>
                  <a:pt x="1171118" y="99278"/>
                </a:lnTo>
                <a:cubicBezTo>
                  <a:pt x="1171359" y="100485"/>
                  <a:pt x="1171480" y="101329"/>
                  <a:pt x="1171480" y="101812"/>
                </a:cubicBezTo>
                <a:cubicBezTo>
                  <a:pt x="1171480" y="102656"/>
                  <a:pt x="1171299" y="103561"/>
                  <a:pt x="1170937" y="104526"/>
                </a:cubicBezTo>
                <a:cubicBezTo>
                  <a:pt x="1170334" y="105733"/>
                  <a:pt x="1169731" y="107151"/>
                  <a:pt x="1169127" y="108779"/>
                </a:cubicBezTo>
                <a:cubicBezTo>
                  <a:pt x="1168524" y="110408"/>
                  <a:pt x="1168041" y="111645"/>
                  <a:pt x="1167680" y="112489"/>
                </a:cubicBezTo>
                <a:lnTo>
                  <a:pt x="1165327" y="118281"/>
                </a:lnTo>
                <a:cubicBezTo>
                  <a:pt x="1164724" y="119366"/>
                  <a:pt x="1164241" y="120392"/>
                  <a:pt x="1163879" y="121357"/>
                </a:cubicBezTo>
                <a:lnTo>
                  <a:pt x="1162069" y="126967"/>
                </a:lnTo>
                <a:lnTo>
                  <a:pt x="1164784" y="126605"/>
                </a:lnTo>
                <a:cubicBezTo>
                  <a:pt x="1167680" y="125882"/>
                  <a:pt x="1170636" y="125520"/>
                  <a:pt x="1173652" y="125520"/>
                </a:cubicBezTo>
                <a:cubicBezTo>
                  <a:pt x="1175703" y="125520"/>
                  <a:pt x="1177814" y="125701"/>
                  <a:pt x="1179986" y="126062"/>
                </a:cubicBezTo>
                <a:cubicBezTo>
                  <a:pt x="1185294" y="126786"/>
                  <a:pt x="1189276" y="127269"/>
                  <a:pt x="1191930" y="127510"/>
                </a:cubicBezTo>
                <a:cubicBezTo>
                  <a:pt x="1193619" y="127752"/>
                  <a:pt x="1196153" y="127993"/>
                  <a:pt x="1199531" y="128234"/>
                </a:cubicBezTo>
                <a:lnTo>
                  <a:pt x="1204960" y="128777"/>
                </a:lnTo>
                <a:cubicBezTo>
                  <a:pt x="1206288" y="128898"/>
                  <a:pt x="1207886" y="129018"/>
                  <a:pt x="1209756" y="129139"/>
                </a:cubicBezTo>
                <a:cubicBezTo>
                  <a:pt x="1211626" y="129260"/>
                  <a:pt x="1213768" y="129501"/>
                  <a:pt x="1216181" y="129863"/>
                </a:cubicBezTo>
                <a:cubicBezTo>
                  <a:pt x="1217267" y="129984"/>
                  <a:pt x="1220162" y="130466"/>
                  <a:pt x="1224868" y="131311"/>
                </a:cubicBezTo>
                <a:lnTo>
                  <a:pt x="1229573" y="132035"/>
                </a:lnTo>
                <a:lnTo>
                  <a:pt x="1233735" y="132759"/>
                </a:lnTo>
                <a:cubicBezTo>
                  <a:pt x="1237114" y="133482"/>
                  <a:pt x="1239888" y="133965"/>
                  <a:pt x="1242060" y="134206"/>
                </a:cubicBezTo>
                <a:cubicBezTo>
                  <a:pt x="1244594" y="134568"/>
                  <a:pt x="1247067" y="134749"/>
                  <a:pt x="1249480" y="134749"/>
                </a:cubicBezTo>
                <a:cubicBezTo>
                  <a:pt x="1252617" y="134870"/>
                  <a:pt x="1257383" y="134930"/>
                  <a:pt x="1263777" y="134930"/>
                </a:cubicBezTo>
                <a:lnTo>
                  <a:pt x="1275360" y="135473"/>
                </a:lnTo>
                <a:cubicBezTo>
                  <a:pt x="1278014" y="135714"/>
                  <a:pt x="1280065" y="135956"/>
                  <a:pt x="1281513" y="136197"/>
                </a:cubicBezTo>
                <a:cubicBezTo>
                  <a:pt x="1282116" y="136318"/>
                  <a:pt x="1283322" y="136619"/>
                  <a:pt x="1285132" y="137102"/>
                </a:cubicBezTo>
                <a:cubicBezTo>
                  <a:pt x="1286339" y="137343"/>
                  <a:pt x="1287123" y="137464"/>
                  <a:pt x="1287485" y="137464"/>
                </a:cubicBezTo>
                <a:cubicBezTo>
                  <a:pt x="1288450" y="137464"/>
                  <a:pt x="1289234" y="137223"/>
                  <a:pt x="1289838" y="136740"/>
                </a:cubicBezTo>
                <a:cubicBezTo>
                  <a:pt x="1289958" y="136619"/>
                  <a:pt x="1290079" y="136589"/>
                  <a:pt x="1290200" y="136650"/>
                </a:cubicBezTo>
                <a:cubicBezTo>
                  <a:pt x="1290320" y="136710"/>
                  <a:pt x="1290441" y="136680"/>
                  <a:pt x="1290562" y="136559"/>
                </a:cubicBezTo>
                <a:cubicBezTo>
                  <a:pt x="1290562" y="137162"/>
                  <a:pt x="1290501" y="137524"/>
                  <a:pt x="1290380" y="137645"/>
                </a:cubicBezTo>
                <a:lnTo>
                  <a:pt x="1288209" y="139455"/>
                </a:lnTo>
                <a:cubicBezTo>
                  <a:pt x="1287606" y="140058"/>
                  <a:pt x="1287304" y="140782"/>
                  <a:pt x="1287304" y="141626"/>
                </a:cubicBezTo>
                <a:cubicBezTo>
                  <a:pt x="1287304" y="142109"/>
                  <a:pt x="1287002" y="142652"/>
                  <a:pt x="1286399" y="143255"/>
                </a:cubicBezTo>
                <a:cubicBezTo>
                  <a:pt x="1286278" y="143376"/>
                  <a:pt x="1286067" y="143557"/>
                  <a:pt x="1285766" y="143798"/>
                </a:cubicBezTo>
                <a:cubicBezTo>
                  <a:pt x="1285464" y="144039"/>
                  <a:pt x="1285313" y="144341"/>
                  <a:pt x="1285313" y="144703"/>
                </a:cubicBezTo>
                <a:cubicBezTo>
                  <a:pt x="1285313" y="144944"/>
                  <a:pt x="1285374" y="145125"/>
                  <a:pt x="1285494" y="145246"/>
                </a:cubicBezTo>
                <a:cubicBezTo>
                  <a:pt x="1285615" y="145366"/>
                  <a:pt x="1285645" y="145457"/>
                  <a:pt x="1285585" y="145517"/>
                </a:cubicBezTo>
                <a:cubicBezTo>
                  <a:pt x="1285524" y="145578"/>
                  <a:pt x="1285494" y="145668"/>
                  <a:pt x="1285494" y="145789"/>
                </a:cubicBezTo>
                <a:cubicBezTo>
                  <a:pt x="1285132" y="146151"/>
                  <a:pt x="1285132" y="146573"/>
                  <a:pt x="1285494" y="147056"/>
                </a:cubicBezTo>
                <a:cubicBezTo>
                  <a:pt x="1285736" y="147176"/>
                  <a:pt x="1285826" y="147357"/>
                  <a:pt x="1285766" y="147599"/>
                </a:cubicBezTo>
                <a:cubicBezTo>
                  <a:pt x="1285705" y="147840"/>
                  <a:pt x="1285494" y="148021"/>
                  <a:pt x="1285132" y="148141"/>
                </a:cubicBezTo>
                <a:cubicBezTo>
                  <a:pt x="1284770" y="148141"/>
                  <a:pt x="1284529" y="148202"/>
                  <a:pt x="1284408" y="148322"/>
                </a:cubicBezTo>
                <a:cubicBezTo>
                  <a:pt x="1283805" y="148443"/>
                  <a:pt x="1283564" y="148865"/>
                  <a:pt x="1283684" y="149589"/>
                </a:cubicBezTo>
                <a:cubicBezTo>
                  <a:pt x="1283684" y="149831"/>
                  <a:pt x="1283745" y="150012"/>
                  <a:pt x="1283866" y="150132"/>
                </a:cubicBezTo>
                <a:cubicBezTo>
                  <a:pt x="1283986" y="150253"/>
                  <a:pt x="1284046" y="150434"/>
                  <a:pt x="1284046" y="150675"/>
                </a:cubicBezTo>
                <a:cubicBezTo>
                  <a:pt x="1284046" y="151278"/>
                  <a:pt x="1283986" y="151640"/>
                  <a:pt x="1283866" y="151761"/>
                </a:cubicBezTo>
                <a:cubicBezTo>
                  <a:pt x="1283866" y="151882"/>
                  <a:pt x="1283383" y="152545"/>
                  <a:pt x="1282418" y="153752"/>
                </a:cubicBezTo>
                <a:lnTo>
                  <a:pt x="1281875" y="154657"/>
                </a:lnTo>
                <a:cubicBezTo>
                  <a:pt x="1281754" y="154898"/>
                  <a:pt x="1281633" y="155139"/>
                  <a:pt x="1281513" y="155380"/>
                </a:cubicBezTo>
                <a:cubicBezTo>
                  <a:pt x="1281392" y="155622"/>
                  <a:pt x="1281211" y="155863"/>
                  <a:pt x="1280970" y="156104"/>
                </a:cubicBezTo>
                <a:cubicBezTo>
                  <a:pt x="1280487" y="156828"/>
                  <a:pt x="1280065" y="157311"/>
                  <a:pt x="1279703" y="157552"/>
                </a:cubicBezTo>
                <a:lnTo>
                  <a:pt x="1279160" y="158095"/>
                </a:lnTo>
                <a:cubicBezTo>
                  <a:pt x="1277471" y="158698"/>
                  <a:pt x="1275903" y="159302"/>
                  <a:pt x="1274455" y="159905"/>
                </a:cubicBezTo>
                <a:cubicBezTo>
                  <a:pt x="1274213" y="160025"/>
                  <a:pt x="1273731" y="160267"/>
                  <a:pt x="1273007" y="160629"/>
                </a:cubicBezTo>
                <a:cubicBezTo>
                  <a:pt x="1272283" y="160991"/>
                  <a:pt x="1271619" y="161232"/>
                  <a:pt x="1271016" y="161353"/>
                </a:cubicBezTo>
                <a:cubicBezTo>
                  <a:pt x="1270534" y="161473"/>
                  <a:pt x="1269960" y="161684"/>
                  <a:pt x="1269297" y="161986"/>
                </a:cubicBezTo>
                <a:cubicBezTo>
                  <a:pt x="1268633" y="162288"/>
                  <a:pt x="1268000" y="162438"/>
                  <a:pt x="1267397" y="162438"/>
                </a:cubicBezTo>
                <a:lnTo>
                  <a:pt x="1266854" y="162438"/>
                </a:lnTo>
                <a:cubicBezTo>
                  <a:pt x="1266733" y="162318"/>
                  <a:pt x="1266492" y="162438"/>
                  <a:pt x="1266130" y="162800"/>
                </a:cubicBezTo>
                <a:cubicBezTo>
                  <a:pt x="1264441" y="163886"/>
                  <a:pt x="1262993" y="164429"/>
                  <a:pt x="1261786" y="164429"/>
                </a:cubicBezTo>
                <a:lnTo>
                  <a:pt x="1260882" y="164429"/>
                </a:lnTo>
                <a:cubicBezTo>
                  <a:pt x="1260761" y="164309"/>
                  <a:pt x="1260520" y="164248"/>
                  <a:pt x="1260158" y="164248"/>
                </a:cubicBezTo>
                <a:lnTo>
                  <a:pt x="1260158" y="163886"/>
                </a:lnTo>
                <a:cubicBezTo>
                  <a:pt x="1261364" y="163404"/>
                  <a:pt x="1262269" y="163102"/>
                  <a:pt x="1262872" y="162981"/>
                </a:cubicBezTo>
                <a:lnTo>
                  <a:pt x="1262872" y="162619"/>
                </a:lnTo>
                <a:lnTo>
                  <a:pt x="1260158" y="162981"/>
                </a:lnTo>
                <a:cubicBezTo>
                  <a:pt x="1259675" y="163102"/>
                  <a:pt x="1258770" y="163343"/>
                  <a:pt x="1257443" y="163705"/>
                </a:cubicBezTo>
                <a:cubicBezTo>
                  <a:pt x="1256116" y="164067"/>
                  <a:pt x="1254909" y="164248"/>
                  <a:pt x="1253824" y="164248"/>
                </a:cubicBezTo>
                <a:cubicBezTo>
                  <a:pt x="1253220" y="164248"/>
                  <a:pt x="1252436" y="164128"/>
                  <a:pt x="1251471" y="163886"/>
                </a:cubicBezTo>
                <a:cubicBezTo>
                  <a:pt x="1250747" y="163645"/>
                  <a:pt x="1249812" y="163404"/>
                  <a:pt x="1248666" y="163162"/>
                </a:cubicBezTo>
                <a:cubicBezTo>
                  <a:pt x="1247520" y="162921"/>
                  <a:pt x="1246585" y="162680"/>
                  <a:pt x="1245861" y="162438"/>
                </a:cubicBezTo>
                <a:cubicBezTo>
                  <a:pt x="1244654" y="162197"/>
                  <a:pt x="1243719" y="161926"/>
                  <a:pt x="1243056" y="161624"/>
                </a:cubicBezTo>
                <a:cubicBezTo>
                  <a:pt x="1242392" y="161322"/>
                  <a:pt x="1241879" y="160810"/>
                  <a:pt x="1241517" y="160086"/>
                </a:cubicBezTo>
                <a:cubicBezTo>
                  <a:pt x="1241397" y="159965"/>
                  <a:pt x="1241155" y="159875"/>
                  <a:pt x="1240793" y="159814"/>
                </a:cubicBezTo>
                <a:cubicBezTo>
                  <a:pt x="1240432" y="159754"/>
                  <a:pt x="1240190" y="159664"/>
                  <a:pt x="1240070" y="159543"/>
                </a:cubicBezTo>
                <a:cubicBezTo>
                  <a:pt x="1238018" y="159060"/>
                  <a:pt x="1236691" y="158759"/>
                  <a:pt x="1236088" y="158638"/>
                </a:cubicBezTo>
                <a:lnTo>
                  <a:pt x="1231383" y="157552"/>
                </a:lnTo>
                <a:lnTo>
                  <a:pt x="1229030" y="156828"/>
                </a:lnTo>
                <a:cubicBezTo>
                  <a:pt x="1224445" y="155622"/>
                  <a:pt x="1221067" y="154596"/>
                  <a:pt x="1218896" y="153752"/>
                </a:cubicBezTo>
                <a:cubicBezTo>
                  <a:pt x="1216120" y="152786"/>
                  <a:pt x="1212079" y="151218"/>
                  <a:pt x="1206770" y="149046"/>
                </a:cubicBezTo>
                <a:cubicBezTo>
                  <a:pt x="1203512" y="147840"/>
                  <a:pt x="1200496" y="146694"/>
                  <a:pt x="1197721" y="145608"/>
                </a:cubicBezTo>
                <a:cubicBezTo>
                  <a:pt x="1196877" y="145246"/>
                  <a:pt x="1195882" y="144763"/>
                  <a:pt x="1194735" y="144160"/>
                </a:cubicBezTo>
                <a:cubicBezTo>
                  <a:pt x="1193589" y="143557"/>
                  <a:pt x="1192232" y="142953"/>
                  <a:pt x="1190663" y="142350"/>
                </a:cubicBezTo>
                <a:cubicBezTo>
                  <a:pt x="1189457" y="141747"/>
                  <a:pt x="1188401" y="141295"/>
                  <a:pt x="1187496" y="140993"/>
                </a:cubicBezTo>
                <a:cubicBezTo>
                  <a:pt x="1186591" y="140691"/>
                  <a:pt x="1185837" y="140420"/>
                  <a:pt x="1185234" y="140179"/>
                </a:cubicBezTo>
                <a:cubicBezTo>
                  <a:pt x="1184028" y="139575"/>
                  <a:pt x="1182218" y="138550"/>
                  <a:pt x="1179805" y="137102"/>
                </a:cubicBezTo>
                <a:cubicBezTo>
                  <a:pt x="1178719" y="136499"/>
                  <a:pt x="1178055" y="136197"/>
                  <a:pt x="1177814" y="136197"/>
                </a:cubicBezTo>
                <a:lnTo>
                  <a:pt x="1177271" y="135835"/>
                </a:lnTo>
                <a:cubicBezTo>
                  <a:pt x="1176668" y="135232"/>
                  <a:pt x="1175974" y="134749"/>
                  <a:pt x="1175190" y="134387"/>
                </a:cubicBezTo>
                <a:cubicBezTo>
                  <a:pt x="1174406" y="134025"/>
                  <a:pt x="1173501" y="133754"/>
                  <a:pt x="1172475" y="133573"/>
                </a:cubicBezTo>
                <a:cubicBezTo>
                  <a:pt x="1171450" y="133392"/>
                  <a:pt x="1170696" y="133241"/>
                  <a:pt x="1170213" y="133121"/>
                </a:cubicBezTo>
                <a:cubicBezTo>
                  <a:pt x="1169127" y="133000"/>
                  <a:pt x="1168192" y="132970"/>
                  <a:pt x="1167408" y="133030"/>
                </a:cubicBezTo>
                <a:cubicBezTo>
                  <a:pt x="1166624" y="133090"/>
                  <a:pt x="1165930" y="133121"/>
                  <a:pt x="1165327" y="133121"/>
                </a:cubicBezTo>
                <a:lnTo>
                  <a:pt x="1163336" y="133121"/>
                </a:lnTo>
                <a:cubicBezTo>
                  <a:pt x="1162371" y="132879"/>
                  <a:pt x="1161406" y="132879"/>
                  <a:pt x="1160440" y="133121"/>
                </a:cubicBezTo>
                <a:cubicBezTo>
                  <a:pt x="1160199" y="133121"/>
                  <a:pt x="1159898" y="133301"/>
                  <a:pt x="1159536" y="133663"/>
                </a:cubicBezTo>
                <a:lnTo>
                  <a:pt x="1156821" y="140902"/>
                </a:lnTo>
                <a:cubicBezTo>
                  <a:pt x="1156218" y="141868"/>
                  <a:pt x="1155856" y="142531"/>
                  <a:pt x="1155735" y="142893"/>
                </a:cubicBezTo>
                <a:cubicBezTo>
                  <a:pt x="1155494" y="143376"/>
                  <a:pt x="1155222" y="144039"/>
                  <a:pt x="1154921" y="144884"/>
                </a:cubicBezTo>
                <a:cubicBezTo>
                  <a:pt x="1154619" y="145728"/>
                  <a:pt x="1154167" y="146694"/>
                  <a:pt x="1153563" y="147779"/>
                </a:cubicBezTo>
                <a:cubicBezTo>
                  <a:pt x="1152719" y="149589"/>
                  <a:pt x="1151633" y="151459"/>
                  <a:pt x="1150306" y="153390"/>
                </a:cubicBezTo>
                <a:cubicBezTo>
                  <a:pt x="1149823" y="154114"/>
                  <a:pt x="1149220" y="154536"/>
                  <a:pt x="1148496" y="154657"/>
                </a:cubicBezTo>
                <a:cubicBezTo>
                  <a:pt x="1148014" y="154777"/>
                  <a:pt x="1147591" y="155018"/>
                  <a:pt x="1147229" y="155380"/>
                </a:cubicBezTo>
                <a:cubicBezTo>
                  <a:pt x="1146867" y="155742"/>
                  <a:pt x="1146566" y="155984"/>
                  <a:pt x="1146324" y="156104"/>
                </a:cubicBezTo>
                <a:lnTo>
                  <a:pt x="1145600" y="157009"/>
                </a:lnTo>
                <a:cubicBezTo>
                  <a:pt x="1144876" y="155682"/>
                  <a:pt x="1144454" y="154898"/>
                  <a:pt x="1144334" y="154657"/>
                </a:cubicBezTo>
                <a:cubicBezTo>
                  <a:pt x="1144213" y="154295"/>
                  <a:pt x="1144032" y="153812"/>
                  <a:pt x="1143791" y="153209"/>
                </a:cubicBezTo>
                <a:cubicBezTo>
                  <a:pt x="1143550" y="152605"/>
                  <a:pt x="1143429" y="152063"/>
                  <a:pt x="1143429" y="151580"/>
                </a:cubicBezTo>
                <a:cubicBezTo>
                  <a:pt x="1143429" y="151339"/>
                  <a:pt x="1143550" y="150856"/>
                  <a:pt x="1143791" y="150132"/>
                </a:cubicBezTo>
                <a:lnTo>
                  <a:pt x="1143791" y="149227"/>
                </a:lnTo>
                <a:cubicBezTo>
                  <a:pt x="1143791" y="148745"/>
                  <a:pt x="1143851" y="148383"/>
                  <a:pt x="1143972" y="148141"/>
                </a:cubicBezTo>
                <a:cubicBezTo>
                  <a:pt x="1143972" y="147779"/>
                  <a:pt x="1144092" y="147237"/>
                  <a:pt x="1144334" y="146513"/>
                </a:cubicBezTo>
                <a:cubicBezTo>
                  <a:pt x="1144334" y="146151"/>
                  <a:pt x="1144394" y="145909"/>
                  <a:pt x="1144515" y="145789"/>
                </a:cubicBezTo>
                <a:cubicBezTo>
                  <a:pt x="1145118" y="145186"/>
                  <a:pt x="1145782" y="144039"/>
                  <a:pt x="1146505" y="142350"/>
                </a:cubicBezTo>
                <a:cubicBezTo>
                  <a:pt x="1146747" y="141747"/>
                  <a:pt x="1147229" y="140842"/>
                  <a:pt x="1147953" y="139636"/>
                </a:cubicBezTo>
                <a:lnTo>
                  <a:pt x="1148858" y="137283"/>
                </a:lnTo>
                <a:lnTo>
                  <a:pt x="1153202" y="127872"/>
                </a:lnTo>
                <a:lnTo>
                  <a:pt x="1155735" y="122262"/>
                </a:lnTo>
                <a:lnTo>
                  <a:pt x="1157545" y="118281"/>
                </a:lnTo>
                <a:lnTo>
                  <a:pt x="1158812" y="115204"/>
                </a:lnTo>
                <a:lnTo>
                  <a:pt x="1162069" y="106517"/>
                </a:lnTo>
                <a:cubicBezTo>
                  <a:pt x="1162190" y="106155"/>
                  <a:pt x="1162220" y="105793"/>
                  <a:pt x="1162160" y="105431"/>
                </a:cubicBezTo>
                <a:cubicBezTo>
                  <a:pt x="1162099" y="105069"/>
                  <a:pt x="1162069" y="104768"/>
                  <a:pt x="1162069" y="104526"/>
                </a:cubicBezTo>
                <a:cubicBezTo>
                  <a:pt x="1162069" y="104406"/>
                  <a:pt x="1161828" y="104345"/>
                  <a:pt x="1161345" y="104345"/>
                </a:cubicBezTo>
                <a:cubicBezTo>
                  <a:pt x="1161104" y="104345"/>
                  <a:pt x="1160863" y="104466"/>
                  <a:pt x="1160621" y="104707"/>
                </a:cubicBezTo>
                <a:cubicBezTo>
                  <a:pt x="1160018" y="105069"/>
                  <a:pt x="1159174" y="105250"/>
                  <a:pt x="1158088" y="105250"/>
                </a:cubicBezTo>
                <a:lnTo>
                  <a:pt x="1156821" y="105250"/>
                </a:lnTo>
                <a:cubicBezTo>
                  <a:pt x="1156338" y="105250"/>
                  <a:pt x="1155976" y="105401"/>
                  <a:pt x="1155735" y="105703"/>
                </a:cubicBezTo>
                <a:cubicBezTo>
                  <a:pt x="1155494" y="106004"/>
                  <a:pt x="1155313" y="106216"/>
                  <a:pt x="1155192" y="106336"/>
                </a:cubicBezTo>
                <a:lnTo>
                  <a:pt x="1151573" y="112308"/>
                </a:lnTo>
                <a:lnTo>
                  <a:pt x="1149582" y="114661"/>
                </a:lnTo>
                <a:lnTo>
                  <a:pt x="1145782" y="118823"/>
                </a:lnTo>
                <a:lnTo>
                  <a:pt x="1144153" y="120995"/>
                </a:lnTo>
                <a:cubicBezTo>
                  <a:pt x="1143670" y="120633"/>
                  <a:pt x="1143007" y="120633"/>
                  <a:pt x="1142162" y="120995"/>
                </a:cubicBezTo>
                <a:cubicBezTo>
                  <a:pt x="1141679" y="121357"/>
                  <a:pt x="1141197" y="121538"/>
                  <a:pt x="1140714" y="121538"/>
                </a:cubicBezTo>
                <a:cubicBezTo>
                  <a:pt x="1140111" y="121538"/>
                  <a:pt x="1139568" y="121357"/>
                  <a:pt x="1139086" y="120995"/>
                </a:cubicBezTo>
                <a:cubicBezTo>
                  <a:pt x="1138965" y="120754"/>
                  <a:pt x="1138844" y="120452"/>
                  <a:pt x="1138724" y="120090"/>
                </a:cubicBezTo>
                <a:cubicBezTo>
                  <a:pt x="1138603" y="119728"/>
                  <a:pt x="1138542" y="119366"/>
                  <a:pt x="1138542" y="119004"/>
                </a:cubicBezTo>
                <a:cubicBezTo>
                  <a:pt x="1138542" y="118643"/>
                  <a:pt x="1138603" y="118401"/>
                  <a:pt x="1138724" y="118281"/>
                </a:cubicBezTo>
                <a:cubicBezTo>
                  <a:pt x="1138844" y="118160"/>
                  <a:pt x="1139689" y="117134"/>
                  <a:pt x="1141257" y="115204"/>
                </a:cubicBezTo>
                <a:lnTo>
                  <a:pt x="1142524" y="113394"/>
                </a:lnTo>
                <a:lnTo>
                  <a:pt x="1145420" y="109232"/>
                </a:lnTo>
                <a:cubicBezTo>
                  <a:pt x="1145661" y="108870"/>
                  <a:pt x="1145872" y="108568"/>
                  <a:pt x="1146053" y="108327"/>
                </a:cubicBezTo>
                <a:cubicBezTo>
                  <a:pt x="1146234" y="108086"/>
                  <a:pt x="1146445" y="107784"/>
                  <a:pt x="1146686" y="107422"/>
                </a:cubicBezTo>
                <a:cubicBezTo>
                  <a:pt x="1149341" y="103320"/>
                  <a:pt x="1151090" y="100726"/>
                  <a:pt x="1151935" y="99640"/>
                </a:cubicBezTo>
                <a:cubicBezTo>
                  <a:pt x="1152658" y="98675"/>
                  <a:pt x="1154348" y="96684"/>
                  <a:pt x="1157002" y="93668"/>
                </a:cubicBezTo>
                <a:cubicBezTo>
                  <a:pt x="1157605" y="93065"/>
                  <a:pt x="1158088" y="92763"/>
                  <a:pt x="1158450" y="92763"/>
                </a:cubicBezTo>
                <a:cubicBezTo>
                  <a:pt x="1158932" y="92763"/>
                  <a:pt x="1159355" y="93004"/>
                  <a:pt x="1159717" y="93487"/>
                </a:cubicBezTo>
                <a:close/>
                <a:moveTo>
                  <a:pt x="840429" y="91496"/>
                </a:moveTo>
                <a:cubicBezTo>
                  <a:pt x="839584" y="91496"/>
                  <a:pt x="838559" y="91617"/>
                  <a:pt x="837352" y="91858"/>
                </a:cubicBezTo>
                <a:cubicBezTo>
                  <a:pt x="836508" y="91979"/>
                  <a:pt x="835422" y="92039"/>
                  <a:pt x="834095" y="92039"/>
                </a:cubicBezTo>
                <a:cubicBezTo>
                  <a:pt x="832768" y="92039"/>
                  <a:pt x="831682" y="92100"/>
                  <a:pt x="830837" y="92220"/>
                </a:cubicBezTo>
                <a:cubicBezTo>
                  <a:pt x="827218" y="92461"/>
                  <a:pt x="824383" y="92703"/>
                  <a:pt x="822332" y="92944"/>
                </a:cubicBezTo>
                <a:cubicBezTo>
                  <a:pt x="820763" y="93065"/>
                  <a:pt x="818833" y="93366"/>
                  <a:pt x="816540" y="93849"/>
                </a:cubicBezTo>
                <a:cubicBezTo>
                  <a:pt x="813162" y="94573"/>
                  <a:pt x="810628" y="95176"/>
                  <a:pt x="808939" y="95659"/>
                </a:cubicBezTo>
                <a:cubicBezTo>
                  <a:pt x="806285" y="96383"/>
                  <a:pt x="804234" y="96865"/>
                  <a:pt x="802786" y="97106"/>
                </a:cubicBezTo>
                <a:cubicBezTo>
                  <a:pt x="801821" y="97348"/>
                  <a:pt x="801338" y="97951"/>
                  <a:pt x="801338" y="98916"/>
                </a:cubicBezTo>
                <a:lnTo>
                  <a:pt x="800796" y="107422"/>
                </a:lnTo>
                <a:cubicBezTo>
                  <a:pt x="800796" y="107543"/>
                  <a:pt x="800886" y="107694"/>
                  <a:pt x="801067" y="107874"/>
                </a:cubicBezTo>
                <a:cubicBezTo>
                  <a:pt x="801248" y="108055"/>
                  <a:pt x="801399" y="108086"/>
                  <a:pt x="801519" y="107965"/>
                </a:cubicBezTo>
                <a:cubicBezTo>
                  <a:pt x="802243" y="107844"/>
                  <a:pt x="803269" y="107663"/>
                  <a:pt x="804596" y="107422"/>
                </a:cubicBezTo>
                <a:cubicBezTo>
                  <a:pt x="805923" y="107181"/>
                  <a:pt x="807130" y="107000"/>
                  <a:pt x="808216" y="106879"/>
                </a:cubicBezTo>
                <a:cubicBezTo>
                  <a:pt x="810266" y="106517"/>
                  <a:pt x="813042" y="106095"/>
                  <a:pt x="816540" y="105612"/>
                </a:cubicBezTo>
                <a:cubicBezTo>
                  <a:pt x="817747" y="105371"/>
                  <a:pt x="819164" y="105160"/>
                  <a:pt x="820793" y="104979"/>
                </a:cubicBezTo>
                <a:cubicBezTo>
                  <a:pt x="822422" y="104798"/>
                  <a:pt x="823659" y="104647"/>
                  <a:pt x="824503" y="104526"/>
                </a:cubicBezTo>
                <a:lnTo>
                  <a:pt x="828847" y="103984"/>
                </a:lnTo>
                <a:lnTo>
                  <a:pt x="837352" y="103260"/>
                </a:lnTo>
                <a:cubicBezTo>
                  <a:pt x="839404" y="103139"/>
                  <a:pt x="842360" y="103079"/>
                  <a:pt x="846220" y="103079"/>
                </a:cubicBezTo>
                <a:cubicBezTo>
                  <a:pt x="846944" y="103079"/>
                  <a:pt x="848754" y="103139"/>
                  <a:pt x="851650" y="103260"/>
                </a:cubicBezTo>
                <a:cubicBezTo>
                  <a:pt x="854545" y="103380"/>
                  <a:pt x="857320" y="103682"/>
                  <a:pt x="859974" y="104165"/>
                </a:cubicBezTo>
                <a:lnTo>
                  <a:pt x="861603" y="104707"/>
                </a:lnTo>
                <a:cubicBezTo>
                  <a:pt x="862206" y="104949"/>
                  <a:pt x="862206" y="105250"/>
                  <a:pt x="861603" y="105612"/>
                </a:cubicBezTo>
                <a:lnTo>
                  <a:pt x="860155" y="106336"/>
                </a:lnTo>
                <a:cubicBezTo>
                  <a:pt x="859673" y="106457"/>
                  <a:pt x="859190" y="106547"/>
                  <a:pt x="858708" y="106608"/>
                </a:cubicBezTo>
                <a:cubicBezTo>
                  <a:pt x="858225" y="106668"/>
                  <a:pt x="857742" y="106819"/>
                  <a:pt x="857260" y="107060"/>
                </a:cubicBezTo>
                <a:lnTo>
                  <a:pt x="854364" y="108508"/>
                </a:lnTo>
                <a:cubicBezTo>
                  <a:pt x="852554" y="109232"/>
                  <a:pt x="850624" y="109594"/>
                  <a:pt x="848573" y="109594"/>
                </a:cubicBezTo>
                <a:lnTo>
                  <a:pt x="837172" y="109413"/>
                </a:lnTo>
                <a:lnTo>
                  <a:pt x="830294" y="109956"/>
                </a:lnTo>
                <a:cubicBezTo>
                  <a:pt x="829450" y="109956"/>
                  <a:pt x="828274" y="110016"/>
                  <a:pt x="826766" y="110137"/>
                </a:cubicBezTo>
                <a:cubicBezTo>
                  <a:pt x="825257" y="110257"/>
                  <a:pt x="823960" y="110378"/>
                  <a:pt x="822874" y="110499"/>
                </a:cubicBezTo>
                <a:cubicBezTo>
                  <a:pt x="815877" y="111102"/>
                  <a:pt x="811533" y="111524"/>
                  <a:pt x="809844" y="111765"/>
                </a:cubicBezTo>
                <a:cubicBezTo>
                  <a:pt x="808396" y="111886"/>
                  <a:pt x="805440" y="112489"/>
                  <a:pt x="800976" y="113575"/>
                </a:cubicBezTo>
                <a:cubicBezTo>
                  <a:pt x="800856" y="113575"/>
                  <a:pt x="800735" y="113636"/>
                  <a:pt x="800615" y="113756"/>
                </a:cubicBezTo>
                <a:cubicBezTo>
                  <a:pt x="800494" y="113877"/>
                  <a:pt x="800434" y="114058"/>
                  <a:pt x="800434" y="114299"/>
                </a:cubicBezTo>
                <a:lnTo>
                  <a:pt x="800072" y="119728"/>
                </a:lnTo>
                <a:cubicBezTo>
                  <a:pt x="800072" y="121176"/>
                  <a:pt x="800011" y="122322"/>
                  <a:pt x="799891" y="123167"/>
                </a:cubicBezTo>
                <a:cubicBezTo>
                  <a:pt x="799891" y="123891"/>
                  <a:pt x="800192" y="124192"/>
                  <a:pt x="800796" y="124072"/>
                </a:cubicBezTo>
                <a:cubicBezTo>
                  <a:pt x="801158" y="123951"/>
                  <a:pt x="801700" y="123740"/>
                  <a:pt x="802424" y="123438"/>
                </a:cubicBezTo>
                <a:cubicBezTo>
                  <a:pt x="803148" y="123137"/>
                  <a:pt x="803691" y="122805"/>
                  <a:pt x="804053" y="122443"/>
                </a:cubicBezTo>
                <a:cubicBezTo>
                  <a:pt x="804898" y="121840"/>
                  <a:pt x="805561" y="121478"/>
                  <a:pt x="806044" y="121357"/>
                </a:cubicBezTo>
                <a:cubicBezTo>
                  <a:pt x="807371" y="121236"/>
                  <a:pt x="808909" y="120965"/>
                  <a:pt x="810659" y="120543"/>
                </a:cubicBezTo>
                <a:cubicBezTo>
                  <a:pt x="812408" y="120120"/>
                  <a:pt x="813826" y="119789"/>
                  <a:pt x="814912" y="119547"/>
                </a:cubicBezTo>
                <a:cubicBezTo>
                  <a:pt x="819979" y="118823"/>
                  <a:pt x="824081" y="118341"/>
                  <a:pt x="827218" y="118100"/>
                </a:cubicBezTo>
                <a:cubicBezTo>
                  <a:pt x="832768" y="117738"/>
                  <a:pt x="838378" y="117557"/>
                  <a:pt x="844048" y="117557"/>
                </a:cubicBezTo>
                <a:cubicBezTo>
                  <a:pt x="845858" y="117557"/>
                  <a:pt x="848694" y="117677"/>
                  <a:pt x="852554" y="117919"/>
                </a:cubicBezTo>
                <a:cubicBezTo>
                  <a:pt x="853158" y="117919"/>
                  <a:pt x="853520" y="118220"/>
                  <a:pt x="853640" y="118823"/>
                </a:cubicBezTo>
                <a:cubicBezTo>
                  <a:pt x="853640" y="118944"/>
                  <a:pt x="853821" y="119185"/>
                  <a:pt x="854183" y="119547"/>
                </a:cubicBezTo>
                <a:cubicBezTo>
                  <a:pt x="854183" y="119547"/>
                  <a:pt x="854666" y="120030"/>
                  <a:pt x="855631" y="120995"/>
                </a:cubicBezTo>
                <a:cubicBezTo>
                  <a:pt x="854545" y="121236"/>
                  <a:pt x="853821" y="121659"/>
                  <a:pt x="853459" y="122262"/>
                </a:cubicBezTo>
                <a:lnTo>
                  <a:pt x="853278" y="122262"/>
                </a:lnTo>
                <a:lnTo>
                  <a:pt x="848935" y="123891"/>
                </a:lnTo>
                <a:cubicBezTo>
                  <a:pt x="848694" y="124011"/>
                  <a:pt x="848452" y="124132"/>
                  <a:pt x="848211" y="124253"/>
                </a:cubicBezTo>
                <a:cubicBezTo>
                  <a:pt x="847970" y="124373"/>
                  <a:pt x="847668" y="124434"/>
                  <a:pt x="847306" y="124434"/>
                </a:cubicBezTo>
                <a:cubicBezTo>
                  <a:pt x="845134" y="124675"/>
                  <a:pt x="843626" y="124796"/>
                  <a:pt x="842782" y="124796"/>
                </a:cubicBezTo>
                <a:cubicBezTo>
                  <a:pt x="841213" y="124916"/>
                  <a:pt x="838921" y="124977"/>
                  <a:pt x="835905" y="124977"/>
                </a:cubicBezTo>
                <a:lnTo>
                  <a:pt x="827580" y="125520"/>
                </a:lnTo>
                <a:cubicBezTo>
                  <a:pt x="826735" y="125520"/>
                  <a:pt x="825288" y="125520"/>
                  <a:pt x="823236" y="125520"/>
                </a:cubicBezTo>
                <a:cubicBezTo>
                  <a:pt x="821185" y="125520"/>
                  <a:pt x="819376" y="125580"/>
                  <a:pt x="817807" y="125701"/>
                </a:cubicBezTo>
                <a:cubicBezTo>
                  <a:pt x="815394" y="125942"/>
                  <a:pt x="811473" y="126545"/>
                  <a:pt x="806044" y="127510"/>
                </a:cubicBezTo>
                <a:cubicBezTo>
                  <a:pt x="805440" y="127631"/>
                  <a:pt x="804777" y="127812"/>
                  <a:pt x="804053" y="128053"/>
                </a:cubicBezTo>
                <a:cubicBezTo>
                  <a:pt x="803329" y="128295"/>
                  <a:pt x="802424" y="128536"/>
                  <a:pt x="801338" y="128777"/>
                </a:cubicBezTo>
                <a:cubicBezTo>
                  <a:pt x="800615" y="129139"/>
                  <a:pt x="800253" y="129682"/>
                  <a:pt x="800253" y="130406"/>
                </a:cubicBezTo>
                <a:lnTo>
                  <a:pt x="800434" y="132759"/>
                </a:lnTo>
                <a:lnTo>
                  <a:pt x="800796" y="138550"/>
                </a:lnTo>
                <a:lnTo>
                  <a:pt x="802243" y="138007"/>
                </a:lnTo>
                <a:cubicBezTo>
                  <a:pt x="803329" y="137524"/>
                  <a:pt x="804656" y="137223"/>
                  <a:pt x="806225" y="137102"/>
                </a:cubicBezTo>
                <a:cubicBezTo>
                  <a:pt x="807793" y="136981"/>
                  <a:pt x="808939" y="136861"/>
                  <a:pt x="809663" y="136740"/>
                </a:cubicBezTo>
                <a:cubicBezTo>
                  <a:pt x="812438" y="136137"/>
                  <a:pt x="816721" y="135353"/>
                  <a:pt x="822512" y="134387"/>
                </a:cubicBezTo>
                <a:lnTo>
                  <a:pt x="828847" y="133663"/>
                </a:lnTo>
                <a:lnTo>
                  <a:pt x="835362" y="133301"/>
                </a:lnTo>
                <a:lnTo>
                  <a:pt x="844954" y="132578"/>
                </a:lnTo>
                <a:lnTo>
                  <a:pt x="855450" y="132759"/>
                </a:lnTo>
                <a:cubicBezTo>
                  <a:pt x="857018" y="132759"/>
                  <a:pt x="858225" y="132819"/>
                  <a:pt x="859070" y="132940"/>
                </a:cubicBezTo>
                <a:cubicBezTo>
                  <a:pt x="859552" y="132940"/>
                  <a:pt x="859914" y="133181"/>
                  <a:pt x="860155" y="133663"/>
                </a:cubicBezTo>
                <a:lnTo>
                  <a:pt x="861060" y="134206"/>
                </a:lnTo>
                <a:lnTo>
                  <a:pt x="861965" y="135292"/>
                </a:lnTo>
                <a:lnTo>
                  <a:pt x="862508" y="136016"/>
                </a:lnTo>
                <a:lnTo>
                  <a:pt x="862689" y="135111"/>
                </a:lnTo>
                <a:cubicBezTo>
                  <a:pt x="862810" y="134025"/>
                  <a:pt x="862870" y="132457"/>
                  <a:pt x="862870" y="130406"/>
                </a:cubicBezTo>
                <a:lnTo>
                  <a:pt x="862870" y="113937"/>
                </a:lnTo>
                <a:cubicBezTo>
                  <a:pt x="862870" y="109352"/>
                  <a:pt x="862810" y="105974"/>
                  <a:pt x="862689" y="103803"/>
                </a:cubicBezTo>
                <a:cubicBezTo>
                  <a:pt x="862689" y="102234"/>
                  <a:pt x="862568" y="99761"/>
                  <a:pt x="862327" y="96383"/>
                </a:cubicBezTo>
                <a:cubicBezTo>
                  <a:pt x="862327" y="95779"/>
                  <a:pt x="861965" y="95297"/>
                  <a:pt x="861241" y="94935"/>
                </a:cubicBezTo>
                <a:cubicBezTo>
                  <a:pt x="860155" y="94693"/>
                  <a:pt x="858708" y="94271"/>
                  <a:pt x="856898" y="93668"/>
                </a:cubicBezTo>
                <a:cubicBezTo>
                  <a:pt x="855088" y="93065"/>
                  <a:pt x="853580" y="92703"/>
                  <a:pt x="852373" y="92582"/>
                </a:cubicBezTo>
                <a:cubicBezTo>
                  <a:pt x="850202" y="92341"/>
                  <a:pt x="848694" y="92220"/>
                  <a:pt x="847849" y="92220"/>
                </a:cubicBezTo>
                <a:cubicBezTo>
                  <a:pt x="846763" y="92100"/>
                  <a:pt x="845496" y="91949"/>
                  <a:pt x="844048" y="91768"/>
                </a:cubicBezTo>
                <a:cubicBezTo>
                  <a:pt x="842601" y="91587"/>
                  <a:pt x="841394" y="91496"/>
                  <a:pt x="840429" y="91496"/>
                </a:cubicBezTo>
                <a:close/>
                <a:moveTo>
                  <a:pt x="1375439" y="88420"/>
                </a:moveTo>
                <a:cubicBezTo>
                  <a:pt x="1375559" y="89626"/>
                  <a:pt x="1375318" y="90953"/>
                  <a:pt x="1374715" y="92401"/>
                </a:cubicBezTo>
                <a:cubicBezTo>
                  <a:pt x="1374594" y="92642"/>
                  <a:pt x="1374383" y="92914"/>
                  <a:pt x="1374082" y="93216"/>
                </a:cubicBezTo>
                <a:cubicBezTo>
                  <a:pt x="1373780" y="93517"/>
                  <a:pt x="1373629" y="93789"/>
                  <a:pt x="1373629" y="94030"/>
                </a:cubicBezTo>
                <a:lnTo>
                  <a:pt x="1373267" y="94573"/>
                </a:lnTo>
                <a:cubicBezTo>
                  <a:pt x="1372302" y="95055"/>
                  <a:pt x="1371518" y="95297"/>
                  <a:pt x="1370914" y="95297"/>
                </a:cubicBezTo>
                <a:cubicBezTo>
                  <a:pt x="1370673" y="95297"/>
                  <a:pt x="1370311" y="95417"/>
                  <a:pt x="1369828" y="95659"/>
                </a:cubicBezTo>
                <a:lnTo>
                  <a:pt x="1367838" y="96926"/>
                </a:lnTo>
                <a:lnTo>
                  <a:pt x="1364942" y="97649"/>
                </a:lnTo>
                <a:cubicBezTo>
                  <a:pt x="1364460" y="97770"/>
                  <a:pt x="1363917" y="97951"/>
                  <a:pt x="1363313" y="98192"/>
                </a:cubicBezTo>
                <a:cubicBezTo>
                  <a:pt x="1362710" y="98434"/>
                  <a:pt x="1362228" y="98615"/>
                  <a:pt x="1361866" y="98735"/>
                </a:cubicBezTo>
                <a:cubicBezTo>
                  <a:pt x="1361142" y="99459"/>
                  <a:pt x="1360478" y="99942"/>
                  <a:pt x="1359875" y="100183"/>
                </a:cubicBezTo>
                <a:lnTo>
                  <a:pt x="1358608" y="100545"/>
                </a:lnTo>
                <a:lnTo>
                  <a:pt x="1353541" y="103622"/>
                </a:lnTo>
                <a:cubicBezTo>
                  <a:pt x="1352093" y="104587"/>
                  <a:pt x="1351188" y="105250"/>
                  <a:pt x="1350826" y="105612"/>
                </a:cubicBezTo>
                <a:cubicBezTo>
                  <a:pt x="1350344" y="105974"/>
                  <a:pt x="1349891" y="106306"/>
                  <a:pt x="1349469" y="106608"/>
                </a:cubicBezTo>
                <a:cubicBezTo>
                  <a:pt x="1349046" y="106909"/>
                  <a:pt x="1348594" y="107241"/>
                  <a:pt x="1348112" y="107603"/>
                </a:cubicBezTo>
                <a:cubicBezTo>
                  <a:pt x="1347870" y="108086"/>
                  <a:pt x="1347448" y="108478"/>
                  <a:pt x="1346845" y="108779"/>
                </a:cubicBezTo>
                <a:cubicBezTo>
                  <a:pt x="1346242" y="109081"/>
                  <a:pt x="1345819" y="109292"/>
                  <a:pt x="1345578" y="109413"/>
                </a:cubicBezTo>
                <a:cubicBezTo>
                  <a:pt x="1344492" y="110499"/>
                  <a:pt x="1343587" y="111283"/>
                  <a:pt x="1342863" y="111765"/>
                </a:cubicBezTo>
                <a:lnTo>
                  <a:pt x="1342682" y="111946"/>
                </a:lnTo>
                <a:lnTo>
                  <a:pt x="1341054" y="113575"/>
                </a:lnTo>
                <a:lnTo>
                  <a:pt x="1338339" y="115747"/>
                </a:lnTo>
                <a:cubicBezTo>
                  <a:pt x="1338339" y="115747"/>
                  <a:pt x="1338369" y="115777"/>
                  <a:pt x="1338429" y="115837"/>
                </a:cubicBezTo>
                <a:cubicBezTo>
                  <a:pt x="1338490" y="115898"/>
                  <a:pt x="1338520" y="115928"/>
                  <a:pt x="1338520" y="115928"/>
                </a:cubicBezTo>
                <a:cubicBezTo>
                  <a:pt x="1338640" y="115928"/>
                  <a:pt x="1338882" y="115958"/>
                  <a:pt x="1339244" y="116018"/>
                </a:cubicBezTo>
                <a:cubicBezTo>
                  <a:pt x="1339606" y="116079"/>
                  <a:pt x="1339847" y="116049"/>
                  <a:pt x="1339968" y="115928"/>
                </a:cubicBezTo>
                <a:cubicBezTo>
                  <a:pt x="1341415" y="115687"/>
                  <a:pt x="1342381" y="115445"/>
                  <a:pt x="1342863" y="115204"/>
                </a:cubicBezTo>
                <a:cubicBezTo>
                  <a:pt x="1343466" y="115083"/>
                  <a:pt x="1344100" y="114963"/>
                  <a:pt x="1344764" y="114842"/>
                </a:cubicBezTo>
                <a:cubicBezTo>
                  <a:pt x="1345427" y="114721"/>
                  <a:pt x="1346060" y="114601"/>
                  <a:pt x="1346664" y="114480"/>
                </a:cubicBezTo>
                <a:cubicBezTo>
                  <a:pt x="1348473" y="114118"/>
                  <a:pt x="1350102" y="113696"/>
                  <a:pt x="1351550" y="113213"/>
                </a:cubicBezTo>
                <a:cubicBezTo>
                  <a:pt x="1352274" y="112972"/>
                  <a:pt x="1353028" y="112761"/>
                  <a:pt x="1353812" y="112580"/>
                </a:cubicBezTo>
                <a:cubicBezTo>
                  <a:pt x="1354596" y="112399"/>
                  <a:pt x="1355350" y="112188"/>
                  <a:pt x="1356074" y="111946"/>
                </a:cubicBezTo>
                <a:cubicBezTo>
                  <a:pt x="1356557" y="111826"/>
                  <a:pt x="1357190" y="111675"/>
                  <a:pt x="1357975" y="111494"/>
                </a:cubicBezTo>
                <a:cubicBezTo>
                  <a:pt x="1358759" y="111313"/>
                  <a:pt x="1359392" y="111102"/>
                  <a:pt x="1359875" y="110861"/>
                </a:cubicBezTo>
                <a:cubicBezTo>
                  <a:pt x="1360720" y="110499"/>
                  <a:pt x="1362107" y="110016"/>
                  <a:pt x="1364037" y="109413"/>
                </a:cubicBezTo>
                <a:cubicBezTo>
                  <a:pt x="1364761" y="109171"/>
                  <a:pt x="1365606" y="108900"/>
                  <a:pt x="1366571" y="108598"/>
                </a:cubicBezTo>
                <a:cubicBezTo>
                  <a:pt x="1367536" y="108297"/>
                  <a:pt x="1368622" y="108025"/>
                  <a:pt x="1369828" y="107784"/>
                </a:cubicBezTo>
                <a:cubicBezTo>
                  <a:pt x="1371035" y="107422"/>
                  <a:pt x="1371880" y="106758"/>
                  <a:pt x="1372362" y="105793"/>
                </a:cubicBezTo>
                <a:cubicBezTo>
                  <a:pt x="1372965" y="104466"/>
                  <a:pt x="1373931" y="103622"/>
                  <a:pt x="1375258" y="103260"/>
                </a:cubicBezTo>
                <a:lnTo>
                  <a:pt x="1375620" y="104526"/>
                </a:lnTo>
                <a:lnTo>
                  <a:pt x="1375801" y="103984"/>
                </a:lnTo>
                <a:lnTo>
                  <a:pt x="1376525" y="98192"/>
                </a:lnTo>
                <a:cubicBezTo>
                  <a:pt x="1376766" y="97227"/>
                  <a:pt x="1376886" y="96322"/>
                  <a:pt x="1376886" y="95478"/>
                </a:cubicBezTo>
                <a:lnTo>
                  <a:pt x="1377972" y="90048"/>
                </a:lnTo>
                <a:lnTo>
                  <a:pt x="1377972" y="88601"/>
                </a:lnTo>
                <a:lnTo>
                  <a:pt x="1377791" y="88420"/>
                </a:lnTo>
                <a:close/>
                <a:moveTo>
                  <a:pt x="847849" y="84981"/>
                </a:moveTo>
                <a:cubicBezTo>
                  <a:pt x="852796" y="85222"/>
                  <a:pt x="856777" y="85886"/>
                  <a:pt x="859793" y="86972"/>
                </a:cubicBezTo>
                <a:cubicBezTo>
                  <a:pt x="860517" y="87093"/>
                  <a:pt x="861392" y="87394"/>
                  <a:pt x="862418" y="87877"/>
                </a:cubicBezTo>
                <a:cubicBezTo>
                  <a:pt x="863443" y="88359"/>
                  <a:pt x="864318" y="88721"/>
                  <a:pt x="865042" y="88963"/>
                </a:cubicBezTo>
                <a:cubicBezTo>
                  <a:pt x="866972" y="89807"/>
                  <a:pt x="868902" y="91074"/>
                  <a:pt x="870833" y="92763"/>
                </a:cubicBezTo>
                <a:lnTo>
                  <a:pt x="871557" y="93849"/>
                </a:lnTo>
                <a:cubicBezTo>
                  <a:pt x="871919" y="94693"/>
                  <a:pt x="871858" y="95779"/>
                  <a:pt x="871376" y="97106"/>
                </a:cubicBezTo>
                <a:cubicBezTo>
                  <a:pt x="871134" y="98313"/>
                  <a:pt x="870893" y="99761"/>
                  <a:pt x="870652" y="101450"/>
                </a:cubicBezTo>
                <a:cubicBezTo>
                  <a:pt x="870411" y="103742"/>
                  <a:pt x="870169" y="107060"/>
                  <a:pt x="869928" y="111404"/>
                </a:cubicBezTo>
                <a:cubicBezTo>
                  <a:pt x="869928" y="113575"/>
                  <a:pt x="869868" y="115264"/>
                  <a:pt x="869747" y="116471"/>
                </a:cubicBezTo>
                <a:cubicBezTo>
                  <a:pt x="869626" y="117677"/>
                  <a:pt x="869445" y="118733"/>
                  <a:pt x="869204" y="119638"/>
                </a:cubicBezTo>
                <a:cubicBezTo>
                  <a:pt x="868963" y="120543"/>
                  <a:pt x="868782" y="121297"/>
                  <a:pt x="868661" y="121900"/>
                </a:cubicBezTo>
                <a:cubicBezTo>
                  <a:pt x="868299" y="123469"/>
                  <a:pt x="867877" y="125821"/>
                  <a:pt x="867394" y="128958"/>
                </a:cubicBezTo>
                <a:cubicBezTo>
                  <a:pt x="867394" y="129079"/>
                  <a:pt x="867274" y="129501"/>
                  <a:pt x="867032" y="130225"/>
                </a:cubicBezTo>
                <a:lnTo>
                  <a:pt x="865946" y="132578"/>
                </a:lnTo>
                <a:cubicBezTo>
                  <a:pt x="865464" y="133663"/>
                  <a:pt x="864921" y="134327"/>
                  <a:pt x="864318" y="134568"/>
                </a:cubicBezTo>
                <a:cubicBezTo>
                  <a:pt x="863714" y="134689"/>
                  <a:pt x="863413" y="135111"/>
                  <a:pt x="863413" y="135835"/>
                </a:cubicBezTo>
                <a:lnTo>
                  <a:pt x="863413" y="136378"/>
                </a:lnTo>
                <a:cubicBezTo>
                  <a:pt x="863534" y="136861"/>
                  <a:pt x="863352" y="137162"/>
                  <a:pt x="862870" y="137283"/>
                </a:cubicBezTo>
                <a:cubicBezTo>
                  <a:pt x="861302" y="137645"/>
                  <a:pt x="859854" y="138248"/>
                  <a:pt x="858526" y="139093"/>
                </a:cubicBezTo>
                <a:cubicBezTo>
                  <a:pt x="858406" y="139334"/>
                  <a:pt x="858195" y="139636"/>
                  <a:pt x="857893" y="139998"/>
                </a:cubicBezTo>
                <a:cubicBezTo>
                  <a:pt x="857592" y="140360"/>
                  <a:pt x="857260" y="140601"/>
                  <a:pt x="856898" y="140721"/>
                </a:cubicBezTo>
                <a:cubicBezTo>
                  <a:pt x="855812" y="141325"/>
                  <a:pt x="854666" y="141687"/>
                  <a:pt x="853459" y="141807"/>
                </a:cubicBezTo>
                <a:cubicBezTo>
                  <a:pt x="851288" y="142049"/>
                  <a:pt x="848271" y="142290"/>
                  <a:pt x="844410" y="142531"/>
                </a:cubicBezTo>
                <a:cubicBezTo>
                  <a:pt x="843204" y="142531"/>
                  <a:pt x="841847" y="142622"/>
                  <a:pt x="840338" y="142803"/>
                </a:cubicBezTo>
                <a:cubicBezTo>
                  <a:pt x="838830" y="142984"/>
                  <a:pt x="837714" y="143074"/>
                  <a:pt x="836990" y="143074"/>
                </a:cubicBezTo>
                <a:cubicBezTo>
                  <a:pt x="834698" y="143436"/>
                  <a:pt x="832406" y="143617"/>
                  <a:pt x="830113" y="143617"/>
                </a:cubicBezTo>
                <a:cubicBezTo>
                  <a:pt x="827459" y="143617"/>
                  <a:pt x="825468" y="143557"/>
                  <a:pt x="824141" y="143436"/>
                </a:cubicBezTo>
                <a:cubicBezTo>
                  <a:pt x="821728" y="143436"/>
                  <a:pt x="819858" y="143496"/>
                  <a:pt x="818531" y="143617"/>
                </a:cubicBezTo>
                <a:lnTo>
                  <a:pt x="807492" y="144522"/>
                </a:lnTo>
                <a:cubicBezTo>
                  <a:pt x="804113" y="145005"/>
                  <a:pt x="801399" y="145728"/>
                  <a:pt x="799348" y="146694"/>
                </a:cubicBezTo>
                <a:cubicBezTo>
                  <a:pt x="798986" y="146814"/>
                  <a:pt x="798503" y="147176"/>
                  <a:pt x="797900" y="147779"/>
                </a:cubicBezTo>
                <a:cubicBezTo>
                  <a:pt x="797779" y="147900"/>
                  <a:pt x="797508" y="147930"/>
                  <a:pt x="797086" y="147870"/>
                </a:cubicBezTo>
                <a:cubicBezTo>
                  <a:pt x="796663" y="147810"/>
                  <a:pt x="796332" y="147779"/>
                  <a:pt x="796090" y="147779"/>
                </a:cubicBezTo>
                <a:lnTo>
                  <a:pt x="794461" y="147056"/>
                </a:lnTo>
                <a:cubicBezTo>
                  <a:pt x="794341" y="146935"/>
                  <a:pt x="794190" y="146633"/>
                  <a:pt x="794009" y="146151"/>
                </a:cubicBezTo>
                <a:cubicBezTo>
                  <a:pt x="793828" y="145668"/>
                  <a:pt x="793436" y="145306"/>
                  <a:pt x="792833" y="145065"/>
                </a:cubicBezTo>
                <a:cubicBezTo>
                  <a:pt x="792350" y="145065"/>
                  <a:pt x="791807" y="144582"/>
                  <a:pt x="791204" y="143617"/>
                </a:cubicBezTo>
                <a:cubicBezTo>
                  <a:pt x="791083" y="143496"/>
                  <a:pt x="791083" y="143315"/>
                  <a:pt x="791204" y="143074"/>
                </a:cubicBezTo>
                <a:cubicBezTo>
                  <a:pt x="791324" y="142833"/>
                  <a:pt x="791506" y="142652"/>
                  <a:pt x="791747" y="142531"/>
                </a:cubicBezTo>
                <a:cubicBezTo>
                  <a:pt x="792229" y="142169"/>
                  <a:pt x="792622" y="141928"/>
                  <a:pt x="792923" y="141807"/>
                </a:cubicBezTo>
                <a:cubicBezTo>
                  <a:pt x="793225" y="141687"/>
                  <a:pt x="793436" y="141626"/>
                  <a:pt x="793556" y="141626"/>
                </a:cubicBezTo>
                <a:cubicBezTo>
                  <a:pt x="793918" y="141506"/>
                  <a:pt x="794190" y="141355"/>
                  <a:pt x="794371" y="141174"/>
                </a:cubicBezTo>
                <a:cubicBezTo>
                  <a:pt x="794552" y="140993"/>
                  <a:pt x="794703" y="140842"/>
                  <a:pt x="794823" y="140721"/>
                </a:cubicBezTo>
                <a:cubicBezTo>
                  <a:pt x="795065" y="140480"/>
                  <a:pt x="795276" y="140360"/>
                  <a:pt x="795457" y="140360"/>
                </a:cubicBezTo>
                <a:cubicBezTo>
                  <a:pt x="795638" y="140360"/>
                  <a:pt x="795789" y="140299"/>
                  <a:pt x="795909" y="140179"/>
                </a:cubicBezTo>
                <a:lnTo>
                  <a:pt x="797176" y="139998"/>
                </a:lnTo>
                <a:lnTo>
                  <a:pt x="796633" y="137283"/>
                </a:lnTo>
                <a:lnTo>
                  <a:pt x="795185" y="127872"/>
                </a:lnTo>
                <a:lnTo>
                  <a:pt x="794461" y="126243"/>
                </a:lnTo>
                <a:cubicBezTo>
                  <a:pt x="794099" y="125640"/>
                  <a:pt x="794039" y="125037"/>
                  <a:pt x="794280" y="124434"/>
                </a:cubicBezTo>
                <a:cubicBezTo>
                  <a:pt x="794401" y="124072"/>
                  <a:pt x="794431" y="123589"/>
                  <a:pt x="794371" y="122986"/>
                </a:cubicBezTo>
                <a:cubicBezTo>
                  <a:pt x="794311" y="122383"/>
                  <a:pt x="794280" y="121960"/>
                  <a:pt x="794280" y="121719"/>
                </a:cubicBezTo>
                <a:lnTo>
                  <a:pt x="794099" y="120995"/>
                </a:lnTo>
                <a:lnTo>
                  <a:pt x="793556" y="115204"/>
                </a:lnTo>
                <a:cubicBezTo>
                  <a:pt x="793556" y="114239"/>
                  <a:pt x="793074" y="113032"/>
                  <a:pt x="792109" y="111584"/>
                </a:cubicBezTo>
                <a:cubicBezTo>
                  <a:pt x="791988" y="111464"/>
                  <a:pt x="791898" y="111313"/>
                  <a:pt x="791837" y="111132"/>
                </a:cubicBezTo>
                <a:cubicBezTo>
                  <a:pt x="791777" y="110951"/>
                  <a:pt x="791807" y="110800"/>
                  <a:pt x="791928" y="110680"/>
                </a:cubicBezTo>
                <a:cubicBezTo>
                  <a:pt x="792772" y="109714"/>
                  <a:pt x="793194" y="108327"/>
                  <a:pt x="793194" y="106517"/>
                </a:cubicBezTo>
                <a:lnTo>
                  <a:pt x="793014" y="103079"/>
                </a:lnTo>
                <a:cubicBezTo>
                  <a:pt x="793014" y="100666"/>
                  <a:pt x="792531" y="98554"/>
                  <a:pt x="791566" y="96745"/>
                </a:cubicBezTo>
                <a:cubicBezTo>
                  <a:pt x="791204" y="96141"/>
                  <a:pt x="791023" y="95719"/>
                  <a:pt x="791023" y="95478"/>
                </a:cubicBezTo>
                <a:cubicBezTo>
                  <a:pt x="792109" y="94754"/>
                  <a:pt x="792772" y="94332"/>
                  <a:pt x="793014" y="94211"/>
                </a:cubicBezTo>
                <a:cubicBezTo>
                  <a:pt x="793376" y="94090"/>
                  <a:pt x="793768" y="93789"/>
                  <a:pt x="794190" y="93306"/>
                </a:cubicBezTo>
                <a:cubicBezTo>
                  <a:pt x="794612" y="92823"/>
                  <a:pt x="794944" y="92461"/>
                  <a:pt x="795185" y="92220"/>
                </a:cubicBezTo>
                <a:cubicBezTo>
                  <a:pt x="795789" y="91738"/>
                  <a:pt x="796332" y="91738"/>
                  <a:pt x="796814" y="92220"/>
                </a:cubicBezTo>
                <a:cubicBezTo>
                  <a:pt x="797176" y="92823"/>
                  <a:pt x="797659" y="93125"/>
                  <a:pt x="798262" y="93125"/>
                </a:cubicBezTo>
                <a:lnTo>
                  <a:pt x="798986" y="92944"/>
                </a:lnTo>
                <a:cubicBezTo>
                  <a:pt x="802364" y="92220"/>
                  <a:pt x="805561" y="91315"/>
                  <a:pt x="808578" y="90229"/>
                </a:cubicBezTo>
                <a:cubicBezTo>
                  <a:pt x="809663" y="89988"/>
                  <a:pt x="810840" y="89626"/>
                  <a:pt x="812106" y="89144"/>
                </a:cubicBezTo>
                <a:cubicBezTo>
                  <a:pt x="813373" y="88661"/>
                  <a:pt x="814248" y="88359"/>
                  <a:pt x="814731" y="88239"/>
                </a:cubicBezTo>
                <a:cubicBezTo>
                  <a:pt x="814972" y="88239"/>
                  <a:pt x="815153" y="88178"/>
                  <a:pt x="815274" y="88058"/>
                </a:cubicBezTo>
                <a:cubicBezTo>
                  <a:pt x="815394" y="87937"/>
                  <a:pt x="815515" y="87816"/>
                  <a:pt x="815636" y="87696"/>
                </a:cubicBezTo>
                <a:cubicBezTo>
                  <a:pt x="815756" y="87575"/>
                  <a:pt x="815997" y="87515"/>
                  <a:pt x="816359" y="87515"/>
                </a:cubicBezTo>
                <a:lnTo>
                  <a:pt x="816902" y="87515"/>
                </a:lnTo>
                <a:lnTo>
                  <a:pt x="819979" y="86791"/>
                </a:lnTo>
                <a:lnTo>
                  <a:pt x="823779" y="86248"/>
                </a:lnTo>
                <a:cubicBezTo>
                  <a:pt x="829329" y="85524"/>
                  <a:pt x="832346" y="85162"/>
                  <a:pt x="832828" y="85162"/>
                </a:cubicBezTo>
                <a:cubicBezTo>
                  <a:pt x="836206" y="85041"/>
                  <a:pt x="841213" y="84981"/>
                  <a:pt x="847849" y="84981"/>
                </a:cubicBezTo>
                <a:close/>
                <a:moveTo>
                  <a:pt x="616382" y="76294"/>
                </a:moveTo>
                <a:cubicBezTo>
                  <a:pt x="616623" y="76294"/>
                  <a:pt x="616744" y="76415"/>
                  <a:pt x="616744" y="76656"/>
                </a:cubicBezTo>
                <a:cubicBezTo>
                  <a:pt x="616985" y="77501"/>
                  <a:pt x="617438" y="78134"/>
                  <a:pt x="618101" y="78557"/>
                </a:cubicBezTo>
                <a:cubicBezTo>
                  <a:pt x="618765" y="78979"/>
                  <a:pt x="619217" y="79250"/>
                  <a:pt x="619459" y="79371"/>
                </a:cubicBezTo>
                <a:lnTo>
                  <a:pt x="621268" y="80276"/>
                </a:lnTo>
                <a:cubicBezTo>
                  <a:pt x="621630" y="80517"/>
                  <a:pt x="622234" y="80758"/>
                  <a:pt x="623078" y="81000"/>
                </a:cubicBezTo>
                <a:cubicBezTo>
                  <a:pt x="623923" y="81241"/>
                  <a:pt x="624647" y="81543"/>
                  <a:pt x="625250" y="81905"/>
                </a:cubicBezTo>
                <a:cubicBezTo>
                  <a:pt x="625732" y="82025"/>
                  <a:pt x="626215" y="82448"/>
                  <a:pt x="626698" y="83171"/>
                </a:cubicBezTo>
                <a:cubicBezTo>
                  <a:pt x="626818" y="83292"/>
                  <a:pt x="626939" y="83443"/>
                  <a:pt x="627060" y="83624"/>
                </a:cubicBezTo>
                <a:cubicBezTo>
                  <a:pt x="627180" y="83805"/>
                  <a:pt x="627422" y="83895"/>
                  <a:pt x="627783" y="83895"/>
                </a:cubicBezTo>
                <a:cubicBezTo>
                  <a:pt x="628266" y="83895"/>
                  <a:pt x="628869" y="84257"/>
                  <a:pt x="629593" y="84981"/>
                </a:cubicBezTo>
                <a:lnTo>
                  <a:pt x="633394" y="88420"/>
                </a:lnTo>
                <a:lnTo>
                  <a:pt x="634118" y="88963"/>
                </a:lnTo>
                <a:cubicBezTo>
                  <a:pt x="635203" y="89325"/>
                  <a:pt x="635565" y="90048"/>
                  <a:pt x="635203" y="91134"/>
                </a:cubicBezTo>
                <a:cubicBezTo>
                  <a:pt x="634962" y="92100"/>
                  <a:pt x="634721" y="93095"/>
                  <a:pt x="634480" y="94120"/>
                </a:cubicBezTo>
                <a:cubicBezTo>
                  <a:pt x="634238" y="95146"/>
                  <a:pt x="633997" y="96141"/>
                  <a:pt x="633756" y="97106"/>
                </a:cubicBezTo>
                <a:lnTo>
                  <a:pt x="632851" y="101993"/>
                </a:lnTo>
                <a:cubicBezTo>
                  <a:pt x="632489" y="103682"/>
                  <a:pt x="631825" y="106095"/>
                  <a:pt x="630860" y="109232"/>
                </a:cubicBezTo>
                <a:cubicBezTo>
                  <a:pt x="630619" y="109835"/>
                  <a:pt x="630347" y="110318"/>
                  <a:pt x="630046" y="110680"/>
                </a:cubicBezTo>
                <a:cubicBezTo>
                  <a:pt x="629744" y="111042"/>
                  <a:pt x="629473" y="111404"/>
                  <a:pt x="629231" y="111765"/>
                </a:cubicBezTo>
                <a:lnTo>
                  <a:pt x="628869" y="113032"/>
                </a:lnTo>
                <a:cubicBezTo>
                  <a:pt x="627663" y="115445"/>
                  <a:pt x="626215" y="117617"/>
                  <a:pt x="624526" y="119547"/>
                </a:cubicBezTo>
                <a:cubicBezTo>
                  <a:pt x="624043" y="120271"/>
                  <a:pt x="623621" y="120935"/>
                  <a:pt x="623259" y="121538"/>
                </a:cubicBezTo>
                <a:cubicBezTo>
                  <a:pt x="622897" y="122141"/>
                  <a:pt x="622596" y="122624"/>
                  <a:pt x="622354" y="122986"/>
                </a:cubicBezTo>
                <a:cubicBezTo>
                  <a:pt x="621872" y="123710"/>
                  <a:pt x="621027" y="124796"/>
                  <a:pt x="619820" y="126243"/>
                </a:cubicBezTo>
                <a:cubicBezTo>
                  <a:pt x="618373" y="128053"/>
                  <a:pt x="617709" y="128898"/>
                  <a:pt x="617830" y="128777"/>
                </a:cubicBezTo>
                <a:cubicBezTo>
                  <a:pt x="617950" y="128656"/>
                  <a:pt x="616442" y="130346"/>
                  <a:pt x="613305" y="133844"/>
                </a:cubicBezTo>
                <a:cubicBezTo>
                  <a:pt x="613305" y="133844"/>
                  <a:pt x="612461" y="134689"/>
                  <a:pt x="610772" y="136378"/>
                </a:cubicBezTo>
                <a:lnTo>
                  <a:pt x="609324" y="137464"/>
                </a:lnTo>
                <a:cubicBezTo>
                  <a:pt x="609324" y="137464"/>
                  <a:pt x="609083" y="137705"/>
                  <a:pt x="608600" y="138188"/>
                </a:cubicBezTo>
                <a:lnTo>
                  <a:pt x="608600" y="138550"/>
                </a:lnTo>
                <a:cubicBezTo>
                  <a:pt x="608359" y="138670"/>
                  <a:pt x="607695" y="138972"/>
                  <a:pt x="606609" y="139455"/>
                </a:cubicBezTo>
                <a:cubicBezTo>
                  <a:pt x="606127" y="139696"/>
                  <a:pt x="605765" y="139937"/>
                  <a:pt x="605524" y="140179"/>
                </a:cubicBezTo>
                <a:cubicBezTo>
                  <a:pt x="604679" y="141023"/>
                  <a:pt x="603895" y="141445"/>
                  <a:pt x="603171" y="141445"/>
                </a:cubicBezTo>
                <a:lnTo>
                  <a:pt x="602447" y="141807"/>
                </a:lnTo>
                <a:cubicBezTo>
                  <a:pt x="601844" y="142411"/>
                  <a:pt x="600999" y="142531"/>
                  <a:pt x="599913" y="142169"/>
                </a:cubicBezTo>
                <a:cubicBezTo>
                  <a:pt x="600034" y="142531"/>
                  <a:pt x="599974" y="142742"/>
                  <a:pt x="599732" y="142803"/>
                </a:cubicBezTo>
                <a:cubicBezTo>
                  <a:pt x="599491" y="142863"/>
                  <a:pt x="599310" y="142893"/>
                  <a:pt x="599189" y="142893"/>
                </a:cubicBezTo>
                <a:cubicBezTo>
                  <a:pt x="598827" y="143134"/>
                  <a:pt x="598315" y="143255"/>
                  <a:pt x="597651" y="143255"/>
                </a:cubicBezTo>
                <a:cubicBezTo>
                  <a:pt x="596988" y="143255"/>
                  <a:pt x="596475" y="143255"/>
                  <a:pt x="596113" y="143255"/>
                </a:cubicBezTo>
                <a:cubicBezTo>
                  <a:pt x="595630" y="143376"/>
                  <a:pt x="595208" y="143406"/>
                  <a:pt x="594846" y="143346"/>
                </a:cubicBezTo>
                <a:cubicBezTo>
                  <a:pt x="594484" y="143285"/>
                  <a:pt x="594182" y="143255"/>
                  <a:pt x="593941" y="143255"/>
                </a:cubicBezTo>
                <a:cubicBezTo>
                  <a:pt x="593458" y="143255"/>
                  <a:pt x="592735" y="143376"/>
                  <a:pt x="591769" y="143617"/>
                </a:cubicBezTo>
                <a:lnTo>
                  <a:pt x="590864" y="143798"/>
                </a:lnTo>
                <a:cubicBezTo>
                  <a:pt x="590261" y="143798"/>
                  <a:pt x="589718" y="143557"/>
                  <a:pt x="589236" y="143074"/>
                </a:cubicBezTo>
                <a:cubicBezTo>
                  <a:pt x="588994" y="142833"/>
                  <a:pt x="588844" y="142531"/>
                  <a:pt x="588783" y="142169"/>
                </a:cubicBezTo>
                <a:cubicBezTo>
                  <a:pt x="588723" y="141807"/>
                  <a:pt x="588753" y="141445"/>
                  <a:pt x="588874" y="141083"/>
                </a:cubicBezTo>
                <a:cubicBezTo>
                  <a:pt x="588874" y="140963"/>
                  <a:pt x="588964" y="140721"/>
                  <a:pt x="589145" y="140360"/>
                </a:cubicBezTo>
                <a:cubicBezTo>
                  <a:pt x="589326" y="139998"/>
                  <a:pt x="589296" y="139636"/>
                  <a:pt x="589055" y="139274"/>
                </a:cubicBezTo>
                <a:cubicBezTo>
                  <a:pt x="588934" y="139032"/>
                  <a:pt x="588904" y="138731"/>
                  <a:pt x="588964" y="138369"/>
                </a:cubicBezTo>
                <a:cubicBezTo>
                  <a:pt x="589025" y="138007"/>
                  <a:pt x="589055" y="137705"/>
                  <a:pt x="589055" y="137464"/>
                </a:cubicBezTo>
                <a:lnTo>
                  <a:pt x="589055" y="136016"/>
                </a:lnTo>
                <a:cubicBezTo>
                  <a:pt x="589055" y="135413"/>
                  <a:pt x="589115" y="134991"/>
                  <a:pt x="589236" y="134749"/>
                </a:cubicBezTo>
                <a:lnTo>
                  <a:pt x="592493" y="130949"/>
                </a:lnTo>
                <a:cubicBezTo>
                  <a:pt x="593097" y="130225"/>
                  <a:pt x="593760" y="129561"/>
                  <a:pt x="594484" y="128958"/>
                </a:cubicBezTo>
                <a:lnTo>
                  <a:pt x="595932" y="128053"/>
                </a:lnTo>
                <a:cubicBezTo>
                  <a:pt x="595932" y="127812"/>
                  <a:pt x="596083" y="127540"/>
                  <a:pt x="596384" y="127239"/>
                </a:cubicBezTo>
                <a:cubicBezTo>
                  <a:pt x="596686" y="126937"/>
                  <a:pt x="597018" y="126726"/>
                  <a:pt x="597380" y="126605"/>
                </a:cubicBezTo>
                <a:cubicBezTo>
                  <a:pt x="597983" y="126364"/>
                  <a:pt x="598345" y="126183"/>
                  <a:pt x="598466" y="126062"/>
                </a:cubicBezTo>
                <a:lnTo>
                  <a:pt x="602266" y="122443"/>
                </a:lnTo>
                <a:cubicBezTo>
                  <a:pt x="604800" y="119547"/>
                  <a:pt x="606066" y="118100"/>
                  <a:pt x="606066" y="118100"/>
                </a:cubicBezTo>
                <a:cubicBezTo>
                  <a:pt x="607394" y="116652"/>
                  <a:pt x="608751" y="114933"/>
                  <a:pt x="610138" y="112942"/>
                </a:cubicBezTo>
                <a:cubicBezTo>
                  <a:pt x="611526" y="110951"/>
                  <a:pt x="612461" y="109594"/>
                  <a:pt x="612944" y="108870"/>
                </a:cubicBezTo>
                <a:cubicBezTo>
                  <a:pt x="615356" y="105371"/>
                  <a:pt x="617166" y="102475"/>
                  <a:pt x="618373" y="100183"/>
                </a:cubicBezTo>
                <a:cubicBezTo>
                  <a:pt x="619338" y="98494"/>
                  <a:pt x="620363" y="96503"/>
                  <a:pt x="621449" y="94211"/>
                </a:cubicBezTo>
                <a:cubicBezTo>
                  <a:pt x="621570" y="93849"/>
                  <a:pt x="621630" y="93185"/>
                  <a:pt x="621630" y="92220"/>
                </a:cubicBezTo>
                <a:lnTo>
                  <a:pt x="621811" y="92401"/>
                </a:lnTo>
                <a:cubicBezTo>
                  <a:pt x="622294" y="91919"/>
                  <a:pt x="622354" y="91376"/>
                  <a:pt x="621992" y="90772"/>
                </a:cubicBezTo>
                <a:cubicBezTo>
                  <a:pt x="620786" y="89807"/>
                  <a:pt x="620062" y="89204"/>
                  <a:pt x="619820" y="88963"/>
                </a:cubicBezTo>
                <a:cubicBezTo>
                  <a:pt x="619459" y="88601"/>
                  <a:pt x="619278" y="88178"/>
                  <a:pt x="619278" y="87696"/>
                </a:cubicBezTo>
                <a:lnTo>
                  <a:pt x="618373" y="85343"/>
                </a:lnTo>
                <a:lnTo>
                  <a:pt x="617649" y="88058"/>
                </a:lnTo>
                <a:cubicBezTo>
                  <a:pt x="617166" y="90350"/>
                  <a:pt x="616141" y="92582"/>
                  <a:pt x="614572" y="94754"/>
                </a:cubicBezTo>
                <a:cubicBezTo>
                  <a:pt x="613366" y="96564"/>
                  <a:pt x="611978" y="98313"/>
                  <a:pt x="610410" y="100002"/>
                </a:cubicBezTo>
                <a:lnTo>
                  <a:pt x="607152" y="102898"/>
                </a:lnTo>
                <a:lnTo>
                  <a:pt x="604800" y="104888"/>
                </a:lnTo>
                <a:lnTo>
                  <a:pt x="600999" y="107603"/>
                </a:lnTo>
                <a:lnTo>
                  <a:pt x="598284" y="109594"/>
                </a:lnTo>
                <a:lnTo>
                  <a:pt x="597380" y="109956"/>
                </a:lnTo>
                <a:cubicBezTo>
                  <a:pt x="596897" y="109232"/>
                  <a:pt x="596354" y="108991"/>
                  <a:pt x="595751" y="109232"/>
                </a:cubicBezTo>
                <a:cubicBezTo>
                  <a:pt x="595751" y="109232"/>
                  <a:pt x="595449" y="108991"/>
                  <a:pt x="594846" y="108508"/>
                </a:cubicBezTo>
                <a:lnTo>
                  <a:pt x="593398" y="109051"/>
                </a:lnTo>
                <a:cubicBezTo>
                  <a:pt x="593157" y="109292"/>
                  <a:pt x="592916" y="109292"/>
                  <a:pt x="592674" y="109051"/>
                </a:cubicBezTo>
                <a:cubicBezTo>
                  <a:pt x="592554" y="109051"/>
                  <a:pt x="592524" y="108960"/>
                  <a:pt x="592584" y="108779"/>
                </a:cubicBezTo>
                <a:cubicBezTo>
                  <a:pt x="592644" y="108598"/>
                  <a:pt x="592674" y="108448"/>
                  <a:pt x="592674" y="108327"/>
                </a:cubicBezTo>
                <a:cubicBezTo>
                  <a:pt x="592554" y="108086"/>
                  <a:pt x="592493" y="107663"/>
                  <a:pt x="592493" y="107060"/>
                </a:cubicBezTo>
                <a:cubicBezTo>
                  <a:pt x="592493" y="106939"/>
                  <a:pt x="592463" y="106789"/>
                  <a:pt x="592403" y="106608"/>
                </a:cubicBezTo>
                <a:cubicBezTo>
                  <a:pt x="592342" y="106427"/>
                  <a:pt x="592373" y="106216"/>
                  <a:pt x="592493" y="105974"/>
                </a:cubicBezTo>
                <a:cubicBezTo>
                  <a:pt x="592735" y="105612"/>
                  <a:pt x="592855" y="105130"/>
                  <a:pt x="592855" y="104526"/>
                </a:cubicBezTo>
                <a:cubicBezTo>
                  <a:pt x="592855" y="103923"/>
                  <a:pt x="592614" y="103139"/>
                  <a:pt x="592131" y="102174"/>
                </a:cubicBezTo>
                <a:cubicBezTo>
                  <a:pt x="591649" y="101450"/>
                  <a:pt x="591287" y="100424"/>
                  <a:pt x="591046" y="99097"/>
                </a:cubicBezTo>
                <a:cubicBezTo>
                  <a:pt x="591046" y="98735"/>
                  <a:pt x="591166" y="98313"/>
                  <a:pt x="591407" y="97830"/>
                </a:cubicBezTo>
                <a:lnTo>
                  <a:pt x="593036" y="96021"/>
                </a:lnTo>
                <a:cubicBezTo>
                  <a:pt x="593278" y="95779"/>
                  <a:pt x="593579" y="95568"/>
                  <a:pt x="593941" y="95387"/>
                </a:cubicBezTo>
                <a:cubicBezTo>
                  <a:pt x="594303" y="95206"/>
                  <a:pt x="594665" y="94935"/>
                  <a:pt x="595027" y="94573"/>
                </a:cubicBezTo>
                <a:cubicBezTo>
                  <a:pt x="595389" y="94090"/>
                  <a:pt x="595962" y="93487"/>
                  <a:pt x="596746" y="92763"/>
                </a:cubicBezTo>
                <a:cubicBezTo>
                  <a:pt x="597530" y="92039"/>
                  <a:pt x="598043" y="91315"/>
                  <a:pt x="598284" y="90591"/>
                </a:cubicBezTo>
                <a:cubicBezTo>
                  <a:pt x="598526" y="90109"/>
                  <a:pt x="598948" y="89626"/>
                  <a:pt x="599551" y="89144"/>
                </a:cubicBezTo>
                <a:cubicBezTo>
                  <a:pt x="600155" y="88661"/>
                  <a:pt x="600577" y="88359"/>
                  <a:pt x="600818" y="88239"/>
                </a:cubicBezTo>
                <a:lnTo>
                  <a:pt x="607333" y="81905"/>
                </a:lnTo>
                <a:lnTo>
                  <a:pt x="613124" y="77018"/>
                </a:lnTo>
                <a:cubicBezTo>
                  <a:pt x="614090" y="76174"/>
                  <a:pt x="615176" y="75932"/>
                  <a:pt x="616382" y="76294"/>
                </a:cubicBezTo>
                <a:close/>
                <a:moveTo>
                  <a:pt x="1225954" y="72494"/>
                </a:moveTo>
                <a:cubicBezTo>
                  <a:pt x="1225230" y="72494"/>
                  <a:pt x="1224294" y="72615"/>
                  <a:pt x="1223148" y="72856"/>
                </a:cubicBezTo>
                <a:cubicBezTo>
                  <a:pt x="1222002" y="73097"/>
                  <a:pt x="1221007" y="73278"/>
                  <a:pt x="1220162" y="73399"/>
                </a:cubicBezTo>
                <a:lnTo>
                  <a:pt x="1211294" y="73942"/>
                </a:lnTo>
                <a:lnTo>
                  <a:pt x="1208218" y="73942"/>
                </a:lnTo>
                <a:lnTo>
                  <a:pt x="1206227" y="73761"/>
                </a:lnTo>
                <a:lnTo>
                  <a:pt x="1205865" y="73761"/>
                </a:lnTo>
                <a:cubicBezTo>
                  <a:pt x="1202970" y="74243"/>
                  <a:pt x="1200858" y="74485"/>
                  <a:pt x="1199531" y="74485"/>
                </a:cubicBezTo>
                <a:cubicBezTo>
                  <a:pt x="1198445" y="74485"/>
                  <a:pt x="1197661" y="74424"/>
                  <a:pt x="1197178" y="74304"/>
                </a:cubicBezTo>
                <a:cubicBezTo>
                  <a:pt x="1196816" y="74304"/>
                  <a:pt x="1196575" y="74545"/>
                  <a:pt x="1196454" y="75028"/>
                </a:cubicBezTo>
                <a:lnTo>
                  <a:pt x="1196274" y="78285"/>
                </a:lnTo>
                <a:lnTo>
                  <a:pt x="1195912" y="83533"/>
                </a:lnTo>
                <a:cubicBezTo>
                  <a:pt x="1197118" y="83292"/>
                  <a:pt x="1197721" y="82809"/>
                  <a:pt x="1197721" y="82086"/>
                </a:cubicBezTo>
                <a:cubicBezTo>
                  <a:pt x="1198686" y="82327"/>
                  <a:pt x="1199471" y="82448"/>
                  <a:pt x="1200074" y="82448"/>
                </a:cubicBezTo>
                <a:cubicBezTo>
                  <a:pt x="1200918" y="82448"/>
                  <a:pt x="1201642" y="82206"/>
                  <a:pt x="1202246" y="81724"/>
                </a:cubicBezTo>
                <a:lnTo>
                  <a:pt x="1203151" y="82086"/>
                </a:lnTo>
                <a:cubicBezTo>
                  <a:pt x="1209424" y="81120"/>
                  <a:pt x="1214130" y="80457"/>
                  <a:pt x="1217267" y="80095"/>
                </a:cubicBezTo>
                <a:cubicBezTo>
                  <a:pt x="1220283" y="79612"/>
                  <a:pt x="1224928" y="79009"/>
                  <a:pt x="1231202" y="78285"/>
                </a:cubicBezTo>
                <a:lnTo>
                  <a:pt x="1233554" y="77923"/>
                </a:lnTo>
                <a:lnTo>
                  <a:pt x="1233373" y="73942"/>
                </a:lnTo>
                <a:cubicBezTo>
                  <a:pt x="1233373" y="73218"/>
                  <a:pt x="1233132" y="72796"/>
                  <a:pt x="1232650" y="72675"/>
                </a:cubicBezTo>
                <a:cubicBezTo>
                  <a:pt x="1231684" y="72554"/>
                  <a:pt x="1230116" y="72494"/>
                  <a:pt x="1227944" y="72494"/>
                </a:cubicBezTo>
                <a:close/>
                <a:moveTo>
                  <a:pt x="1379058" y="72313"/>
                </a:moveTo>
                <a:cubicBezTo>
                  <a:pt x="1377972" y="71951"/>
                  <a:pt x="1377249" y="72011"/>
                  <a:pt x="1376886" y="72494"/>
                </a:cubicBezTo>
                <a:lnTo>
                  <a:pt x="1376706" y="72494"/>
                </a:lnTo>
                <a:cubicBezTo>
                  <a:pt x="1376464" y="72615"/>
                  <a:pt x="1376193" y="72705"/>
                  <a:pt x="1375891" y="72765"/>
                </a:cubicBezTo>
                <a:cubicBezTo>
                  <a:pt x="1375590" y="72826"/>
                  <a:pt x="1375318" y="72976"/>
                  <a:pt x="1375077" y="73218"/>
                </a:cubicBezTo>
                <a:cubicBezTo>
                  <a:pt x="1374594" y="73700"/>
                  <a:pt x="1374051" y="73942"/>
                  <a:pt x="1373448" y="73942"/>
                </a:cubicBezTo>
                <a:cubicBezTo>
                  <a:pt x="1373086" y="73942"/>
                  <a:pt x="1372784" y="73881"/>
                  <a:pt x="1372543" y="73761"/>
                </a:cubicBezTo>
                <a:lnTo>
                  <a:pt x="1372181" y="73761"/>
                </a:lnTo>
                <a:lnTo>
                  <a:pt x="1370372" y="73942"/>
                </a:lnTo>
                <a:cubicBezTo>
                  <a:pt x="1368320" y="73700"/>
                  <a:pt x="1366209" y="73881"/>
                  <a:pt x="1364037" y="74485"/>
                </a:cubicBezTo>
                <a:lnTo>
                  <a:pt x="1358608" y="76475"/>
                </a:lnTo>
                <a:cubicBezTo>
                  <a:pt x="1357764" y="76717"/>
                  <a:pt x="1357100" y="77018"/>
                  <a:pt x="1356617" y="77380"/>
                </a:cubicBezTo>
                <a:cubicBezTo>
                  <a:pt x="1355894" y="77622"/>
                  <a:pt x="1355350" y="77742"/>
                  <a:pt x="1354989" y="77742"/>
                </a:cubicBezTo>
                <a:cubicBezTo>
                  <a:pt x="1354868" y="77742"/>
                  <a:pt x="1354566" y="77772"/>
                  <a:pt x="1354084" y="77833"/>
                </a:cubicBezTo>
                <a:cubicBezTo>
                  <a:pt x="1353601" y="77893"/>
                  <a:pt x="1353179" y="78164"/>
                  <a:pt x="1352817" y="78647"/>
                </a:cubicBezTo>
                <a:cubicBezTo>
                  <a:pt x="1352817" y="78768"/>
                  <a:pt x="1352696" y="78828"/>
                  <a:pt x="1352455" y="78828"/>
                </a:cubicBezTo>
                <a:lnTo>
                  <a:pt x="1348654" y="80095"/>
                </a:lnTo>
                <a:cubicBezTo>
                  <a:pt x="1348292" y="80215"/>
                  <a:pt x="1348021" y="80366"/>
                  <a:pt x="1347840" y="80547"/>
                </a:cubicBezTo>
                <a:cubicBezTo>
                  <a:pt x="1347659" y="80728"/>
                  <a:pt x="1347448" y="80819"/>
                  <a:pt x="1347207" y="80819"/>
                </a:cubicBezTo>
                <a:cubicBezTo>
                  <a:pt x="1346362" y="81060"/>
                  <a:pt x="1345578" y="81271"/>
                  <a:pt x="1344854" y="81452"/>
                </a:cubicBezTo>
                <a:cubicBezTo>
                  <a:pt x="1344130" y="81633"/>
                  <a:pt x="1343346" y="81844"/>
                  <a:pt x="1342501" y="82086"/>
                </a:cubicBezTo>
                <a:lnTo>
                  <a:pt x="1341234" y="82990"/>
                </a:lnTo>
                <a:cubicBezTo>
                  <a:pt x="1340873" y="83352"/>
                  <a:pt x="1340692" y="83533"/>
                  <a:pt x="1340692" y="83533"/>
                </a:cubicBezTo>
                <a:cubicBezTo>
                  <a:pt x="1340088" y="83895"/>
                  <a:pt x="1339787" y="84318"/>
                  <a:pt x="1339787" y="84800"/>
                </a:cubicBezTo>
                <a:lnTo>
                  <a:pt x="1339244" y="85886"/>
                </a:lnTo>
                <a:cubicBezTo>
                  <a:pt x="1339244" y="86007"/>
                  <a:pt x="1339184" y="86067"/>
                  <a:pt x="1339063" y="86067"/>
                </a:cubicBezTo>
                <a:cubicBezTo>
                  <a:pt x="1338942" y="86067"/>
                  <a:pt x="1338822" y="86127"/>
                  <a:pt x="1338701" y="86248"/>
                </a:cubicBezTo>
                <a:cubicBezTo>
                  <a:pt x="1337977" y="86731"/>
                  <a:pt x="1337434" y="87213"/>
                  <a:pt x="1337072" y="87696"/>
                </a:cubicBezTo>
                <a:lnTo>
                  <a:pt x="1336529" y="87877"/>
                </a:lnTo>
                <a:cubicBezTo>
                  <a:pt x="1336408" y="88480"/>
                  <a:pt x="1336348" y="89385"/>
                  <a:pt x="1336348" y="90591"/>
                </a:cubicBezTo>
                <a:cubicBezTo>
                  <a:pt x="1336469" y="90833"/>
                  <a:pt x="1336650" y="90953"/>
                  <a:pt x="1336891" y="90953"/>
                </a:cubicBezTo>
                <a:lnTo>
                  <a:pt x="1338339" y="91134"/>
                </a:lnTo>
                <a:lnTo>
                  <a:pt x="1338701" y="91134"/>
                </a:lnTo>
                <a:cubicBezTo>
                  <a:pt x="1339425" y="91134"/>
                  <a:pt x="1340510" y="91014"/>
                  <a:pt x="1341958" y="90772"/>
                </a:cubicBezTo>
                <a:lnTo>
                  <a:pt x="1345035" y="90229"/>
                </a:lnTo>
                <a:cubicBezTo>
                  <a:pt x="1346121" y="89867"/>
                  <a:pt x="1347116" y="89566"/>
                  <a:pt x="1348021" y="89325"/>
                </a:cubicBezTo>
                <a:cubicBezTo>
                  <a:pt x="1348926" y="89083"/>
                  <a:pt x="1349740" y="88842"/>
                  <a:pt x="1350464" y="88601"/>
                </a:cubicBezTo>
                <a:cubicBezTo>
                  <a:pt x="1351912" y="88359"/>
                  <a:pt x="1353058" y="88118"/>
                  <a:pt x="1353903" y="87877"/>
                </a:cubicBezTo>
                <a:lnTo>
                  <a:pt x="1356979" y="87153"/>
                </a:lnTo>
                <a:lnTo>
                  <a:pt x="1362409" y="86067"/>
                </a:lnTo>
                <a:cubicBezTo>
                  <a:pt x="1366028" y="85343"/>
                  <a:pt x="1368079" y="84921"/>
                  <a:pt x="1368562" y="84800"/>
                </a:cubicBezTo>
                <a:cubicBezTo>
                  <a:pt x="1368924" y="84680"/>
                  <a:pt x="1369346" y="84619"/>
                  <a:pt x="1369828" y="84619"/>
                </a:cubicBezTo>
                <a:cubicBezTo>
                  <a:pt x="1370311" y="84619"/>
                  <a:pt x="1370673" y="84559"/>
                  <a:pt x="1370914" y="84438"/>
                </a:cubicBezTo>
                <a:cubicBezTo>
                  <a:pt x="1371638" y="84197"/>
                  <a:pt x="1372242" y="84137"/>
                  <a:pt x="1372724" y="84257"/>
                </a:cubicBezTo>
                <a:cubicBezTo>
                  <a:pt x="1373569" y="84499"/>
                  <a:pt x="1374413" y="84830"/>
                  <a:pt x="1375258" y="85253"/>
                </a:cubicBezTo>
                <a:cubicBezTo>
                  <a:pt x="1376102" y="85675"/>
                  <a:pt x="1376947" y="86007"/>
                  <a:pt x="1377791" y="86248"/>
                </a:cubicBezTo>
                <a:cubicBezTo>
                  <a:pt x="1378154" y="85162"/>
                  <a:pt x="1378334" y="84378"/>
                  <a:pt x="1378334" y="83895"/>
                </a:cubicBezTo>
                <a:cubicBezTo>
                  <a:pt x="1378334" y="83654"/>
                  <a:pt x="1378515" y="82628"/>
                  <a:pt x="1378877" y="80819"/>
                </a:cubicBezTo>
                <a:lnTo>
                  <a:pt x="1379058" y="76294"/>
                </a:lnTo>
                <a:close/>
                <a:moveTo>
                  <a:pt x="821246" y="65074"/>
                </a:moveTo>
                <a:cubicBezTo>
                  <a:pt x="818229" y="65436"/>
                  <a:pt x="814610" y="65918"/>
                  <a:pt x="810387" y="66522"/>
                </a:cubicBezTo>
                <a:lnTo>
                  <a:pt x="800796" y="68150"/>
                </a:lnTo>
                <a:cubicBezTo>
                  <a:pt x="800434" y="68150"/>
                  <a:pt x="800192" y="68452"/>
                  <a:pt x="800072" y="69055"/>
                </a:cubicBezTo>
                <a:cubicBezTo>
                  <a:pt x="800072" y="69659"/>
                  <a:pt x="800011" y="70262"/>
                  <a:pt x="799891" y="70865"/>
                </a:cubicBezTo>
                <a:cubicBezTo>
                  <a:pt x="799770" y="71468"/>
                  <a:pt x="799710" y="72072"/>
                  <a:pt x="799710" y="72675"/>
                </a:cubicBezTo>
                <a:cubicBezTo>
                  <a:pt x="799589" y="72916"/>
                  <a:pt x="799559" y="73097"/>
                  <a:pt x="799619" y="73218"/>
                </a:cubicBezTo>
                <a:cubicBezTo>
                  <a:pt x="799680" y="73338"/>
                  <a:pt x="799710" y="73519"/>
                  <a:pt x="799710" y="73761"/>
                </a:cubicBezTo>
                <a:cubicBezTo>
                  <a:pt x="799951" y="73640"/>
                  <a:pt x="800222" y="73519"/>
                  <a:pt x="800524" y="73399"/>
                </a:cubicBezTo>
                <a:cubicBezTo>
                  <a:pt x="800826" y="73278"/>
                  <a:pt x="801158" y="73218"/>
                  <a:pt x="801519" y="73218"/>
                </a:cubicBezTo>
                <a:cubicBezTo>
                  <a:pt x="803450" y="73097"/>
                  <a:pt x="806285" y="73037"/>
                  <a:pt x="810025" y="73037"/>
                </a:cubicBezTo>
                <a:lnTo>
                  <a:pt x="823055" y="72132"/>
                </a:lnTo>
                <a:cubicBezTo>
                  <a:pt x="823659" y="72132"/>
                  <a:pt x="824081" y="71891"/>
                  <a:pt x="824322" y="71408"/>
                </a:cubicBezTo>
                <a:cubicBezTo>
                  <a:pt x="824926" y="70443"/>
                  <a:pt x="825227" y="69236"/>
                  <a:pt x="825227" y="67789"/>
                </a:cubicBezTo>
                <a:cubicBezTo>
                  <a:pt x="825227" y="66703"/>
                  <a:pt x="825167" y="65918"/>
                  <a:pt x="825046" y="65436"/>
                </a:cubicBezTo>
                <a:cubicBezTo>
                  <a:pt x="825046" y="65315"/>
                  <a:pt x="824956" y="65225"/>
                  <a:pt x="824775" y="65164"/>
                </a:cubicBezTo>
                <a:cubicBezTo>
                  <a:pt x="824594" y="65104"/>
                  <a:pt x="824443" y="65074"/>
                  <a:pt x="824322" y="65074"/>
                </a:cubicBezTo>
                <a:close/>
                <a:moveTo>
                  <a:pt x="838076" y="64893"/>
                </a:moveTo>
                <a:cubicBezTo>
                  <a:pt x="837473" y="65014"/>
                  <a:pt x="836508" y="65074"/>
                  <a:pt x="835181" y="65074"/>
                </a:cubicBezTo>
                <a:cubicBezTo>
                  <a:pt x="834940" y="65195"/>
                  <a:pt x="834668" y="65345"/>
                  <a:pt x="834366" y="65526"/>
                </a:cubicBezTo>
                <a:cubicBezTo>
                  <a:pt x="834065" y="65707"/>
                  <a:pt x="833793" y="65798"/>
                  <a:pt x="833552" y="65798"/>
                </a:cubicBezTo>
                <a:lnTo>
                  <a:pt x="832828" y="65436"/>
                </a:lnTo>
                <a:lnTo>
                  <a:pt x="832647" y="65436"/>
                </a:lnTo>
                <a:cubicBezTo>
                  <a:pt x="831561" y="66884"/>
                  <a:pt x="831018" y="67608"/>
                  <a:pt x="831018" y="67608"/>
                </a:cubicBezTo>
                <a:cubicBezTo>
                  <a:pt x="830777" y="67849"/>
                  <a:pt x="830536" y="68181"/>
                  <a:pt x="830294" y="68603"/>
                </a:cubicBezTo>
                <a:cubicBezTo>
                  <a:pt x="830053" y="69025"/>
                  <a:pt x="829752" y="69417"/>
                  <a:pt x="829390" y="69779"/>
                </a:cubicBezTo>
                <a:lnTo>
                  <a:pt x="827580" y="71227"/>
                </a:lnTo>
                <a:lnTo>
                  <a:pt x="827761" y="71589"/>
                </a:lnTo>
                <a:lnTo>
                  <a:pt x="828123" y="71589"/>
                </a:lnTo>
                <a:cubicBezTo>
                  <a:pt x="835241" y="70865"/>
                  <a:pt x="839946" y="70383"/>
                  <a:pt x="842239" y="70141"/>
                </a:cubicBezTo>
                <a:lnTo>
                  <a:pt x="856174" y="69779"/>
                </a:lnTo>
                <a:cubicBezTo>
                  <a:pt x="856294" y="69779"/>
                  <a:pt x="856476" y="69749"/>
                  <a:pt x="856717" y="69689"/>
                </a:cubicBezTo>
                <a:cubicBezTo>
                  <a:pt x="856958" y="69628"/>
                  <a:pt x="857079" y="69417"/>
                  <a:pt x="857079" y="69055"/>
                </a:cubicBezTo>
                <a:cubicBezTo>
                  <a:pt x="857079" y="67849"/>
                  <a:pt x="857139" y="66944"/>
                  <a:pt x="857260" y="66341"/>
                </a:cubicBezTo>
                <a:cubicBezTo>
                  <a:pt x="857260" y="65617"/>
                  <a:pt x="856958" y="65255"/>
                  <a:pt x="856355" y="65255"/>
                </a:cubicBezTo>
                <a:lnTo>
                  <a:pt x="855269" y="65255"/>
                </a:lnTo>
                <a:lnTo>
                  <a:pt x="848935" y="65255"/>
                </a:lnTo>
                <a:cubicBezTo>
                  <a:pt x="848090" y="65376"/>
                  <a:pt x="847246" y="65376"/>
                  <a:pt x="846401" y="65255"/>
                </a:cubicBezTo>
                <a:cubicBezTo>
                  <a:pt x="843385" y="64893"/>
                  <a:pt x="840610" y="64772"/>
                  <a:pt x="838076" y="64893"/>
                </a:cubicBezTo>
                <a:close/>
                <a:moveTo>
                  <a:pt x="43434" y="57654"/>
                </a:moveTo>
                <a:cubicBezTo>
                  <a:pt x="41383" y="57654"/>
                  <a:pt x="39815" y="57714"/>
                  <a:pt x="38729" y="57835"/>
                </a:cubicBezTo>
                <a:cubicBezTo>
                  <a:pt x="37884" y="57835"/>
                  <a:pt x="36859" y="57956"/>
                  <a:pt x="35652" y="58197"/>
                </a:cubicBezTo>
                <a:cubicBezTo>
                  <a:pt x="35170" y="58197"/>
                  <a:pt x="34717" y="58257"/>
                  <a:pt x="34295" y="58378"/>
                </a:cubicBezTo>
                <a:cubicBezTo>
                  <a:pt x="33873" y="58498"/>
                  <a:pt x="33481" y="58559"/>
                  <a:pt x="33119" y="58559"/>
                </a:cubicBezTo>
                <a:lnTo>
                  <a:pt x="32757" y="58559"/>
                </a:lnTo>
                <a:cubicBezTo>
                  <a:pt x="32395" y="58438"/>
                  <a:pt x="31912" y="58378"/>
                  <a:pt x="31309" y="58378"/>
                </a:cubicBezTo>
                <a:cubicBezTo>
                  <a:pt x="30585" y="58378"/>
                  <a:pt x="30042" y="58498"/>
                  <a:pt x="29680" y="58740"/>
                </a:cubicBezTo>
                <a:cubicBezTo>
                  <a:pt x="29559" y="58860"/>
                  <a:pt x="29318" y="58921"/>
                  <a:pt x="28956" y="58921"/>
                </a:cubicBezTo>
                <a:cubicBezTo>
                  <a:pt x="28232" y="58800"/>
                  <a:pt x="27599" y="58770"/>
                  <a:pt x="27056" y="58830"/>
                </a:cubicBezTo>
                <a:cubicBezTo>
                  <a:pt x="26513" y="58891"/>
                  <a:pt x="26000" y="58921"/>
                  <a:pt x="25518" y="58921"/>
                </a:cubicBezTo>
                <a:cubicBezTo>
                  <a:pt x="25035" y="59041"/>
                  <a:pt x="24281" y="59192"/>
                  <a:pt x="23256" y="59373"/>
                </a:cubicBezTo>
                <a:cubicBezTo>
                  <a:pt x="22230" y="59554"/>
                  <a:pt x="21295" y="59826"/>
                  <a:pt x="20450" y="60188"/>
                </a:cubicBezTo>
                <a:cubicBezTo>
                  <a:pt x="20088" y="60550"/>
                  <a:pt x="19726" y="60731"/>
                  <a:pt x="19365" y="60731"/>
                </a:cubicBezTo>
                <a:cubicBezTo>
                  <a:pt x="18882" y="60731"/>
                  <a:pt x="18037" y="60610"/>
                  <a:pt x="16831" y="60369"/>
                </a:cubicBezTo>
                <a:cubicBezTo>
                  <a:pt x="16590" y="60248"/>
                  <a:pt x="16137" y="60097"/>
                  <a:pt x="15474" y="59916"/>
                </a:cubicBezTo>
                <a:cubicBezTo>
                  <a:pt x="14810" y="59735"/>
                  <a:pt x="14237" y="59403"/>
                  <a:pt x="13754" y="58921"/>
                </a:cubicBezTo>
                <a:cubicBezTo>
                  <a:pt x="13513" y="58679"/>
                  <a:pt x="13272" y="58679"/>
                  <a:pt x="13030" y="58921"/>
                </a:cubicBezTo>
                <a:cubicBezTo>
                  <a:pt x="12789" y="59162"/>
                  <a:pt x="12729" y="59403"/>
                  <a:pt x="12849" y="59645"/>
                </a:cubicBezTo>
                <a:lnTo>
                  <a:pt x="12849" y="61092"/>
                </a:lnTo>
                <a:cubicBezTo>
                  <a:pt x="12849" y="61696"/>
                  <a:pt x="12729" y="62601"/>
                  <a:pt x="12487" y="63807"/>
                </a:cubicBezTo>
                <a:cubicBezTo>
                  <a:pt x="12367" y="64290"/>
                  <a:pt x="12337" y="64742"/>
                  <a:pt x="12397" y="65164"/>
                </a:cubicBezTo>
                <a:cubicBezTo>
                  <a:pt x="12457" y="65587"/>
                  <a:pt x="12427" y="66039"/>
                  <a:pt x="12306" y="66522"/>
                </a:cubicBezTo>
                <a:cubicBezTo>
                  <a:pt x="12186" y="66884"/>
                  <a:pt x="12065" y="67246"/>
                  <a:pt x="11945" y="67608"/>
                </a:cubicBezTo>
                <a:cubicBezTo>
                  <a:pt x="11824" y="67970"/>
                  <a:pt x="11764" y="68392"/>
                  <a:pt x="11764" y="68874"/>
                </a:cubicBezTo>
                <a:cubicBezTo>
                  <a:pt x="11764" y="69478"/>
                  <a:pt x="11824" y="69990"/>
                  <a:pt x="11945" y="70413"/>
                </a:cubicBezTo>
                <a:cubicBezTo>
                  <a:pt x="12065" y="70835"/>
                  <a:pt x="12126" y="71287"/>
                  <a:pt x="12126" y="71770"/>
                </a:cubicBezTo>
                <a:cubicBezTo>
                  <a:pt x="12246" y="72373"/>
                  <a:pt x="12548" y="72615"/>
                  <a:pt x="13030" y="72494"/>
                </a:cubicBezTo>
                <a:lnTo>
                  <a:pt x="15745" y="72313"/>
                </a:lnTo>
                <a:cubicBezTo>
                  <a:pt x="24311" y="71830"/>
                  <a:pt x="30585" y="71529"/>
                  <a:pt x="34566" y="71408"/>
                </a:cubicBezTo>
                <a:cubicBezTo>
                  <a:pt x="37583" y="71287"/>
                  <a:pt x="42107" y="71227"/>
                  <a:pt x="48140" y="71227"/>
                </a:cubicBezTo>
                <a:cubicBezTo>
                  <a:pt x="48984" y="71227"/>
                  <a:pt x="49406" y="70865"/>
                  <a:pt x="49406" y="70141"/>
                </a:cubicBezTo>
                <a:cubicBezTo>
                  <a:pt x="49406" y="68573"/>
                  <a:pt x="49527" y="66341"/>
                  <a:pt x="49768" y="63445"/>
                </a:cubicBezTo>
                <a:cubicBezTo>
                  <a:pt x="49768" y="62359"/>
                  <a:pt x="49889" y="60489"/>
                  <a:pt x="50130" y="57835"/>
                </a:cubicBezTo>
                <a:cubicBezTo>
                  <a:pt x="49889" y="57835"/>
                  <a:pt x="49618" y="57805"/>
                  <a:pt x="49316" y="57744"/>
                </a:cubicBezTo>
                <a:cubicBezTo>
                  <a:pt x="49014" y="57684"/>
                  <a:pt x="48622" y="57714"/>
                  <a:pt x="48140" y="57835"/>
                </a:cubicBezTo>
                <a:cubicBezTo>
                  <a:pt x="48019" y="57835"/>
                  <a:pt x="47808" y="57865"/>
                  <a:pt x="47506" y="57925"/>
                </a:cubicBezTo>
                <a:cubicBezTo>
                  <a:pt x="47205" y="57986"/>
                  <a:pt x="46993" y="57956"/>
                  <a:pt x="46873" y="57835"/>
                </a:cubicBezTo>
                <a:cubicBezTo>
                  <a:pt x="46149" y="57714"/>
                  <a:pt x="45003" y="57654"/>
                  <a:pt x="43434" y="57654"/>
                </a:cubicBezTo>
                <a:close/>
                <a:moveTo>
                  <a:pt x="75829" y="56930"/>
                </a:moveTo>
                <a:cubicBezTo>
                  <a:pt x="75346" y="56930"/>
                  <a:pt x="74502" y="57051"/>
                  <a:pt x="73295" y="57292"/>
                </a:cubicBezTo>
                <a:cubicBezTo>
                  <a:pt x="72089" y="57533"/>
                  <a:pt x="71123" y="57654"/>
                  <a:pt x="70400" y="57654"/>
                </a:cubicBezTo>
                <a:cubicBezTo>
                  <a:pt x="69314" y="57654"/>
                  <a:pt x="68198" y="57594"/>
                  <a:pt x="67051" y="57473"/>
                </a:cubicBezTo>
                <a:cubicBezTo>
                  <a:pt x="65905" y="57352"/>
                  <a:pt x="64669" y="57292"/>
                  <a:pt x="63341" y="57292"/>
                </a:cubicBezTo>
                <a:lnTo>
                  <a:pt x="62437" y="57292"/>
                </a:lnTo>
                <a:cubicBezTo>
                  <a:pt x="61833" y="57171"/>
                  <a:pt x="61532" y="57413"/>
                  <a:pt x="61532" y="58016"/>
                </a:cubicBezTo>
                <a:lnTo>
                  <a:pt x="61532" y="61273"/>
                </a:lnTo>
                <a:cubicBezTo>
                  <a:pt x="61532" y="65376"/>
                  <a:pt x="61471" y="68452"/>
                  <a:pt x="61351" y="70503"/>
                </a:cubicBezTo>
                <a:cubicBezTo>
                  <a:pt x="61351" y="70986"/>
                  <a:pt x="61592" y="71167"/>
                  <a:pt x="62075" y="71046"/>
                </a:cubicBezTo>
                <a:lnTo>
                  <a:pt x="62980" y="71046"/>
                </a:lnTo>
                <a:cubicBezTo>
                  <a:pt x="72149" y="70322"/>
                  <a:pt x="79086" y="69840"/>
                  <a:pt x="83792" y="69598"/>
                </a:cubicBezTo>
                <a:cubicBezTo>
                  <a:pt x="85601" y="69478"/>
                  <a:pt x="88497" y="69417"/>
                  <a:pt x="92478" y="69417"/>
                </a:cubicBezTo>
                <a:cubicBezTo>
                  <a:pt x="92478" y="66884"/>
                  <a:pt x="92358" y="62963"/>
                  <a:pt x="92116" y="57654"/>
                </a:cubicBezTo>
                <a:cubicBezTo>
                  <a:pt x="92116" y="57533"/>
                  <a:pt x="92056" y="57413"/>
                  <a:pt x="91936" y="57292"/>
                </a:cubicBezTo>
                <a:cubicBezTo>
                  <a:pt x="91815" y="57171"/>
                  <a:pt x="91694" y="57111"/>
                  <a:pt x="91574" y="57111"/>
                </a:cubicBezTo>
                <a:lnTo>
                  <a:pt x="85058" y="57111"/>
                </a:lnTo>
                <a:lnTo>
                  <a:pt x="79810" y="57292"/>
                </a:lnTo>
                <a:cubicBezTo>
                  <a:pt x="78121" y="57051"/>
                  <a:pt x="76794" y="56930"/>
                  <a:pt x="75829" y="56930"/>
                </a:cubicBezTo>
                <a:close/>
                <a:moveTo>
                  <a:pt x="1231202" y="55120"/>
                </a:moveTo>
                <a:lnTo>
                  <a:pt x="1230659" y="55301"/>
                </a:lnTo>
                <a:cubicBezTo>
                  <a:pt x="1229573" y="55663"/>
                  <a:pt x="1227944" y="55844"/>
                  <a:pt x="1225772" y="55844"/>
                </a:cubicBezTo>
                <a:lnTo>
                  <a:pt x="1222334" y="55663"/>
                </a:lnTo>
                <a:lnTo>
                  <a:pt x="1221610" y="55663"/>
                </a:lnTo>
                <a:lnTo>
                  <a:pt x="1218352" y="55844"/>
                </a:lnTo>
                <a:cubicBezTo>
                  <a:pt x="1217749" y="55844"/>
                  <a:pt x="1216724" y="55724"/>
                  <a:pt x="1215276" y="55482"/>
                </a:cubicBezTo>
                <a:cubicBezTo>
                  <a:pt x="1214793" y="55362"/>
                  <a:pt x="1214190" y="55301"/>
                  <a:pt x="1213466" y="55301"/>
                </a:cubicBezTo>
                <a:cubicBezTo>
                  <a:pt x="1212260" y="55301"/>
                  <a:pt x="1211053" y="55603"/>
                  <a:pt x="1209847" y="56206"/>
                </a:cubicBezTo>
                <a:cubicBezTo>
                  <a:pt x="1208278" y="57051"/>
                  <a:pt x="1206589" y="57473"/>
                  <a:pt x="1204779" y="57473"/>
                </a:cubicBezTo>
                <a:lnTo>
                  <a:pt x="1203874" y="57473"/>
                </a:lnTo>
                <a:lnTo>
                  <a:pt x="1203332" y="57473"/>
                </a:lnTo>
                <a:cubicBezTo>
                  <a:pt x="1202728" y="56990"/>
                  <a:pt x="1201944" y="56749"/>
                  <a:pt x="1200979" y="56749"/>
                </a:cubicBezTo>
                <a:cubicBezTo>
                  <a:pt x="1200255" y="56749"/>
                  <a:pt x="1199290" y="56870"/>
                  <a:pt x="1198083" y="57111"/>
                </a:cubicBezTo>
                <a:cubicBezTo>
                  <a:pt x="1197721" y="57473"/>
                  <a:pt x="1197540" y="57835"/>
                  <a:pt x="1197540" y="58197"/>
                </a:cubicBezTo>
                <a:cubicBezTo>
                  <a:pt x="1197420" y="58921"/>
                  <a:pt x="1197359" y="60007"/>
                  <a:pt x="1197359" y="61454"/>
                </a:cubicBezTo>
                <a:cubicBezTo>
                  <a:pt x="1197239" y="62178"/>
                  <a:pt x="1197208" y="62812"/>
                  <a:pt x="1197269" y="63355"/>
                </a:cubicBezTo>
                <a:cubicBezTo>
                  <a:pt x="1197329" y="63898"/>
                  <a:pt x="1197359" y="64350"/>
                  <a:pt x="1197359" y="64712"/>
                </a:cubicBezTo>
                <a:lnTo>
                  <a:pt x="1202970" y="64350"/>
                </a:lnTo>
                <a:lnTo>
                  <a:pt x="1206770" y="63807"/>
                </a:lnTo>
                <a:cubicBezTo>
                  <a:pt x="1208218" y="63566"/>
                  <a:pt x="1209424" y="63445"/>
                  <a:pt x="1210390" y="63445"/>
                </a:cubicBezTo>
                <a:lnTo>
                  <a:pt x="1214371" y="62902"/>
                </a:lnTo>
                <a:cubicBezTo>
                  <a:pt x="1217508" y="62420"/>
                  <a:pt x="1219861" y="62178"/>
                  <a:pt x="1221429" y="62178"/>
                </a:cubicBezTo>
                <a:lnTo>
                  <a:pt x="1221791" y="62178"/>
                </a:lnTo>
                <a:lnTo>
                  <a:pt x="1225592" y="61635"/>
                </a:lnTo>
                <a:lnTo>
                  <a:pt x="1232830" y="61454"/>
                </a:lnTo>
                <a:cubicBezTo>
                  <a:pt x="1233434" y="61454"/>
                  <a:pt x="1233675" y="61153"/>
                  <a:pt x="1233554" y="60550"/>
                </a:cubicBezTo>
                <a:cubicBezTo>
                  <a:pt x="1233072" y="58860"/>
                  <a:pt x="1232770" y="57533"/>
                  <a:pt x="1232650" y="56568"/>
                </a:cubicBezTo>
                <a:cubicBezTo>
                  <a:pt x="1232408" y="55603"/>
                  <a:pt x="1231926" y="55120"/>
                  <a:pt x="1231202" y="55120"/>
                </a:cubicBezTo>
                <a:close/>
                <a:moveTo>
                  <a:pt x="822332" y="51863"/>
                </a:moveTo>
                <a:cubicBezTo>
                  <a:pt x="821728" y="51863"/>
                  <a:pt x="820884" y="51923"/>
                  <a:pt x="819798" y="52044"/>
                </a:cubicBezTo>
                <a:cubicBezTo>
                  <a:pt x="818712" y="52164"/>
                  <a:pt x="817807" y="52285"/>
                  <a:pt x="817083" y="52406"/>
                </a:cubicBezTo>
                <a:cubicBezTo>
                  <a:pt x="816480" y="52406"/>
                  <a:pt x="815967" y="52466"/>
                  <a:pt x="815545" y="52587"/>
                </a:cubicBezTo>
                <a:cubicBezTo>
                  <a:pt x="815123" y="52707"/>
                  <a:pt x="814670" y="52768"/>
                  <a:pt x="814188" y="52768"/>
                </a:cubicBezTo>
                <a:cubicBezTo>
                  <a:pt x="813584" y="52768"/>
                  <a:pt x="812710" y="52798"/>
                  <a:pt x="811564" y="52858"/>
                </a:cubicBezTo>
                <a:cubicBezTo>
                  <a:pt x="810417" y="52918"/>
                  <a:pt x="809422" y="53069"/>
                  <a:pt x="808578" y="53311"/>
                </a:cubicBezTo>
                <a:cubicBezTo>
                  <a:pt x="807733" y="53552"/>
                  <a:pt x="806647" y="53944"/>
                  <a:pt x="805320" y="54487"/>
                </a:cubicBezTo>
                <a:cubicBezTo>
                  <a:pt x="803993" y="55030"/>
                  <a:pt x="802907" y="55422"/>
                  <a:pt x="802062" y="55663"/>
                </a:cubicBezTo>
                <a:cubicBezTo>
                  <a:pt x="801338" y="56025"/>
                  <a:pt x="800856" y="56357"/>
                  <a:pt x="800615" y="56659"/>
                </a:cubicBezTo>
                <a:cubicBezTo>
                  <a:pt x="800373" y="56960"/>
                  <a:pt x="800253" y="57473"/>
                  <a:pt x="800253" y="58197"/>
                </a:cubicBezTo>
                <a:cubicBezTo>
                  <a:pt x="800373" y="58559"/>
                  <a:pt x="800403" y="58860"/>
                  <a:pt x="800343" y="59102"/>
                </a:cubicBezTo>
                <a:cubicBezTo>
                  <a:pt x="800283" y="59343"/>
                  <a:pt x="800253" y="59584"/>
                  <a:pt x="800253" y="59826"/>
                </a:cubicBezTo>
                <a:lnTo>
                  <a:pt x="800253" y="62359"/>
                </a:lnTo>
                <a:cubicBezTo>
                  <a:pt x="808336" y="61273"/>
                  <a:pt x="816359" y="60369"/>
                  <a:pt x="824322" y="59645"/>
                </a:cubicBezTo>
                <a:lnTo>
                  <a:pt x="823779" y="52587"/>
                </a:lnTo>
                <a:cubicBezTo>
                  <a:pt x="823779" y="51983"/>
                  <a:pt x="823538" y="51742"/>
                  <a:pt x="823055" y="51863"/>
                </a:cubicBezTo>
                <a:close/>
                <a:moveTo>
                  <a:pt x="849840" y="51139"/>
                </a:moveTo>
                <a:lnTo>
                  <a:pt x="846220" y="51320"/>
                </a:lnTo>
                <a:cubicBezTo>
                  <a:pt x="842842" y="51320"/>
                  <a:pt x="840308" y="51380"/>
                  <a:pt x="838619" y="51501"/>
                </a:cubicBezTo>
                <a:cubicBezTo>
                  <a:pt x="838499" y="51501"/>
                  <a:pt x="838348" y="51561"/>
                  <a:pt x="838167" y="51682"/>
                </a:cubicBezTo>
                <a:cubicBezTo>
                  <a:pt x="837986" y="51802"/>
                  <a:pt x="837895" y="51983"/>
                  <a:pt x="837895" y="52225"/>
                </a:cubicBezTo>
                <a:lnTo>
                  <a:pt x="837352" y="58378"/>
                </a:lnTo>
                <a:lnTo>
                  <a:pt x="840791" y="57835"/>
                </a:lnTo>
                <a:cubicBezTo>
                  <a:pt x="841274" y="57835"/>
                  <a:pt x="844652" y="57473"/>
                  <a:pt x="850926" y="56749"/>
                </a:cubicBezTo>
                <a:cubicBezTo>
                  <a:pt x="852132" y="56628"/>
                  <a:pt x="853821" y="56568"/>
                  <a:pt x="855993" y="56568"/>
                </a:cubicBezTo>
                <a:cubicBezTo>
                  <a:pt x="856476" y="56327"/>
                  <a:pt x="856717" y="56085"/>
                  <a:pt x="856717" y="55844"/>
                </a:cubicBezTo>
                <a:cubicBezTo>
                  <a:pt x="856958" y="54638"/>
                  <a:pt x="856958" y="53431"/>
                  <a:pt x="856717" y="52225"/>
                </a:cubicBezTo>
                <a:cubicBezTo>
                  <a:pt x="856717" y="51863"/>
                  <a:pt x="856596" y="51682"/>
                  <a:pt x="856355" y="51682"/>
                </a:cubicBezTo>
                <a:cubicBezTo>
                  <a:pt x="854424" y="51320"/>
                  <a:pt x="852253" y="51139"/>
                  <a:pt x="849840" y="51139"/>
                </a:cubicBezTo>
                <a:close/>
                <a:moveTo>
                  <a:pt x="1153382" y="49510"/>
                </a:moveTo>
                <a:lnTo>
                  <a:pt x="1153563" y="49510"/>
                </a:lnTo>
                <a:cubicBezTo>
                  <a:pt x="1153563" y="50596"/>
                  <a:pt x="1153443" y="51380"/>
                  <a:pt x="1153202" y="51863"/>
                </a:cubicBezTo>
                <a:cubicBezTo>
                  <a:pt x="1152478" y="53552"/>
                  <a:pt x="1151874" y="54819"/>
                  <a:pt x="1151392" y="55663"/>
                </a:cubicBezTo>
                <a:cubicBezTo>
                  <a:pt x="1149703" y="58197"/>
                  <a:pt x="1147410" y="60670"/>
                  <a:pt x="1144515" y="63083"/>
                </a:cubicBezTo>
                <a:lnTo>
                  <a:pt x="1142162" y="65255"/>
                </a:lnTo>
                <a:lnTo>
                  <a:pt x="1138362" y="67789"/>
                </a:lnTo>
                <a:cubicBezTo>
                  <a:pt x="1137758" y="68150"/>
                  <a:pt x="1137095" y="67970"/>
                  <a:pt x="1136371" y="67246"/>
                </a:cubicBezTo>
                <a:close/>
                <a:moveTo>
                  <a:pt x="1163155" y="49329"/>
                </a:moveTo>
                <a:lnTo>
                  <a:pt x="1164603" y="49329"/>
                </a:lnTo>
                <a:lnTo>
                  <a:pt x="1167498" y="49510"/>
                </a:lnTo>
                <a:cubicBezTo>
                  <a:pt x="1169670" y="49631"/>
                  <a:pt x="1170756" y="50596"/>
                  <a:pt x="1170756" y="52406"/>
                </a:cubicBezTo>
                <a:cubicBezTo>
                  <a:pt x="1170756" y="53009"/>
                  <a:pt x="1170696" y="53492"/>
                  <a:pt x="1170575" y="53853"/>
                </a:cubicBezTo>
                <a:cubicBezTo>
                  <a:pt x="1170454" y="54095"/>
                  <a:pt x="1170394" y="54457"/>
                  <a:pt x="1170394" y="54939"/>
                </a:cubicBezTo>
                <a:lnTo>
                  <a:pt x="1170394" y="55844"/>
                </a:lnTo>
                <a:lnTo>
                  <a:pt x="1167680" y="61635"/>
                </a:lnTo>
                <a:cubicBezTo>
                  <a:pt x="1166835" y="63083"/>
                  <a:pt x="1166081" y="64350"/>
                  <a:pt x="1165417" y="65436"/>
                </a:cubicBezTo>
                <a:cubicBezTo>
                  <a:pt x="1164754" y="66522"/>
                  <a:pt x="1164181" y="67487"/>
                  <a:pt x="1163698" y="68331"/>
                </a:cubicBezTo>
                <a:cubicBezTo>
                  <a:pt x="1163577" y="68573"/>
                  <a:pt x="1162914" y="69598"/>
                  <a:pt x="1161707" y="71408"/>
                </a:cubicBezTo>
                <a:cubicBezTo>
                  <a:pt x="1161104" y="72253"/>
                  <a:pt x="1160380" y="73278"/>
                  <a:pt x="1159536" y="74485"/>
                </a:cubicBezTo>
                <a:cubicBezTo>
                  <a:pt x="1158691" y="75691"/>
                  <a:pt x="1157726" y="77079"/>
                  <a:pt x="1156640" y="78647"/>
                </a:cubicBezTo>
                <a:lnTo>
                  <a:pt x="1151754" y="86248"/>
                </a:lnTo>
                <a:cubicBezTo>
                  <a:pt x="1150909" y="87696"/>
                  <a:pt x="1149884" y="89083"/>
                  <a:pt x="1148677" y="90410"/>
                </a:cubicBezTo>
                <a:cubicBezTo>
                  <a:pt x="1146144" y="93668"/>
                  <a:pt x="1144876" y="95297"/>
                  <a:pt x="1144876" y="95297"/>
                </a:cubicBezTo>
                <a:cubicBezTo>
                  <a:pt x="1144515" y="95779"/>
                  <a:pt x="1143942" y="96503"/>
                  <a:pt x="1143157" y="97468"/>
                </a:cubicBezTo>
                <a:cubicBezTo>
                  <a:pt x="1142373" y="98434"/>
                  <a:pt x="1141619" y="99158"/>
                  <a:pt x="1140895" y="99640"/>
                </a:cubicBezTo>
                <a:cubicBezTo>
                  <a:pt x="1140533" y="99881"/>
                  <a:pt x="1139628" y="100726"/>
                  <a:pt x="1138181" y="102174"/>
                </a:cubicBezTo>
                <a:cubicBezTo>
                  <a:pt x="1136853" y="103501"/>
                  <a:pt x="1135828" y="104406"/>
                  <a:pt x="1135104" y="104888"/>
                </a:cubicBezTo>
                <a:lnTo>
                  <a:pt x="1133656" y="105431"/>
                </a:lnTo>
                <a:cubicBezTo>
                  <a:pt x="1133536" y="105431"/>
                  <a:pt x="1133385" y="105341"/>
                  <a:pt x="1133204" y="105160"/>
                </a:cubicBezTo>
                <a:cubicBezTo>
                  <a:pt x="1133023" y="104979"/>
                  <a:pt x="1132932" y="104768"/>
                  <a:pt x="1132932" y="104526"/>
                </a:cubicBezTo>
                <a:cubicBezTo>
                  <a:pt x="1132691" y="102717"/>
                  <a:pt x="1133174" y="101148"/>
                  <a:pt x="1134380" y="99821"/>
                </a:cubicBezTo>
                <a:cubicBezTo>
                  <a:pt x="1136190" y="98011"/>
                  <a:pt x="1137095" y="97106"/>
                  <a:pt x="1137095" y="97106"/>
                </a:cubicBezTo>
                <a:cubicBezTo>
                  <a:pt x="1139146" y="94693"/>
                  <a:pt x="1140111" y="93547"/>
                  <a:pt x="1139990" y="93668"/>
                </a:cubicBezTo>
                <a:lnTo>
                  <a:pt x="1141438" y="92220"/>
                </a:lnTo>
                <a:lnTo>
                  <a:pt x="1143791" y="89144"/>
                </a:lnTo>
                <a:lnTo>
                  <a:pt x="1146144" y="86610"/>
                </a:lnTo>
                <a:cubicBezTo>
                  <a:pt x="1146385" y="86369"/>
                  <a:pt x="1146747" y="85765"/>
                  <a:pt x="1147229" y="84800"/>
                </a:cubicBezTo>
                <a:cubicBezTo>
                  <a:pt x="1148918" y="82628"/>
                  <a:pt x="1150125" y="80939"/>
                  <a:pt x="1150849" y="79733"/>
                </a:cubicBezTo>
                <a:cubicBezTo>
                  <a:pt x="1151452" y="78768"/>
                  <a:pt x="1152025" y="77833"/>
                  <a:pt x="1152568" y="76928"/>
                </a:cubicBezTo>
                <a:cubicBezTo>
                  <a:pt x="1153111" y="76023"/>
                  <a:pt x="1153563" y="75209"/>
                  <a:pt x="1153925" y="74485"/>
                </a:cubicBezTo>
                <a:cubicBezTo>
                  <a:pt x="1157545" y="69417"/>
                  <a:pt x="1159355" y="66884"/>
                  <a:pt x="1159355" y="66884"/>
                </a:cubicBezTo>
                <a:cubicBezTo>
                  <a:pt x="1160802" y="64953"/>
                  <a:pt x="1162009" y="63023"/>
                  <a:pt x="1162974" y="61092"/>
                </a:cubicBezTo>
                <a:cubicBezTo>
                  <a:pt x="1163215" y="60731"/>
                  <a:pt x="1163819" y="59584"/>
                  <a:pt x="1164784" y="57654"/>
                </a:cubicBezTo>
                <a:cubicBezTo>
                  <a:pt x="1165266" y="56930"/>
                  <a:pt x="1165387" y="56357"/>
                  <a:pt x="1165146" y="55935"/>
                </a:cubicBezTo>
                <a:cubicBezTo>
                  <a:pt x="1164904" y="55512"/>
                  <a:pt x="1164362" y="55301"/>
                  <a:pt x="1163517" y="55301"/>
                </a:cubicBezTo>
                <a:lnTo>
                  <a:pt x="1156640" y="55482"/>
                </a:lnTo>
                <a:cubicBezTo>
                  <a:pt x="1156037" y="55482"/>
                  <a:pt x="1155494" y="55271"/>
                  <a:pt x="1155011" y="54849"/>
                </a:cubicBezTo>
                <a:cubicBezTo>
                  <a:pt x="1154529" y="54427"/>
                  <a:pt x="1154227" y="53793"/>
                  <a:pt x="1154106" y="52949"/>
                </a:cubicBezTo>
                <a:cubicBezTo>
                  <a:pt x="1156399" y="51380"/>
                  <a:pt x="1157666" y="50596"/>
                  <a:pt x="1157907" y="50596"/>
                </a:cubicBezTo>
                <a:cubicBezTo>
                  <a:pt x="1159234" y="50596"/>
                  <a:pt x="1160320" y="50294"/>
                  <a:pt x="1161164" y="49691"/>
                </a:cubicBezTo>
                <a:cubicBezTo>
                  <a:pt x="1161526" y="49450"/>
                  <a:pt x="1162190" y="49329"/>
                  <a:pt x="1163155" y="49329"/>
                </a:cubicBezTo>
                <a:close/>
                <a:moveTo>
                  <a:pt x="1451810" y="47338"/>
                </a:moveTo>
                <a:lnTo>
                  <a:pt x="1453620" y="47338"/>
                </a:lnTo>
                <a:cubicBezTo>
                  <a:pt x="1454585" y="47338"/>
                  <a:pt x="1455550" y="47942"/>
                  <a:pt x="1456516" y="49148"/>
                </a:cubicBezTo>
                <a:cubicBezTo>
                  <a:pt x="1456998" y="50355"/>
                  <a:pt x="1457240" y="51079"/>
                  <a:pt x="1457240" y="51320"/>
                </a:cubicBezTo>
                <a:cubicBezTo>
                  <a:pt x="1457240" y="52044"/>
                  <a:pt x="1456757" y="53009"/>
                  <a:pt x="1455792" y="54215"/>
                </a:cubicBezTo>
                <a:cubicBezTo>
                  <a:pt x="1454585" y="55543"/>
                  <a:pt x="1453741" y="57111"/>
                  <a:pt x="1453258" y="58921"/>
                </a:cubicBezTo>
                <a:cubicBezTo>
                  <a:pt x="1452896" y="60007"/>
                  <a:pt x="1452232" y="61515"/>
                  <a:pt x="1451267" y="63445"/>
                </a:cubicBezTo>
                <a:cubicBezTo>
                  <a:pt x="1451147" y="64048"/>
                  <a:pt x="1450936" y="64682"/>
                  <a:pt x="1450634" y="65345"/>
                </a:cubicBezTo>
                <a:cubicBezTo>
                  <a:pt x="1450332" y="66009"/>
                  <a:pt x="1450061" y="66703"/>
                  <a:pt x="1449820" y="67427"/>
                </a:cubicBezTo>
                <a:cubicBezTo>
                  <a:pt x="1449216" y="68512"/>
                  <a:pt x="1448643" y="69840"/>
                  <a:pt x="1448100" y="71408"/>
                </a:cubicBezTo>
                <a:cubicBezTo>
                  <a:pt x="1447557" y="72976"/>
                  <a:pt x="1447105" y="74183"/>
                  <a:pt x="1446743" y="75028"/>
                </a:cubicBezTo>
                <a:cubicBezTo>
                  <a:pt x="1446140" y="76355"/>
                  <a:pt x="1445536" y="77531"/>
                  <a:pt x="1444933" y="78557"/>
                </a:cubicBezTo>
                <a:cubicBezTo>
                  <a:pt x="1444330" y="79582"/>
                  <a:pt x="1443847" y="80517"/>
                  <a:pt x="1443485" y="81362"/>
                </a:cubicBezTo>
                <a:cubicBezTo>
                  <a:pt x="1443124" y="82206"/>
                  <a:pt x="1441917" y="84680"/>
                  <a:pt x="1439866" y="88782"/>
                </a:cubicBezTo>
                <a:cubicBezTo>
                  <a:pt x="1439745" y="89144"/>
                  <a:pt x="1439202" y="90109"/>
                  <a:pt x="1438237" y="91677"/>
                </a:cubicBezTo>
                <a:cubicBezTo>
                  <a:pt x="1440892" y="93608"/>
                  <a:pt x="1442822" y="95116"/>
                  <a:pt x="1444028" y="96202"/>
                </a:cubicBezTo>
                <a:cubicBezTo>
                  <a:pt x="1446803" y="98011"/>
                  <a:pt x="1448553" y="99097"/>
                  <a:pt x="1449277" y="99459"/>
                </a:cubicBezTo>
                <a:cubicBezTo>
                  <a:pt x="1450121" y="99942"/>
                  <a:pt x="1451147" y="100455"/>
                  <a:pt x="1452353" y="100997"/>
                </a:cubicBezTo>
                <a:cubicBezTo>
                  <a:pt x="1453560" y="101540"/>
                  <a:pt x="1454464" y="101932"/>
                  <a:pt x="1455068" y="102174"/>
                </a:cubicBezTo>
                <a:cubicBezTo>
                  <a:pt x="1456033" y="102656"/>
                  <a:pt x="1457089" y="103139"/>
                  <a:pt x="1458235" y="103622"/>
                </a:cubicBezTo>
                <a:cubicBezTo>
                  <a:pt x="1459381" y="104104"/>
                  <a:pt x="1460618" y="104647"/>
                  <a:pt x="1461945" y="105250"/>
                </a:cubicBezTo>
                <a:lnTo>
                  <a:pt x="1467193" y="107422"/>
                </a:lnTo>
                <a:cubicBezTo>
                  <a:pt x="1467796" y="107663"/>
                  <a:pt x="1468370" y="107633"/>
                  <a:pt x="1468912" y="107332"/>
                </a:cubicBezTo>
                <a:cubicBezTo>
                  <a:pt x="1469455" y="107030"/>
                  <a:pt x="1469847" y="106819"/>
                  <a:pt x="1470089" y="106698"/>
                </a:cubicBezTo>
                <a:lnTo>
                  <a:pt x="1472079" y="105431"/>
                </a:lnTo>
                <a:cubicBezTo>
                  <a:pt x="1472200" y="105311"/>
                  <a:pt x="1472351" y="105250"/>
                  <a:pt x="1472532" y="105250"/>
                </a:cubicBezTo>
                <a:cubicBezTo>
                  <a:pt x="1472713" y="105250"/>
                  <a:pt x="1472864" y="105311"/>
                  <a:pt x="1472984" y="105431"/>
                </a:cubicBezTo>
                <a:cubicBezTo>
                  <a:pt x="1473588" y="105673"/>
                  <a:pt x="1473829" y="106035"/>
                  <a:pt x="1473708" y="106517"/>
                </a:cubicBezTo>
                <a:cubicBezTo>
                  <a:pt x="1473588" y="106638"/>
                  <a:pt x="1473527" y="106939"/>
                  <a:pt x="1473527" y="107422"/>
                </a:cubicBezTo>
                <a:cubicBezTo>
                  <a:pt x="1473527" y="107905"/>
                  <a:pt x="1473467" y="108267"/>
                  <a:pt x="1473346" y="108508"/>
                </a:cubicBezTo>
                <a:cubicBezTo>
                  <a:pt x="1473346" y="108749"/>
                  <a:pt x="1473286" y="108960"/>
                  <a:pt x="1473165" y="109141"/>
                </a:cubicBezTo>
                <a:cubicBezTo>
                  <a:pt x="1473045" y="109322"/>
                  <a:pt x="1472984" y="109533"/>
                  <a:pt x="1472984" y="109775"/>
                </a:cubicBezTo>
                <a:cubicBezTo>
                  <a:pt x="1473346" y="110499"/>
                  <a:pt x="1473165" y="111102"/>
                  <a:pt x="1472442" y="111584"/>
                </a:cubicBezTo>
                <a:cubicBezTo>
                  <a:pt x="1471959" y="112067"/>
                  <a:pt x="1471718" y="112851"/>
                  <a:pt x="1471718" y="113937"/>
                </a:cubicBezTo>
                <a:cubicBezTo>
                  <a:pt x="1471718" y="114420"/>
                  <a:pt x="1471537" y="114872"/>
                  <a:pt x="1471174" y="115294"/>
                </a:cubicBezTo>
                <a:cubicBezTo>
                  <a:pt x="1470813" y="115717"/>
                  <a:pt x="1470330" y="115988"/>
                  <a:pt x="1469727" y="116109"/>
                </a:cubicBezTo>
                <a:cubicBezTo>
                  <a:pt x="1469003" y="116109"/>
                  <a:pt x="1468641" y="116350"/>
                  <a:pt x="1468641" y="116833"/>
                </a:cubicBezTo>
                <a:cubicBezTo>
                  <a:pt x="1468641" y="116953"/>
                  <a:pt x="1468550" y="117074"/>
                  <a:pt x="1468370" y="117195"/>
                </a:cubicBezTo>
                <a:cubicBezTo>
                  <a:pt x="1468188" y="117315"/>
                  <a:pt x="1467977" y="117496"/>
                  <a:pt x="1467736" y="117738"/>
                </a:cubicBezTo>
                <a:lnTo>
                  <a:pt x="1466288" y="119366"/>
                </a:lnTo>
                <a:lnTo>
                  <a:pt x="1465202" y="120452"/>
                </a:lnTo>
                <a:lnTo>
                  <a:pt x="1463936" y="122443"/>
                </a:lnTo>
                <a:cubicBezTo>
                  <a:pt x="1463694" y="122684"/>
                  <a:pt x="1463393" y="122865"/>
                  <a:pt x="1463031" y="122986"/>
                </a:cubicBezTo>
                <a:cubicBezTo>
                  <a:pt x="1462427" y="123227"/>
                  <a:pt x="1462126" y="123589"/>
                  <a:pt x="1462126" y="124072"/>
                </a:cubicBezTo>
                <a:cubicBezTo>
                  <a:pt x="1462126" y="125399"/>
                  <a:pt x="1461643" y="126123"/>
                  <a:pt x="1460678" y="126243"/>
                </a:cubicBezTo>
                <a:cubicBezTo>
                  <a:pt x="1460316" y="126364"/>
                  <a:pt x="1459924" y="126515"/>
                  <a:pt x="1459502" y="126696"/>
                </a:cubicBezTo>
                <a:cubicBezTo>
                  <a:pt x="1459080" y="126877"/>
                  <a:pt x="1458748" y="126967"/>
                  <a:pt x="1458506" y="126967"/>
                </a:cubicBezTo>
                <a:cubicBezTo>
                  <a:pt x="1457903" y="127088"/>
                  <a:pt x="1457390" y="127118"/>
                  <a:pt x="1456968" y="127058"/>
                </a:cubicBezTo>
                <a:cubicBezTo>
                  <a:pt x="1456546" y="126998"/>
                  <a:pt x="1456154" y="126967"/>
                  <a:pt x="1455792" y="126967"/>
                </a:cubicBezTo>
                <a:lnTo>
                  <a:pt x="1454887" y="127148"/>
                </a:lnTo>
                <a:lnTo>
                  <a:pt x="1453620" y="127148"/>
                </a:lnTo>
                <a:cubicBezTo>
                  <a:pt x="1453137" y="126907"/>
                  <a:pt x="1452715" y="126786"/>
                  <a:pt x="1452353" y="126786"/>
                </a:cubicBezTo>
                <a:cubicBezTo>
                  <a:pt x="1451629" y="126786"/>
                  <a:pt x="1451086" y="126726"/>
                  <a:pt x="1450724" y="126605"/>
                </a:cubicBezTo>
                <a:lnTo>
                  <a:pt x="1450362" y="126605"/>
                </a:lnTo>
                <a:cubicBezTo>
                  <a:pt x="1450000" y="125761"/>
                  <a:pt x="1449337" y="125278"/>
                  <a:pt x="1448372" y="125158"/>
                </a:cubicBezTo>
                <a:cubicBezTo>
                  <a:pt x="1447406" y="125037"/>
                  <a:pt x="1446864" y="124977"/>
                  <a:pt x="1446743" y="124977"/>
                </a:cubicBezTo>
                <a:cubicBezTo>
                  <a:pt x="1444089" y="124494"/>
                  <a:pt x="1441072" y="122865"/>
                  <a:pt x="1437694" y="120090"/>
                </a:cubicBezTo>
                <a:cubicBezTo>
                  <a:pt x="1437091" y="119608"/>
                  <a:pt x="1436397" y="119095"/>
                  <a:pt x="1435613" y="118552"/>
                </a:cubicBezTo>
                <a:cubicBezTo>
                  <a:pt x="1434829" y="118009"/>
                  <a:pt x="1434014" y="117315"/>
                  <a:pt x="1433170" y="116471"/>
                </a:cubicBezTo>
                <a:lnTo>
                  <a:pt x="1427560" y="110680"/>
                </a:lnTo>
                <a:cubicBezTo>
                  <a:pt x="1426956" y="109835"/>
                  <a:pt x="1426414" y="109835"/>
                  <a:pt x="1425931" y="110680"/>
                </a:cubicBezTo>
                <a:lnTo>
                  <a:pt x="1424121" y="112670"/>
                </a:lnTo>
                <a:cubicBezTo>
                  <a:pt x="1423276" y="113515"/>
                  <a:pt x="1422673" y="114058"/>
                  <a:pt x="1422311" y="114299"/>
                </a:cubicBezTo>
                <a:lnTo>
                  <a:pt x="1421768" y="114661"/>
                </a:lnTo>
                <a:cubicBezTo>
                  <a:pt x="1421648" y="114661"/>
                  <a:pt x="1421497" y="114691"/>
                  <a:pt x="1421316" y="114752"/>
                </a:cubicBezTo>
                <a:cubicBezTo>
                  <a:pt x="1421135" y="114812"/>
                  <a:pt x="1420924" y="114963"/>
                  <a:pt x="1420682" y="115204"/>
                </a:cubicBezTo>
                <a:cubicBezTo>
                  <a:pt x="1419959" y="115928"/>
                  <a:pt x="1419295" y="116350"/>
                  <a:pt x="1418692" y="116471"/>
                </a:cubicBezTo>
                <a:lnTo>
                  <a:pt x="1417244" y="117195"/>
                </a:lnTo>
                <a:lnTo>
                  <a:pt x="1414710" y="119004"/>
                </a:lnTo>
                <a:lnTo>
                  <a:pt x="1413444" y="119366"/>
                </a:lnTo>
                <a:cubicBezTo>
                  <a:pt x="1413202" y="119608"/>
                  <a:pt x="1413021" y="119728"/>
                  <a:pt x="1412901" y="119728"/>
                </a:cubicBezTo>
                <a:lnTo>
                  <a:pt x="1408376" y="121900"/>
                </a:lnTo>
                <a:cubicBezTo>
                  <a:pt x="1407894" y="122141"/>
                  <a:pt x="1407592" y="122021"/>
                  <a:pt x="1407471" y="121538"/>
                </a:cubicBezTo>
                <a:cubicBezTo>
                  <a:pt x="1407471" y="121538"/>
                  <a:pt x="1407290" y="121357"/>
                  <a:pt x="1406928" y="120995"/>
                </a:cubicBezTo>
                <a:cubicBezTo>
                  <a:pt x="1406204" y="120030"/>
                  <a:pt x="1405843" y="119246"/>
                  <a:pt x="1405843" y="118643"/>
                </a:cubicBezTo>
                <a:cubicBezTo>
                  <a:pt x="1405963" y="118281"/>
                  <a:pt x="1405993" y="117798"/>
                  <a:pt x="1405933" y="117195"/>
                </a:cubicBezTo>
                <a:cubicBezTo>
                  <a:pt x="1405873" y="116591"/>
                  <a:pt x="1405843" y="116109"/>
                  <a:pt x="1405843" y="115747"/>
                </a:cubicBezTo>
                <a:cubicBezTo>
                  <a:pt x="1405843" y="115506"/>
                  <a:pt x="1405903" y="115294"/>
                  <a:pt x="1406024" y="115114"/>
                </a:cubicBezTo>
                <a:cubicBezTo>
                  <a:pt x="1406144" y="114933"/>
                  <a:pt x="1406265" y="114842"/>
                  <a:pt x="1406386" y="114842"/>
                </a:cubicBezTo>
                <a:cubicBezTo>
                  <a:pt x="1406868" y="114963"/>
                  <a:pt x="1407170" y="114872"/>
                  <a:pt x="1407290" y="114571"/>
                </a:cubicBezTo>
                <a:cubicBezTo>
                  <a:pt x="1407411" y="114269"/>
                  <a:pt x="1407471" y="114058"/>
                  <a:pt x="1407471" y="113937"/>
                </a:cubicBezTo>
                <a:cubicBezTo>
                  <a:pt x="1407713" y="112610"/>
                  <a:pt x="1408135" y="111765"/>
                  <a:pt x="1408738" y="111404"/>
                </a:cubicBezTo>
                <a:cubicBezTo>
                  <a:pt x="1409221" y="111162"/>
                  <a:pt x="1409462" y="110680"/>
                  <a:pt x="1409462" y="109956"/>
                </a:cubicBezTo>
                <a:cubicBezTo>
                  <a:pt x="1409583" y="109111"/>
                  <a:pt x="1410065" y="108387"/>
                  <a:pt x="1410910" y="107784"/>
                </a:cubicBezTo>
                <a:cubicBezTo>
                  <a:pt x="1411151" y="107663"/>
                  <a:pt x="1411332" y="107482"/>
                  <a:pt x="1411453" y="107241"/>
                </a:cubicBezTo>
                <a:cubicBezTo>
                  <a:pt x="1411574" y="107000"/>
                  <a:pt x="1411694" y="106819"/>
                  <a:pt x="1411815" y="106698"/>
                </a:cubicBezTo>
                <a:lnTo>
                  <a:pt x="1411996" y="106698"/>
                </a:lnTo>
                <a:cubicBezTo>
                  <a:pt x="1412237" y="106698"/>
                  <a:pt x="1412508" y="106789"/>
                  <a:pt x="1412810" y="106970"/>
                </a:cubicBezTo>
                <a:cubicBezTo>
                  <a:pt x="1413112" y="107151"/>
                  <a:pt x="1413383" y="107120"/>
                  <a:pt x="1413624" y="106879"/>
                </a:cubicBezTo>
                <a:lnTo>
                  <a:pt x="1414891" y="105793"/>
                </a:lnTo>
                <a:cubicBezTo>
                  <a:pt x="1415374" y="105190"/>
                  <a:pt x="1415917" y="104557"/>
                  <a:pt x="1416520" y="103893"/>
                </a:cubicBezTo>
                <a:cubicBezTo>
                  <a:pt x="1417123" y="103229"/>
                  <a:pt x="1417727" y="102415"/>
                  <a:pt x="1418330" y="101450"/>
                </a:cubicBezTo>
                <a:lnTo>
                  <a:pt x="1419778" y="99821"/>
                </a:lnTo>
                <a:cubicBezTo>
                  <a:pt x="1420260" y="99339"/>
                  <a:pt x="1420502" y="98856"/>
                  <a:pt x="1420502" y="98373"/>
                </a:cubicBezTo>
                <a:cubicBezTo>
                  <a:pt x="1420502" y="98253"/>
                  <a:pt x="1420320" y="97649"/>
                  <a:pt x="1419959" y="96564"/>
                </a:cubicBezTo>
                <a:cubicBezTo>
                  <a:pt x="1418149" y="92823"/>
                  <a:pt x="1417003" y="89747"/>
                  <a:pt x="1416520" y="87334"/>
                </a:cubicBezTo>
                <a:cubicBezTo>
                  <a:pt x="1416399" y="86127"/>
                  <a:pt x="1416098" y="84619"/>
                  <a:pt x="1415615" y="82809"/>
                </a:cubicBezTo>
                <a:cubicBezTo>
                  <a:pt x="1415012" y="80638"/>
                  <a:pt x="1414590" y="79190"/>
                  <a:pt x="1414348" y="78466"/>
                </a:cubicBezTo>
                <a:cubicBezTo>
                  <a:pt x="1414348" y="78225"/>
                  <a:pt x="1414228" y="78104"/>
                  <a:pt x="1413986" y="78104"/>
                </a:cubicBezTo>
                <a:cubicBezTo>
                  <a:pt x="1413383" y="77501"/>
                  <a:pt x="1413323" y="76898"/>
                  <a:pt x="1413806" y="76294"/>
                </a:cubicBezTo>
                <a:cubicBezTo>
                  <a:pt x="1413806" y="76053"/>
                  <a:pt x="1413986" y="75932"/>
                  <a:pt x="1414348" y="75932"/>
                </a:cubicBezTo>
                <a:cubicBezTo>
                  <a:pt x="1416038" y="76053"/>
                  <a:pt x="1417908" y="76536"/>
                  <a:pt x="1419959" y="77380"/>
                </a:cubicBezTo>
                <a:cubicBezTo>
                  <a:pt x="1420562" y="77622"/>
                  <a:pt x="1421256" y="78074"/>
                  <a:pt x="1422040" y="78738"/>
                </a:cubicBezTo>
                <a:cubicBezTo>
                  <a:pt x="1422824" y="79401"/>
                  <a:pt x="1423518" y="79914"/>
                  <a:pt x="1424121" y="80276"/>
                </a:cubicBezTo>
                <a:cubicBezTo>
                  <a:pt x="1425810" y="81965"/>
                  <a:pt x="1426655" y="82809"/>
                  <a:pt x="1426655" y="82809"/>
                </a:cubicBezTo>
                <a:lnTo>
                  <a:pt x="1429007" y="84800"/>
                </a:lnTo>
                <a:lnTo>
                  <a:pt x="1431722" y="80095"/>
                </a:lnTo>
                <a:cubicBezTo>
                  <a:pt x="1434256" y="75751"/>
                  <a:pt x="1435583" y="73459"/>
                  <a:pt x="1435703" y="73218"/>
                </a:cubicBezTo>
                <a:cubicBezTo>
                  <a:pt x="1436066" y="72615"/>
                  <a:pt x="1437393" y="70383"/>
                  <a:pt x="1439685" y="66522"/>
                </a:cubicBezTo>
                <a:cubicBezTo>
                  <a:pt x="1440047" y="65677"/>
                  <a:pt x="1440590" y="64772"/>
                  <a:pt x="1441314" y="63807"/>
                </a:cubicBezTo>
                <a:cubicBezTo>
                  <a:pt x="1442038" y="62842"/>
                  <a:pt x="1442580" y="61997"/>
                  <a:pt x="1442942" y="61273"/>
                </a:cubicBezTo>
                <a:lnTo>
                  <a:pt x="1446200" y="56025"/>
                </a:lnTo>
                <a:lnTo>
                  <a:pt x="1447829" y="52406"/>
                </a:lnTo>
                <a:cubicBezTo>
                  <a:pt x="1448191" y="51440"/>
                  <a:pt x="1447950" y="51079"/>
                  <a:pt x="1447105" y="51320"/>
                </a:cubicBezTo>
                <a:cubicBezTo>
                  <a:pt x="1444933" y="52044"/>
                  <a:pt x="1443304" y="52526"/>
                  <a:pt x="1442219" y="52768"/>
                </a:cubicBezTo>
                <a:cubicBezTo>
                  <a:pt x="1441495" y="53009"/>
                  <a:pt x="1440710" y="53280"/>
                  <a:pt x="1439866" y="53582"/>
                </a:cubicBezTo>
                <a:cubicBezTo>
                  <a:pt x="1439021" y="53884"/>
                  <a:pt x="1438116" y="54155"/>
                  <a:pt x="1437151" y="54396"/>
                </a:cubicBezTo>
                <a:cubicBezTo>
                  <a:pt x="1436789" y="54517"/>
                  <a:pt x="1435462" y="55000"/>
                  <a:pt x="1433170" y="55844"/>
                </a:cubicBezTo>
                <a:cubicBezTo>
                  <a:pt x="1432325" y="56085"/>
                  <a:pt x="1431481" y="56297"/>
                  <a:pt x="1430636" y="56478"/>
                </a:cubicBezTo>
                <a:cubicBezTo>
                  <a:pt x="1429792" y="56659"/>
                  <a:pt x="1428947" y="56870"/>
                  <a:pt x="1428102" y="57111"/>
                </a:cubicBezTo>
                <a:lnTo>
                  <a:pt x="1427017" y="57292"/>
                </a:lnTo>
                <a:cubicBezTo>
                  <a:pt x="1425448" y="57292"/>
                  <a:pt x="1424543" y="56809"/>
                  <a:pt x="1424302" y="55844"/>
                </a:cubicBezTo>
                <a:cubicBezTo>
                  <a:pt x="1424181" y="55603"/>
                  <a:pt x="1423759" y="54939"/>
                  <a:pt x="1423035" y="53853"/>
                </a:cubicBezTo>
                <a:lnTo>
                  <a:pt x="1425207" y="53853"/>
                </a:lnTo>
                <a:lnTo>
                  <a:pt x="1424121" y="52587"/>
                </a:lnTo>
                <a:cubicBezTo>
                  <a:pt x="1424483" y="52707"/>
                  <a:pt x="1424905" y="52768"/>
                  <a:pt x="1425388" y="52768"/>
                </a:cubicBezTo>
                <a:cubicBezTo>
                  <a:pt x="1425870" y="52768"/>
                  <a:pt x="1426172" y="52707"/>
                  <a:pt x="1426293" y="52587"/>
                </a:cubicBezTo>
                <a:cubicBezTo>
                  <a:pt x="1426414" y="52345"/>
                  <a:pt x="1426624" y="52225"/>
                  <a:pt x="1426926" y="52225"/>
                </a:cubicBezTo>
                <a:cubicBezTo>
                  <a:pt x="1427228" y="52225"/>
                  <a:pt x="1427439" y="52225"/>
                  <a:pt x="1427560" y="52225"/>
                </a:cubicBezTo>
                <a:cubicBezTo>
                  <a:pt x="1428042" y="52345"/>
                  <a:pt x="1428766" y="52406"/>
                  <a:pt x="1429731" y="52406"/>
                </a:cubicBezTo>
                <a:lnTo>
                  <a:pt x="1430636" y="52406"/>
                </a:lnTo>
                <a:cubicBezTo>
                  <a:pt x="1432687" y="52164"/>
                  <a:pt x="1434497" y="51802"/>
                  <a:pt x="1436066" y="51320"/>
                </a:cubicBezTo>
                <a:cubicBezTo>
                  <a:pt x="1437151" y="51079"/>
                  <a:pt x="1438267" y="50747"/>
                  <a:pt x="1439413" y="50324"/>
                </a:cubicBezTo>
                <a:cubicBezTo>
                  <a:pt x="1440560" y="49902"/>
                  <a:pt x="1441796" y="49570"/>
                  <a:pt x="1443124" y="49329"/>
                </a:cubicBezTo>
                <a:lnTo>
                  <a:pt x="1449096" y="48062"/>
                </a:lnTo>
                <a:cubicBezTo>
                  <a:pt x="1449458" y="48062"/>
                  <a:pt x="1449699" y="48002"/>
                  <a:pt x="1449820" y="47881"/>
                </a:cubicBezTo>
                <a:cubicBezTo>
                  <a:pt x="1450182" y="47519"/>
                  <a:pt x="1450845" y="47338"/>
                  <a:pt x="1451810" y="47338"/>
                </a:cubicBezTo>
                <a:close/>
                <a:moveTo>
                  <a:pt x="844048" y="41185"/>
                </a:moveTo>
                <a:cubicBezTo>
                  <a:pt x="848151" y="41185"/>
                  <a:pt x="851167" y="41246"/>
                  <a:pt x="853097" y="41366"/>
                </a:cubicBezTo>
                <a:cubicBezTo>
                  <a:pt x="855993" y="41366"/>
                  <a:pt x="858708" y="41909"/>
                  <a:pt x="861241" y="42995"/>
                </a:cubicBezTo>
                <a:cubicBezTo>
                  <a:pt x="861362" y="43116"/>
                  <a:pt x="861754" y="43327"/>
                  <a:pt x="862418" y="43628"/>
                </a:cubicBezTo>
                <a:cubicBezTo>
                  <a:pt x="863081" y="43930"/>
                  <a:pt x="863594" y="44503"/>
                  <a:pt x="863956" y="45348"/>
                </a:cubicBezTo>
                <a:cubicBezTo>
                  <a:pt x="863956" y="45468"/>
                  <a:pt x="864076" y="45559"/>
                  <a:pt x="864318" y="45619"/>
                </a:cubicBezTo>
                <a:cubicBezTo>
                  <a:pt x="864559" y="45679"/>
                  <a:pt x="864800" y="45770"/>
                  <a:pt x="865042" y="45891"/>
                </a:cubicBezTo>
                <a:lnTo>
                  <a:pt x="869023" y="49148"/>
                </a:lnTo>
                <a:cubicBezTo>
                  <a:pt x="869506" y="49631"/>
                  <a:pt x="869747" y="50053"/>
                  <a:pt x="869747" y="50415"/>
                </a:cubicBezTo>
                <a:cubicBezTo>
                  <a:pt x="869747" y="50898"/>
                  <a:pt x="869687" y="51259"/>
                  <a:pt x="869566" y="51501"/>
                </a:cubicBezTo>
                <a:cubicBezTo>
                  <a:pt x="869445" y="51983"/>
                  <a:pt x="869325" y="52496"/>
                  <a:pt x="869204" y="53039"/>
                </a:cubicBezTo>
                <a:cubicBezTo>
                  <a:pt x="869084" y="53582"/>
                  <a:pt x="868963" y="54095"/>
                  <a:pt x="868842" y="54577"/>
                </a:cubicBezTo>
                <a:lnTo>
                  <a:pt x="868842" y="54758"/>
                </a:lnTo>
                <a:lnTo>
                  <a:pt x="868661" y="55844"/>
                </a:lnTo>
                <a:cubicBezTo>
                  <a:pt x="869264" y="55844"/>
                  <a:pt x="869687" y="55905"/>
                  <a:pt x="869928" y="56025"/>
                </a:cubicBezTo>
                <a:lnTo>
                  <a:pt x="874995" y="56206"/>
                </a:lnTo>
                <a:cubicBezTo>
                  <a:pt x="877529" y="56447"/>
                  <a:pt x="881329" y="56689"/>
                  <a:pt x="886397" y="56930"/>
                </a:cubicBezTo>
                <a:cubicBezTo>
                  <a:pt x="887000" y="56930"/>
                  <a:pt x="887482" y="56990"/>
                  <a:pt x="887844" y="57111"/>
                </a:cubicBezTo>
                <a:cubicBezTo>
                  <a:pt x="888206" y="57232"/>
                  <a:pt x="888568" y="57352"/>
                  <a:pt x="888930" y="57473"/>
                </a:cubicBezTo>
                <a:cubicBezTo>
                  <a:pt x="889654" y="57594"/>
                  <a:pt x="890167" y="57805"/>
                  <a:pt x="890469" y="58106"/>
                </a:cubicBezTo>
                <a:cubicBezTo>
                  <a:pt x="890770" y="58408"/>
                  <a:pt x="890981" y="58981"/>
                  <a:pt x="891102" y="59826"/>
                </a:cubicBezTo>
                <a:cubicBezTo>
                  <a:pt x="891102" y="60188"/>
                  <a:pt x="891343" y="60489"/>
                  <a:pt x="891826" y="60731"/>
                </a:cubicBezTo>
                <a:cubicBezTo>
                  <a:pt x="892188" y="60972"/>
                  <a:pt x="892972" y="61334"/>
                  <a:pt x="894179" y="61816"/>
                </a:cubicBezTo>
                <a:lnTo>
                  <a:pt x="895084" y="62540"/>
                </a:lnTo>
                <a:lnTo>
                  <a:pt x="894360" y="63083"/>
                </a:lnTo>
                <a:cubicBezTo>
                  <a:pt x="892188" y="64048"/>
                  <a:pt x="890559" y="64652"/>
                  <a:pt x="889473" y="64893"/>
                </a:cubicBezTo>
                <a:cubicBezTo>
                  <a:pt x="888629" y="65014"/>
                  <a:pt x="887664" y="65255"/>
                  <a:pt x="886578" y="65617"/>
                </a:cubicBezTo>
                <a:cubicBezTo>
                  <a:pt x="885492" y="65979"/>
                  <a:pt x="884647" y="66280"/>
                  <a:pt x="884044" y="66522"/>
                </a:cubicBezTo>
                <a:lnTo>
                  <a:pt x="882958" y="66884"/>
                </a:lnTo>
                <a:lnTo>
                  <a:pt x="878434" y="67427"/>
                </a:lnTo>
                <a:lnTo>
                  <a:pt x="876262" y="67246"/>
                </a:lnTo>
                <a:lnTo>
                  <a:pt x="870833" y="66703"/>
                </a:lnTo>
                <a:cubicBezTo>
                  <a:pt x="869747" y="66582"/>
                  <a:pt x="867937" y="66522"/>
                  <a:pt x="865404" y="66522"/>
                </a:cubicBezTo>
                <a:cubicBezTo>
                  <a:pt x="865042" y="66522"/>
                  <a:pt x="864740" y="66642"/>
                  <a:pt x="864499" y="66884"/>
                </a:cubicBezTo>
                <a:cubicBezTo>
                  <a:pt x="864137" y="67608"/>
                  <a:pt x="863352" y="69236"/>
                  <a:pt x="862146" y="71770"/>
                </a:cubicBezTo>
                <a:cubicBezTo>
                  <a:pt x="862387" y="72011"/>
                  <a:pt x="862719" y="72222"/>
                  <a:pt x="863141" y="72403"/>
                </a:cubicBezTo>
                <a:cubicBezTo>
                  <a:pt x="863564" y="72584"/>
                  <a:pt x="863956" y="72796"/>
                  <a:pt x="864318" y="73037"/>
                </a:cubicBezTo>
                <a:cubicBezTo>
                  <a:pt x="864921" y="73399"/>
                  <a:pt x="864921" y="73761"/>
                  <a:pt x="864318" y="74123"/>
                </a:cubicBezTo>
                <a:cubicBezTo>
                  <a:pt x="863835" y="74485"/>
                  <a:pt x="863111" y="74907"/>
                  <a:pt x="862146" y="75389"/>
                </a:cubicBezTo>
                <a:cubicBezTo>
                  <a:pt x="861905" y="75389"/>
                  <a:pt x="861724" y="75450"/>
                  <a:pt x="861603" y="75570"/>
                </a:cubicBezTo>
                <a:cubicBezTo>
                  <a:pt x="861241" y="76053"/>
                  <a:pt x="860578" y="76415"/>
                  <a:pt x="859612" y="76656"/>
                </a:cubicBezTo>
                <a:lnTo>
                  <a:pt x="857441" y="77561"/>
                </a:lnTo>
                <a:lnTo>
                  <a:pt x="855631" y="78466"/>
                </a:lnTo>
                <a:cubicBezTo>
                  <a:pt x="853700" y="79069"/>
                  <a:pt x="851529" y="79431"/>
                  <a:pt x="849116" y="79552"/>
                </a:cubicBezTo>
                <a:cubicBezTo>
                  <a:pt x="846703" y="79673"/>
                  <a:pt x="844290" y="79733"/>
                  <a:pt x="841877" y="79733"/>
                </a:cubicBezTo>
                <a:cubicBezTo>
                  <a:pt x="840429" y="79733"/>
                  <a:pt x="839343" y="79793"/>
                  <a:pt x="838619" y="79914"/>
                </a:cubicBezTo>
                <a:cubicBezTo>
                  <a:pt x="836086" y="79914"/>
                  <a:pt x="834155" y="79974"/>
                  <a:pt x="832828" y="80095"/>
                </a:cubicBezTo>
                <a:cubicBezTo>
                  <a:pt x="830898" y="80336"/>
                  <a:pt x="829329" y="80577"/>
                  <a:pt x="828123" y="80819"/>
                </a:cubicBezTo>
                <a:cubicBezTo>
                  <a:pt x="826192" y="81301"/>
                  <a:pt x="823900" y="81543"/>
                  <a:pt x="821246" y="81543"/>
                </a:cubicBezTo>
                <a:lnTo>
                  <a:pt x="816178" y="81362"/>
                </a:lnTo>
                <a:cubicBezTo>
                  <a:pt x="814731" y="81362"/>
                  <a:pt x="812559" y="81482"/>
                  <a:pt x="809663" y="81724"/>
                </a:cubicBezTo>
                <a:cubicBezTo>
                  <a:pt x="807974" y="81965"/>
                  <a:pt x="806647" y="82086"/>
                  <a:pt x="805682" y="82086"/>
                </a:cubicBezTo>
                <a:cubicBezTo>
                  <a:pt x="804475" y="82086"/>
                  <a:pt x="802545" y="81965"/>
                  <a:pt x="799891" y="81724"/>
                </a:cubicBezTo>
                <a:cubicBezTo>
                  <a:pt x="798322" y="81724"/>
                  <a:pt x="797116" y="81663"/>
                  <a:pt x="796271" y="81543"/>
                </a:cubicBezTo>
                <a:cubicBezTo>
                  <a:pt x="795668" y="81422"/>
                  <a:pt x="795065" y="81271"/>
                  <a:pt x="794461" y="81090"/>
                </a:cubicBezTo>
                <a:cubicBezTo>
                  <a:pt x="793858" y="80909"/>
                  <a:pt x="793436" y="80517"/>
                  <a:pt x="793194" y="79914"/>
                </a:cubicBezTo>
                <a:lnTo>
                  <a:pt x="792471" y="79371"/>
                </a:lnTo>
                <a:cubicBezTo>
                  <a:pt x="790902" y="77802"/>
                  <a:pt x="789937" y="76475"/>
                  <a:pt x="789575" y="75389"/>
                </a:cubicBezTo>
                <a:cubicBezTo>
                  <a:pt x="789937" y="75269"/>
                  <a:pt x="790269" y="75148"/>
                  <a:pt x="790570" y="75028"/>
                </a:cubicBezTo>
                <a:cubicBezTo>
                  <a:pt x="790872" y="74907"/>
                  <a:pt x="791144" y="74786"/>
                  <a:pt x="791385" y="74666"/>
                </a:cubicBezTo>
                <a:cubicBezTo>
                  <a:pt x="791747" y="74666"/>
                  <a:pt x="791928" y="74726"/>
                  <a:pt x="791928" y="74847"/>
                </a:cubicBezTo>
                <a:cubicBezTo>
                  <a:pt x="792531" y="75450"/>
                  <a:pt x="793194" y="75510"/>
                  <a:pt x="793918" y="75028"/>
                </a:cubicBezTo>
                <a:lnTo>
                  <a:pt x="794642" y="75028"/>
                </a:lnTo>
                <a:cubicBezTo>
                  <a:pt x="794401" y="73459"/>
                  <a:pt x="794160" y="71589"/>
                  <a:pt x="793918" y="69417"/>
                </a:cubicBezTo>
                <a:cubicBezTo>
                  <a:pt x="793194" y="69659"/>
                  <a:pt x="792531" y="69779"/>
                  <a:pt x="791928" y="69779"/>
                </a:cubicBezTo>
                <a:cubicBezTo>
                  <a:pt x="788912" y="70262"/>
                  <a:pt x="786438" y="70684"/>
                  <a:pt x="784508" y="71046"/>
                </a:cubicBezTo>
                <a:cubicBezTo>
                  <a:pt x="782215" y="71287"/>
                  <a:pt x="780587" y="71770"/>
                  <a:pt x="779622" y="72494"/>
                </a:cubicBezTo>
                <a:cubicBezTo>
                  <a:pt x="779380" y="72615"/>
                  <a:pt x="779109" y="72796"/>
                  <a:pt x="778807" y="73037"/>
                </a:cubicBezTo>
                <a:cubicBezTo>
                  <a:pt x="778506" y="73278"/>
                  <a:pt x="778234" y="73399"/>
                  <a:pt x="777993" y="73399"/>
                </a:cubicBezTo>
                <a:cubicBezTo>
                  <a:pt x="777027" y="73399"/>
                  <a:pt x="776273" y="73067"/>
                  <a:pt x="775730" y="72403"/>
                </a:cubicBezTo>
                <a:cubicBezTo>
                  <a:pt x="775188" y="71740"/>
                  <a:pt x="774856" y="70986"/>
                  <a:pt x="774735" y="70141"/>
                </a:cubicBezTo>
                <a:cubicBezTo>
                  <a:pt x="774614" y="69297"/>
                  <a:pt x="774554" y="67909"/>
                  <a:pt x="774554" y="65979"/>
                </a:cubicBezTo>
                <a:cubicBezTo>
                  <a:pt x="774434" y="65496"/>
                  <a:pt x="774524" y="65074"/>
                  <a:pt x="774826" y="64712"/>
                </a:cubicBezTo>
                <a:cubicBezTo>
                  <a:pt x="775127" y="64350"/>
                  <a:pt x="775519" y="64109"/>
                  <a:pt x="776002" y="63988"/>
                </a:cubicBezTo>
                <a:lnTo>
                  <a:pt x="776364" y="65074"/>
                </a:lnTo>
                <a:lnTo>
                  <a:pt x="778174" y="63807"/>
                </a:lnTo>
                <a:lnTo>
                  <a:pt x="778536" y="65617"/>
                </a:lnTo>
                <a:cubicBezTo>
                  <a:pt x="778777" y="65737"/>
                  <a:pt x="779320" y="65798"/>
                  <a:pt x="780164" y="65798"/>
                </a:cubicBezTo>
                <a:lnTo>
                  <a:pt x="780888" y="65798"/>
                </a:lnTo>
                <a:cubicBezTo>
                  <a:pt x="785956" y="65074"/>
                  <a:pt x="789816" y="64471"/>
                  <a:pt x="792471" y="63988"/>
                </a:cubicBezTo>
                <a:cubicBezTo>
                  <a:pt x="792833" y="63988"/>
                  <a:pt x="793074" y="63928"/>
                  <a:pt x="793194" y="63807"/>
                </a:cubicBezTo>
                <a:cubicBezTo>
                  <a:pt x="793315" y="63686"/>
                  <a:pt x="793436" y="63626"/>
                  <a:pt x="793556" y="63626"/>
                </a:cubicBezTo>
                <a:lnTo>
                  <a:pt x="793556" y="57654"/>
                </a:lnTo>
                <a:cubicBezTo>
                  <a:pt x="793436" y="57533"/>
                  <a:pt x="793194" y="57352"/>
                  <a:pt x="792833" y="57111"/>
                </a:cubicBezTo>
                <a:cubicBezTo>
                  <a:pt x="792471" y="56870"/>
                  <a:pt x="792229" y="56568"/>
                  <a:pt x="792109" y="56206"/>
                </a:cubicBezTo>
                <a:cubicBezTo>
                  <a:pt x="791747" y="55724"/>
                  <a:pt x="791566" y="55362"/>
                  <a:pt x="791566" y="55120"/>
                </a:cubicBezTo>
                <a:cubicBezTo>
                  <a:pt x="791566" y="54879"/>
                  <a:pt x="791807" y="54577"/>
                  <a:pt x="792290" y="54215"/>
                </a:cubicBezTo>
                <a:cubicBezTo>
                  <a:pt x="793255" y="53371"/>
                  <a:pt x="794160" y="52104"/>
                  <a:pt x="795004" y="50415"/>
                </a:cubicBezTo>
                <a:cubicBezTo>
                  <a:pt x="795004" y="50415"/>
                  <a:pt x="795125" y="50294"/>
                  <a:pt x="795366" y="50053"/>
                </a:cubicBezTo>
                <a:cubicBezTo>
                  <a:pt x="795728" y="50174"/>
                  <a:pt x="795909" y="50355"/>
                  <a:pt x="795909" y="50596"/>
                </a:cubicBezTo>
                <a:cubicBezTo>
                  <a:pt x="796633" y="50355"/>
                  <a:pt x="797297" y="50113"/>
                  <a:pt x="797900" y="49872"/>
                </a:cubicBezTo>
                <a:cubicBezTo>
                  <a:pt x="798141" y="49751"/>
                  <a:pt x="798352" y="49631"/>
                  <a:pt x="798533" y="49510"/>
                </a:cubicBezTo>
                <a:cubicBezTo>
                  <a:pt x="798714" y="49389"/>
                  <a:pt x="798926" y="49269"/>
                  <a:pt x="799167" y="49148"/>
                </a:cubicBezTo>
                <a:lnTo>
                  <a:pt x="800976" y="48062"/>
                </a:lnTo>
                <a:cubicBezTo>
                  <a:pt x="801700" y="47942"/>
                  <a:pt x="802666" y="47640"/>
                  <a:pt x="803872" y="47157"/>
                </a:cubicBezTo>
                <a:lnTo>
                  <a:pt x="806406" y="46072"/>
                </a:lnTo>
                <a:cubicBezTo>
                  <a:pt x="807612" y="45710"/>
                  <a:pt x="808396" y="45468"/>
                  <a:pt x="808758" y="45348"/>
                </a:cubicBezTo>
                <a:cubicBezTo>
                  <a:pt x="812378" y="44262"/>
                  <a:pt x="816721" y="43417"/>
                  <a:pt x="821789" y="42814"/>
                </a:cubicBezTo>
                <a:cubicBezTo>
                  <a:pt x="822392" y="42814"/>
                  <a:pt x="822814" y="42754"/>
                  <a:pt x="823055" y="42633"/>
                </a:cubicBezTo>
                <a:lnTo>
                  <a:pt x="823960" y="42090"/>
                </a:lnTo>
                <a:cubicBezTo>
                  <a:pt x="824684" y="41728"/>
                  <a:pt x="825046" y="41607"/>
                  <a:pt x="825046" y="41728"/>
                </a:cubicBezTo>
                <a:cubicBezTo>
                  <a:pt x="825288" y="42090"/>
                  <a:pt x="825589" y="42241"/>
                  <a:pt x="825951" y="42181"/>
                </a:cubicBezTo>
                <a:cubicBezTo>
                  <a:pt x="826313" y="42120"/>
                  <a:pt x="826554" y="42090"/>
                  <a:pt x="826675" y="42090"/>
                </a:cubicBezTo>
                <a:cubicBezTo>
                  <a:pt x="832949" y="41487"/>
                  <a:pt x="838740" y="41185"/>
                  <a:pt x="844048" y="41185"/>
                </a:cubicBezTo>
                <a:close/>
                <a:moveTo>
                  <a:pt x="1235545" y="32860"/>
                </a:moveTo>
                <a:lnTo>
                  <a:pt x="1235726" y="33041"/>
                </a:lnTo>
                <a:cubicBezTo>
                  <a:pt x="1237294" y="35937"/>
                  <a:pt x="1238260" y="37867"/>
                  <a:pt x="1238622" y="38833"/>
                </a:cubicBezTo>
                <a:cubicBezTo>
                  <a:pt x="1238984" y="39436"/>
                  <a:pt x="1239285" y="40461"/>
                  <a:pt x="1239527" y="41909"/>
                </a:cubicBezTo>
                <a:cubicBezTo>
                  <a:pt x="1239527" y="42512"/>
                  <a:pt x="1239828" y="42814"/>
                  <a:pt x="1240432" y="42814"/>
                </a:cubicBezTo>
                <a:lnTo>
                  <a:pt x="1246404" y="42814"/>
                </a:lnTo>
                <a:lnTo>
                  <a:pt x="1250023" y="42814"/>
                </a:lnTo>
                <a:lnTo>
                  <a:pt x="1255633" y="43176"/>
                </a:lnTo>
                <a:cubicBezTo>
                  <a:pt x="1256237" y="43176"/>
                  <a:pt x="1256719" y="43236"/>
                  <a:pt x="1257081" y="43357"/>
                </a:cubicBezTo>
                <a:cubicBezTo>
                  <a:pt x="1257443" y="43478"/>
                  <a:pt x="1257805" y="43598"/>
                  <a:pt x="1258167" y="43719"/>
                </a:cubicBezTo>
                <a:cubicBezTo>
                  <a:pt x="1259132" y="43960"/>
                  <a:pt x="1260580" y="44443"/>
                  <a:pt x="1262510" y="45167"/>
                </a:cubicBezTo>
                <a:lnTo>
                  <a:pt x="1264320" y="45710"/>
                </a:lnTo>
                <a:cubicBezTo>
                  <a:pt x="1264079" y="46916"/>
                  <a:pt x="1263958" y="47640"/>
                  <a:pt x="1263958" y="47881"/>
                </a:cubicBezTo>
                <a:cubicBezTo>
                  <a:pt x="1263838" y="48726"/>
                  <a:pt x="1263656" y="49269"/>
                  <a:pt x="1263415" y="49510"/>
                </a:cubicBezTo>
                <a:cubicBezTo>
                  <a:pt x="1263174" y="49751"/>
                  <a:pt x="1262571" y="50053"/>
                  <a:pt x="1261606" y="50415"/>
                </a:cubicBezTo>
                <a:cubicBezTo>
                  <a:pt x="1261244" y="50415"/>
                  <a:pt x="1261002" y="50475"/>
                  <a:pt x="1260882" y="50596"/>
                </a:cubicBezTo>
                <a:cubicBezTo>
                  <a:pt x="1260520" y="51320"/>
                  <a:pt x="1259977" y="51712"/>
                  <a:pt x="1259253" y="51772"/>
                </a:cubicBezTo>
                <a:cubicBezTo>
                  <a:pt x="1258529" y="51833"/>
                  <a:pt x="1258046" y="51863"/>
                  <a:pt x="1257805" y="51863"/>
                </a:cubicBezTo>
                <a:lnTo>
                  <a:pt x="1252557" y="52768"/>
                </a:lnTo>
                <a:cubicBezTo>
                  <a:pt x="1252195" y="52768"/>
                  <a:pt x="1251772" y="52888"/>
                  <a:pt x="1251290" y="53130"/>
                </a:cubicBezTo>
                <a:cubicBezTo>
                  <a:pt x="1248636" y="54577"/>
                  <a:pt x="1245800" y="55301"/>
                  <a:pt x="1242784" y="55301"/>
                </a:cubicBezTo>
                <a:cubicBezTo>
                  <a:pt x="1242543" y="55301"/>
                  <a:pt x="1242302" y="55392"/>
                  <a:pt x="1242060" y="55573"/>
                </a:cubicBezTo>
                <a:cubicBezTo>
                  <a:pt x="1241819" y="55754"/>
                  <a:pt x="1241638" y="55965"/>
                  <a:pt x="1241517" y="56206"/>
                </a:cubicBezTo>
                <a:lnTo>
                  <a:pt x="1240974" y="60731"/>
                </a:lnTo>
                <a:lnTo>
                  <a:pt x="1244051" y="60731"/>
                </a:lnTo>
                <a:lnTo>
                  <a:pt x="1250204" y="61273"/>
                </a:lnTo>
                <a:cubicBezTo>
                  <a:pt x="1250687" y="61273"/>
                  <a:pt x="1251109" y="61334"/>
                  <a:pt x="1251471" y="61454"/>
                </a:cubicBezTo>
                <a:cubicBezTo>
                  <a:pt x="1251833" y="61575"/>
                  <a:pt x="1252134" y="61696"/>
                  <a:pt x="1252376" y="61816"/>
                </a:cubicBezTo>
                <a:lnTo>
                  <a:pt x="1255271" y="62359"/>
                </a:lnTo>
                <a:cubicBezTo>
                  <a:pt x="1255875" y="62359"/>
                  <a:pt x="1256267" y="62480"/>
                  <a:pt x="1256448" y="62721"/>
                </a:cubicBezTo>
                <a:cubicBezTo>
                  <a:pt x="1256629" y="62963"/>
                  <a:pt x="1256840" y="63445"/>
                  <a:pt x="1257081" y="64169"/>
                </a:cubicBezTo>
                <a:cubicBezTo>
                  <a:pt x="1254548" y="66099"/>
                  <a:pt x="1253160" y="67125"/>
                  <a:pt x="1252919" y="67246"/>
                </a:cubicBezTo>
                <a:cubicBezTo>
                  <a:pt x="1251471" y="68211"/>
                  <a:pt x="1250083" y="68693"/>
                  <a:pt x="1248756" y="68693"/>
                </a:cubicBezTo>
                <a:lnTo>
                  <a:pt x="1248213" y="68693"/>
                </a:lnTo>
                <a:cubicBezTo>
                  <a:pt x="1246162" y="68693"/>
                  <a:pt x="1244534" y="69236"/>
                  <a:pt x="1243327" y="70322"/>
                </a:cubicBezTo>
                <a:cubicBezTo>
                  <a:pt x="1242724" y="70925"/>
                  <a:pt x="1242422" y="71529"/>
                  <a:pt x="1242422" y="72132"/>
                </a:cubicBezTo>
                <a:lnTo>
                  <a:pt x="1242241" y="76475"/>
                </a:lnTo>
                <a:cubicBezTo>
                  <a:pt x="1242241" y="77079"/>
                  <a:pt x="1242543" y="77380"/>
                  <a:pt x="1243146" y="77380"/>
                </a:cubicBezTo>
                <a:cubicBezTo>
                  <a:pt x="1243629" y="77260"/>
                  <a:pt x="1244413" y="77199"/>
                  <a:pt x="1245499" y="77199"/>
                </a:cubicBezTo>
                <a:cubicBezTo>
                  <a:pt x="1246585" y="77199"/>
                  <a:pt x="1247308" y="76596"/>
                  <a:pt x="1247670" y="75389"/>
                </a:cubicBezTo>
                <a:cubicBezTo>
                  <a:pt x="1247791" y="74907"/>
                  <a:pt x="1248153" y="74786"/>
                  <a:pt x="1248756" y="75028"/>
                </a:cubicBezTo>
                <a:cubicBezTo>
                  <a:pt x="1249118" y="75148"/>
                  <a:pt x="1249540" y="75088"/>
                  <a:pt x="1250023" y="74847"/>
                </a:cubicBezTo>
                <a:cubicBezTo>
                  <a:pt x="1250144" y="74847"/>
                  <a:pt x="1250325" y="74605"/>
                  <a:pt x="1250566" y="74123"/>
                </a:cubicBezTo>
                <a:cubicBezTo>
                  <a:pt x="1250807" y="74485"/>
                  <a:pt x="1251139" y="74666"/>
                  <a:pt x="1251561" y="74666"/>
                </a:cubicBezTo>
                <a:cubicBezTo>
                  <a:pt x="1251984" y="74666"/>
                  <a:pt x="1252255" y="74424"/>
                  <a:pt x="1252376" y="73942"/>
                </a:cubicBezTo>
                <a:lnTo>
                  <a:pt x="1252919" y="73037"/>
                </a:lnTo>
                <a:cubicBezTo>
                  <a:pt x="1252919" y="72916"/>
                  <a:pt x="1253100" y="72856"/>
                  <a:pt x="1253462" y="72856"/>
                </a:cubicBezTo>
                <a:cubicBezTo>
                  <a:pt x="1253824" y="72856"/>
                  <a:pt x="1254004" y="72976"/>
                  <a:pt x="1254004" y="73218"/>
                </a:cubicBezTo>
                <a:cubicBezTo>
                  <a:pt x="1254125" y="74304"/>
                  <a:pt x="1254457" y="75118"/>
                  <a:pt x="1255000" y="75661"/>
                </a:cubicBezTo>
                <a:cubicBezTo>
                  <a:pt x="1255543" y="76204"/>
                  <a:pt x="1256538" y="76898"/>
                  <a:pt x="1257986" y="77742"/>
                </a:cubicBezTo>
                <a:lnTo>
                  <a:pt x="1261967" y="80276"/>
                </a:lnTo>
                <a:lnTo>
                  <a:pt x="1261244" y="80638"/>
                </a:lnTo>
                <a:cubicBezTo>
                  <a:pt x="1261002" y="80758"/>
                  <a:pt x="1260882" y="80879"/>
                  <a:pt x="1260882" y="81000"/>
                </a:cubicBezTo>
                <a:cubicBezTo>
                  <a:pt x="1260882" y="81120"/>
                  <a:pt x="1260821" y="81241"/>
                  <a:pt x="1260701" y="81362"/>
                </a:cubicBezTo>
                <a:cubicBezTo>
                  <a:pt x="1260459" y="81724"/>
                  <a:pt x="1260278" y="82206"/>
                  <a:pt x="1260158" y="82809"/>
                </a:cubicBezTo>
                <a:cubicBezTo>
                  <a:pt x="1260037" y="83413"/>
                  <a:pt x="1259796" y="83835"/>
                  <a:pt x="1259434" y="84076"/>
                </a:cubicBezTo>
                <a:cubicBezTo>
                  <a:pt x="1258469" y="84800"/>
                  <a:pt x="1257805" y="85162"/>
                  <a:pt x="1257443" y="85162"/>
                </a:cubicBezTo>
                <a:lnTo>
                  <a:pt x="1257081" y="85162"/>
                </a:lnTo>
                <a:cubicBezTo>
                  <a:pt x="1257081" y="85162"/>
                  <a:pt x="1257051" y="85192"/>
                  <a:pt x="1256991" y="85253"/>
                </a:cubicBezTo>
                <a:cubicBezTo>
                  <a:pt x="1256930" y="85313"/>
                  <a:pt x="1256900" y="85343"/>
                  <a:pt x="1256900" y="85343"/>
                </a:cubicBezTo>
                <a:cubicBezTo>
                  <a:pt x="1256900" y="85343"/>
                  <a:pt x="1256870" y="85373"/>
                  <a:pt x="1256810" y="85434"/>
                </a:cubicBezTo>
                <a:cubicBezTo>
                  <a:pt x="1256749" y="85494"/>
                  <a:pt x="1256719" y="85524"/>
                  <a:pt x="1256719" y="85524"/>
                </a:cubicBezTo>
                <a:cubicBezTo>
                  <a:pt x="1256478" y="85283"/>
                  <a:pt x="1256176" y="85162"/>
                  <a:pt x="1255814" y="85162"/>
                </a:cubicBezTo>
                <a:cubicBezTo>
                  <a:pt x="1254246" y="84680"/>
                  <a:pt x="1252738" y="85162"/>
                  <a:pt x="1251290" y="86610"/>
                </a:cubicBezTo>
                <a:cubicBezTo>
                  <a:pt x="1250687" y="87213"/>
                  <a:pt x="1249842" y="87635"/>
                  <a:pt x="1248756" y="87877"/>
                </a:cubicBezTo>
                <a:cubicBezTo>
                  <a:pt x="1247670" y="88118"/>
                  <a:pt x="1246826" y="88359"/>
                  <a:pt x="1246223" y="88601"/>
                </a:cubicBezTo>
                <a:lnTo>
                  <a:pt x="1242965" y="89506"/>
                </a:lnTo>
                <a:cubicBezTo>
                  <a:pt x="1242724" y="89626"/>
                  <a:pt x="1242482" y="89928"/>
                  <a:pt x="1242241" y="90410"/>
                </a:cubicBezTo>
                <a:lnTo>
                  <a:pt x="1241517" y="94935"/>
                </a:lnTo>
                <a:lnTo>
                  <a:pt x="1241336" y="98011"/>
                </a:lnTo>
                <a:cubicBezTo>
                  <a:pt x="1241216" y="98494"/>
                  <a:pt x="1241517" y="98735"/>
                  <a:pt x="1242241" y="98735"/>
                </a:cubicBezTo>
                <a:lnTo>
                  <a:pt x="1246042" y="98735"/>
                </a:lnTo>
                <a:lnTo>
                  <a:pt x="1248575" y="98192"/>
                </a:lnTo>
                <a:lnTo>
                  <a:pt x="1248756" y="98192"/>
                </a:lnTo>
                <a:cubicBezTo>
                  <a:pt x="1249360" y="98675"/>
                  <a:pt x="1249872" y="98735"/>
                  <a:pt x="1250294" y="98373"/>
                </a:cubicBezTo>
                <a:cubicBezTo>
                  <a:pt x="1250717" y="98011"/>
                  <a:pt x="1251049" y="97770"/>
                  <a:pt x="1251290" y="97649"/>
                </a:cubicBezTo>
                <a:cubicBezTo>
                  <a:pt x="1251893" y="97408"/>
                  <a:pt x="1252316" y="97348"/>
                  <a:pt x="1252557" y="97468"/>
                </a:cubicBezTo>
                <a:cubicBezTo>
                  <a:pt x="1253160" y="97710"/>
                  <a:pt x="1253763" y="97951"/>
                  <a:pt x="1254366" y="98192"/>
                </a:cubicBezTo>
                <a:cubicBezTo>
                  <a:pt x="1254970" y="98434"/>
                  <a:pt x="1255573" y="98675"/>
                  <a:pt x="1256176" y="98916"/>
                </a:cubicBezTo>
                <a:cubicBezTo>
                  <a:pt x="1258348" y="99640"/>
                  <a:pt x="1259977" y="100123"/>
                  <a:pt x="1261063" y="100364"/>
                </a:cubicBezTo>
                <a:cubicBezTo>
                  <a:pt x="1261424" y="100485"/>
                  <a:pt x="1261998" y="100967"/>
                  <a:pt x="1262782" y="101812"/>
                </a:cubicBezTo>
                <a:cubicBezTo>
                  <a:pt x="1263566" y="102656"/>
                  <a:pt x="1263898" y="103199"/>
                  <a:pt x="1263777" y="103441"/>
                </a:cubicBezTo>
                <a:cubicBezTo>
                  <a:pt x="1263536" y="104647"/>
                  <a:pt x="1263234" y="105552"/>
                  <a:pt x="1262872" y="106155"/>
                </a:cubicBezTo>
                <a:cubicBezTo>
                  <a:pt x="1262510" y="106638"/>
                  <a:pt x="1261786" y="106758"/>
                  <a:pt x="1260701" y="106517"/>
                </a:cubicBezTo>
                <a:cubicBezTo>
                  <a:pt x="1259494" y="106397"/>
                  <a:pt x="1257926" y="106758"/>
                  <a:pt x="1255995" y="107603"/>
                </a:cubicBezTo>
                <a:cubicBezTo>
                  <a:pt x="1253703" y="109171"/>
                  <a:pt x="1251592" y="109956"/>
                  <a:pt x="1249661" y="109956"/>
                </a:cubicBezTo>
                <a:cubicBezTo>
                  <a:pt x="1249058" y="109956"/>
                  <a:pt x="1248274" y="109805"/>
                  <a:pt x="1247308" y="109503"/>
                </a:cubicBezTo>
                <a:cubicBezTo>
                  <a:pt x="1246343" y="109202"/>
                  <a:pt x="1245499" y="108991"/>
                  <a:pt x="1244775" y="108870"/>
                </a:cubicBezTo>
                <a:cubicBezTo>
                  <a:pt x="1244051" y="108749"/>
                  <a:pt x="1242905" y="108689"/>
                  <a:pt x="1241336" y="108689"/>
                </a:cubicBezTo>
                <a:lnTo>
                  <a:pt x="1240070" y="108689"/>
                </a:lnTo>
                <a:cubicBezTo>
                  <a:pt x="1237898" y="109051"/>
                  <a:pt x="1235786" y="109232"/>
                  <a:pt x="1233735" y="109232"/>
                </a:cubicBezTo>
                <a:cubicBezTo>
                  <a:pt x="1231805" y="109232"/>
                  <a:pt x="1230357" y="109111"/>
                  <a:pt x="1229392" y="108870"/>
                </a:cubicBezTo>
                <a:cubicBezTo>
                  <a:pt x="1228427" y="108629"/>
                  <a:pt x="1227371" y="108598"/>
                  <a:pt x="1226225" y="108779"/>
                </a:cubicBezTo>
                <a:cubicBezTo>
                  <a:pt x="1225079" y="108960"/>
                  <a:pt x="1224264" y="109051"/>
                  <a:pt x="1223782" y="109051"/>
                </a:cubicBezTo>
                <a:cubicBezTo>
                  <a:pt x="1218956" y="109533"/>
                  <a:pt x="1215276" y="109835"/>
                  <a:pt x="1212742" y="109956"/>
                </a:cubicBezTo>
                <a:cubicBezTo>
                  <a:pt x="1209967" y="109956"/>
                  <a:pt x="1207856" y="109895"/>
                  <a:pt x="1206408" y="109775"/>
                </a:cubicBezTo>
                <a:cubicBezTo>
                  <a:pt x="1205684" y="109775"/>
                  <a:pt x="1205021" y="109473"/>
                  <a:pt x="1204417" y="108870"/>
                </a:cubicBezTo>
                <a:cubicBezTo>
                  <a:pt x="1204056" y="108387"/>
                  <a:pt x="1203211" y="108025"/>
                  <a:pt x="1201884" y="107784"/>
                </a:cubicBezTo>
                <a:lnTo>
                  <a:pt x="1198445" y="106698"/>
                </a:lnTo>
                <a:cubicBezTo>
                  <a:pt x="1197480" y="106578"/>
                  <a:pt x="1196696" y="105854"/>
                  <a:pt x="1196093" y="104526"/>
                </a:cubicBezTo>
                <a:lnTo>
                  <a:pt x="1196093" y="104165"/>
                </a:lnTo>
                <a:cubicBezTo>
                  <a:pt x="1195851" y="103320"/>
                  <a:pt x="1195791" y="102837"/>
                  <a:pt x="1195912" y="102717"/>
                </a:cubicBezTo>
                <a:cubicBezTo>
                  <a:pt x="1196032" y="102596"/>
                  <a:pt x="1196515" y="102536"/>
                  <a:pt x="1197359" y="102536"/>
                </a:cubicBezTo>
                <a:cubicBezTo>
                  <a:pt x="1197118" y="101812"/>
                  <a:pt x="1197028" y="101359"/>
                  <a:pt x="1197088" y="101178"/>
                </a:cubicBezTo>
                <a:cubicBezTo>
                  <a:pt x="1197148" y="100997"/>
                  <a:pt x="1197601" y="100847"/>
                  <a:pt x="1198445" y="100726"/>
                </a:cubicBezTo>
                <a:cubicBezTo>
                  <a:pt x="1200376" y="100485"/>
                  <a:pt x="1201763" y="100364"/>
                  <a:pt x="1202608" y="100364"/>
                </a:cubicBezTo>
                <a:cubicBezTo>
                  <a:pt x="1203452" y="100364"/>
                  <a:pt x="1204598" y="100485"/>
                  <a:pt x="1206046" y="100726"/>
                </a:cubicBezTo>
                <a:cubicBezTo>
                  <a:pt x="1207977" y="101209"/>
                  <a:pt x="1210088" y="101450"/>
                  <a:pt x="1212380" y="101450"/>
                </a:cubicBezTo>
                <a:cubicBezTo>
                  <a:pt x="1213828" y="101450"/>
                  <a:pt x="1214914" y="101390"/>
                  <a:pt x="1215638" y="101269"/>
                </a:cubicBezTo>
                <a:lnTo>
                  <a:pt x="1224325" y="100183"/>
                </a:lnTo>
                <a:cubicBezTo>
                  <a:pt x="1228065" y="99700"/>
                  <a:pt x="1230719" y="99399"/>
                  <a:pt x="1232288" y="99278"/>
                </a:cubicBezTo>
                <a:cubicBezTo>
                  <a:pt x="1232529" y="96865"/>
                  <a:pt x="1232650" y="95055"/>
                  <a:pt x="1232650" y="93849"/>
                </a:cubicBezTo>
                <a:lnTo>
                  <a:pt x="1232650" y="90953"/>
                </a:lnTo>
                <a:cubicBezTo>
                  <a:pt x="1232529" y="90471"/>
                  <a:pt x="1232378" y="90169"/>
                  <a:pt x="1232197" y="90048"/>
                </a:cubicBezTo>
                <a:cubicBezTo>
                  <a:pt x="1232016" y="89928"/>
                  <a:pt x="1231684" y="89928"/>
                  <a:pt x="1231202" y="90048"/>
                </a:cubicBezTo>
                <a:cubicBezTo>
                  <a:pt x="1227341" y="90290"/>
                  <a:pt x="1224445" y="90531"/>
                  <a:pt x="1222515" y="90772"/>
                </a:cubicBezTo>
                <a:cubicBezTo>
                  <a:pt x="1218654" y="91014"/>
                  <a:pt x="1215819" y="91255"/>
                  <a:pt x="1214009" y="91496"/>
                </a:cubicBezTo>
                <a:cubicBezTo>
                  <a:pt x="1213526" y="91617"/>
                  <a:pt x="1212863" y="91738"/>
                  <a:pt x="1212018" y="91858"/>
                </a:cubicBezTo>
                <a:cubicBezTo>
                  <a:pt x="1211174" y="91979"/>
                  <a:pt x="1210148" y="92039"/>
                  <a:pt x="1208942" y="92039"/>
                </a:cubicBezTo>
                <a:lnTo>
                  <a:pt x="1208218" y="92039"/>
                </a:lnTo>
                <a:cubicBezTo>
                  <a:pt x="1207494" y="91919"/>
                  <a:pt x="1205564" y="92039"/>
                  <a:pt x="1202427" y="92401"/>
                </a:cubicBezTo>
                <a:cubicBezTo>
                  <a:pt x="1201944" y="92401"/>
                  <a:pt x="1201462" y="92522"/>
                  <a:pt x="1200979" y="92763"/>
                </a:cubicBezTo>
                <a:cubicBezTo>
                  <a:pt x="1200496" y="93004"/>
                  <a:pt x="1200134" y="93185"/>
                  <a:pt x="1199893" y="93306"/>
                </a:cubicBezTo>
                <a:cubicBezTo>
                  <a:pt x="1199652" y="93427"/>
                  <a:pt x="1199230" y="93487"/>
                  <a:pt x="1198626" y="93487"/>
                </a:cubicBezTo>
                <a:lnTo>
                  <a:pt x="1195369" y="90953"/>
                </a:lnTo>
                <a:cubicBezTo>
                  <a:pt x="1195369" y="91557"/>
                  <a:pt x="1195248" y="92341"/>
                  <a:pt x="1195007" y="93306"/>
                </a:cubicBezTo>
                <a:lnTo>
                  <a:pt x="1194464" y="99459"/>
                </a:lnTo>
                <a:lnTo>
                  <a:pt x="1193921" y="105793"/>
                </a:lnTo>
                <a:cubicBezTo>
                  <a:pt x="1193921" y="106155"/>
                  <a:pt x="1193860" y="106517"/>
                  <a:pt x="1193740" y="106879"/>
                </a:cubicBezTo>
                <a:cubicBezTo>
                  <a:pt x="1193619" y="107241"/>
                  <a:pt x="1193559" y="107543"/>
                  <a:pt x="1193559" y="107784"/>
                </a:cubicBezTo>
                <a:cubicBezTo>
                  <a:pt x="1193559" y="109835"/>
                  <a:pt x="1193619" y="111343"/>
                  <a:pt x="1193740" y="112308"/>
                </a:cubicBezTo>
                <a:cubicBezTo>
                  <a:pt x="1193981" y="113274"/>
                  <a:pt x="1194524" y="113575"/>
                  <a:pt x="1195369" y="113213"/>
                </a:cubicBezTo>
                <a:cubicBezTo>
                  <a:pt x="1194886" y="114178"/>
                  <a:pt x="1194645" y="115264"/>
                  <a:pt x="1194645" y="116471"/>
                </a:cubicBezTo>
                <a:cubicBezTo>
                  <a:pt x="1194645" y="117436"/>
                  <a:pt x="1194826" y="118401"/>
                  <a:pt x="1195188" y="119366"/>
                </a:cubicBezTo>
                <a:cubicBezTo>
                  <a:pt x="1195308" y="119970"/>
                  <a:pt x="1195278" y="120362"/>
                  <a:pt x="1195097" y="120543"/>
                </a:cubicBezTo>
                <a:cubicBezTo>
                  <a:pt x="1194916" y="120724"/>
                  <a:pt x="1194584" y="120875"/>
                  <a:pt x="1194102" y="120995"/>
                </a:cubicBezTo>
                <a:cubicBezTo>
                  <a:pt x="1193619" y="120995"/>
                  <a:pt x="1193257" y="121086"/>
                  <a:pt x="1193016" y="121267"/>
                </a:cubicBezTo>
                <a:cubicBezTo>
                  <a:pt x="1192775" y="121448"/>
                  <a:pt x="1192533" y="121840"/>
                  <a:pt x="1192292" y="122443"/>
                </a:cubicBezTo>
                <a:lnTo>
                  <a:pt x="1191568" y="121900"/>
                </a:lnTo>
                <a:lnTo>
                  <a:pt x="1189758" y="118281"/>
                </a:lnTo>
                <a:cubicBezTo>
                  <a:pt x="1188431" y="115988"/>
                  <a:pt x="1187647" y="114661"/>
                  <a:pt x="1187406" y="114299"/>
                </a:cubicBezTo>
                <a:cubicBezTo>
                  <a:pt x="1186923" y="113575"/>
                  <a:pt x="1186682" y="112489"/>
                  <a:pt x="1186682" y="111042"/>
                </a:cubicBezTo>
                <a:cubicBezTo>
                  <a:pt x="1186682" y="109956"/>
                  <a:pt x="1186622" y="108870"/>
                  <a:pt x="1186501" y="107784"/>
                </a:cubicBezTo>
                <a:cubicBezTo>
                  <a:pt x="1186380" y="106698"/>
                  <a:pt x="1186320" y="105552"/>
                  <a:pt x="1186320" y="104345"/>
                </a:cubicBezTo>
                <a:cubicBezTo>
                  <a:pt x="1186320" y="103501"/>
                  <a:pt x="1186380" y="102566"/>
                  <a:pt x="1186501" y="101540"/>
                </a:cubicBezTo>
                <a:cubicBezTo>
                  <a:pt x="1186622" y="100515"/>
                  <a:pt x="1186682" y="99519"/>
                  <a:pt x="1186682" y="98554"/>
                </a:cubicBezTo>
                <a:cubicBezTo>
                  <a:pt x="1186682" y="97106"/>
                  <a:pt x="1186802" y="96081"/>
                  <a:pt x="1187044" y="95478"/>
                </a:cubicBezTo>
                <a:lnTo>
                  <a:pt x="1187044" y="95297"/>
                </a:lnTo>
                <a:cubicBezTo>
                  <a:pt x="1186682" y="94693"/>
                  <a:pt x="1186501" y="94090"/>
                  <a:pt x="1186501" y="93487"/>
                </a:cubicBezTo>
                <a:cubicBezTo>
                  <a:pt x="1186501" y="93004"/>
                  <a:pt x="1186561" y="92492"/>
                  <a:pt x="1186682" y="91949"/>
                </a:cubicBezTo>
                <a:cubicBezTo>
                  <a:pt x="1186802" y="91406"/>
                  <a:pt x="1186863" y="90893"/>
                  <a:pt x="1186863" y="90410"/>
                </a:cubicBezTo>
                <a:cubicBezTo>
                  <a:pt x="1186863" y="89083"/>
                  <a:pt x="1186923" y="88058"/>
                  <a:pt x="1187044" y="87334"/>
                </a:cubicBezTo>
                <a:cubicBezTo>
                  <a:pt x="1187044" y="86610"/>
                  <a:pt x="1187104" y="86067"/>
                  <a:pt x="1187225" y="85705"/>
                </a:cubicBezTo>
                <a:lnTo>
                  <a:pt x="1187225" y="85162"/>
                </a:lnTo>
                <a:cubicBezTo>
                  <a:pt x="1186984" y="84680"/>
                  <a:pt x="1186863" y="84257"/>
                  <a:pt x="1186863" y="83895"/>
                </a:cubicBezTo>
                <a:lnTo>
                  <a:pt x="1187225" y="80638"/>
                </a:lnTo>
                <a:lnTo>
                  <a:pt x="1187406" y="79552"/>
                </a:lnTo>
                <a:lnTo>
                  <a:pt x="1187406" y="78285"/>
                </a:lnTo>
                <a:cubicBezTo>
                  <a:pt x="1187406" y="78164"/>
                  <a:pt x="1187376" y="78014"/>
                  <a:pt x="1187315" y="77833"/>
                </a:cubicBezTo>
                <a:cubicBezTo>
                  <a:pt x="1187255" y="77652"/>
                  <a:pt x="1187225" y="77380"/>
                  <a:pt x="1187225" y="77018"/>
                </a:cubicBezTo>
                <a:lnTo>
                  <a:pt x="1187406" y="75751"/>
                </a:lnTo>
                <a:lnTo>
                  <a:pt x="1187406" y="75389"/>
                </a:lnTo>
                <a:cubicBezTo>
                  <a:pt x="1187164" y="74424"/>
                  <a:pt x="1187164" y="73700"/>
                  <a:pt x="1187406" y="73218"/>
                </a:cubicBezTo>
                <a:cubicBezTo>
                  <a:pt x="1187406" y="72856"/>
                  <a:pt x="1187436" y="72283"/>
                  <a:pt x="1187496" y="71499"/>
                </a:cubicBezTo>
                <a:cubicBezTo>
                  <a:pt x="1187556" y="70714"/>
                  <a:pt x="1187768" y="70021"/>
                  <a:pt x="1188130" y="69417"/>
                </a:cubicBezTo>
                <a:cubicBezTo>
                  <a:pt x="1188250" y="69055"/>
                  <a:pt x="1188280" y="68543"/>
                  <a:pt x="1188220" y="67879"/>
                </a:cubicBezTo>
                <a:cubicBezTo>
                  <a:pt x="1188160" y="67215"/>
                  <a:pt x="1188130" y="66703"/>
                  <a:pt x="1188130" y="66341"/>
                </a:cubicBezTo>
                <a:cubicBezTo>
                  <a:pt x="1188130" y="64652"/>
                  <a:pt x="1188190" y="63385"/>
                  <a:pt x="1188311" y="62540"/>
                </a:cubicBezTo>
                <a:lnTo>
                  <a:pt x="1189034" y="50777"/>
                </a:lnTo>
                <a:cubicBezTo>
                  <a:pt x="1189034" y="50536"/>
                  <a:pt x="1188944" y="50234"/>
                  <a:pt x="1188763" y="49872"/>
                </a:cubicBezTo>
                <a:cubicBezTo>
                  <a:pt x="1188582" y="49510"/>
                  <a:pt x="1188431" y="49208"/>
                  <a:pt x="1188311" y="48967"/>
                </a:cubicBezTo>
                <a:cubicBezTo>
                  <a:pt x="1188190" y="48726"/>
                  <a:pt x="1188039" y="48364"/>
                  <a:pt x="1187858" y="47881"/>
                </a:cubicBezTo>
                <a:cubicBezTo>
                  <a:pt x="1187677" y="47399"/>
                  <a:pt x="1187587" y="47037"/>
                  <a:pt x="1187587" y="46795"/>
                </a:cubicBezTo>
                <a:cubicBezTo>
                  <a:pt x="1187587" y="46313"/>
                  <a:pt x="1187828" y="45951"/>
                  <a:pt x="1188311" y="45710"/>
                </a:cubicBezTo>
                <a:cubicBezTo>
                  <a:pt x="1189034" y="45106"/>
                  <a:pt x="1189396" y="44503"/>
                  <a:pt x="1189396" y="43900"/>
                </a:cubicBezTo>
                <a:cubicBezTo>
                  <a:pt x="1189396" y="43297"/>
                  <a:pt x="1189698" y="42271"/>
                  <a:pt x="1190301" y="40823"/>
                </a:cubicBezTo>
                <a:cubicBezTo>
                  <a:pt x="1190301" y="40703"/>
                  <a:pt x="1190392" y="40612"/>
                  <a:pt x="1190573" y="40552"/>
                </a:cubicBezTo>
                <a:cubicBezTo>
                  <a:pt x="1190754" y="40491"/>
                  <a:pt x="1190905" y="40522"/>
                  <a:pt x="1191025" y="40642"/>
                </a:cubicBezTo>
                <a:lnTo>
                  <a:pt x="1192292" y="41547"/>
                </a:lnTo>
                <a:cubicBezTo>
                  <a:pt x="1192654" y="41909"/>
                  <a:pt x="1192895" y="42090"/>
                  <a:pt x="1193016" y="42090"/>
                </a:cubicBezTo>
                <a:cubicBezTo>
                  <a:pt x="1193137" y="42090"/>
                  <a:pt x="1193378" y="41849"/>
                  <a:pt x="1193740" y="41366"/>
                </a:cubicBezTo>
                <a:cubicBezTo>
                  <a:pt x="1193740" y="41246"/>
                  <a:pt x="1193860" y="41185"/>
                  <a:pt x="1194102" y="41185"/>
                </a:cubicBezTo>
                <a:lnTo>
                  <a:pt x="1195188" y="45167"/>
                </a:lnTo>
                <a:cubicBezTo>
                  <a:pt x="1195429" y="46373"/>
                  <a:pt x="1195972" y="46976"/>
                  <a:pt x="1196816" y="46976"/>
                </a:cubicBezTo>
                <a:cubicBezTo>
                  <a:pt x="1197058" y="46976"/>
                  <a:pt x="1197420" y="46856"/>
                  <a:pt x="1197902" y="46614"/>
                </a:cubicBezTo>
                <a:lnTo>
                  <a:pt x="1199712" y="46253"/>
                </a:lnTo>
                <a:lnTo>
                  <a:pt x="1206951" y="45529"/>
                </a:lnTo>
                <a:lnTo>
                  <a:pt x="1212561" y="44443"/>
                </a:lnTo>
                <a:lnTo>
                  <a:pt x="1222877" y="43357"/>
                </a:lnTo>
                <a:lnTo>
                  <a:pt x="1230297" y="42995"/>
                </a:lnTo>
                <a:cubicBezTo>
                  <a:pt x="1230900" y="42995"/>
                  <a:pt x="1231141" y="42693"/>
                  <a:pt x="1231021" y="42090"/>
                </a:cubicBezTo>
                <a:cubicBezTo>
                  <a:pt x="1230780" y="39194"/>
                  <a:pt x="1230538" y="37023"/>
                  <a:pt x="1230297" y="35575"/>
                </a:cubicBezTo>
                <a:cubicBezTo>
                  <a:pt x="1230297" y="35334"/>
                  <a:pt x="1230478" y="35032"/>
                  <a:pt x="1230840" y="34670"/>
                </a:cubicBezTo>
                <a:lnTo>
                  <a:pt x="1231564" y="34127"/>
                </a:lnTo>
                <a:cubicBezTo>
                  <a:pt x="1231684" y="34007"/>
                  <a:pt x="1231926" y="33826"/>
                  <a:pt x="1232288" y="33584"/>
                </a:cubicBezTo>
                <a:cubicBezTo>
                  <a:pt x="1232650" y="33343"/>
                  <a:pt x="1233012" y="33464"/>
                  <a:pt x="1233373" y="33946"/>
                </a:cubicBezTo>
                <a:lnTo>
                  <a:pt x="1234459" y="33765"/>
                </a:lnTo>
                <a:close/>
                <a:moveTo>
                  <a:pt x="133922" y="15487"/>
                </a:moveTo>
                <a:cubicBezTo>
                  <a:pt x="134887" y="15607"/>
                  <a:pt x="135611" y="16150"/>
                  <a:pt x="136093" y="17116"/>
                </a:cubicBezTo>
                <a:cubicBezTo>
                  <a:pt x="136214" y="17357"/>
                  <a:pt x="136636" y="17598"/>
                  <a:pt x="137360" y="17839"/>
                </a:cubicBezTo>
                <a:cubicBezTo>
                  <a:pt x="138084" y="17960"/>
                  <a:pt x="139049" y="18382"/>
                  <a:pt x="140256" y="19106"/>
                </a:cubicBezTo>
                <a:cubicBezTo>
                  <a:pt x="140618" y="19227"/>
                  <a:pt x="140950" y="19438"/>
                  <a:pt x="141251" y="19740"/>
                </a:cubicBezTo>
                <a:cubicBezTo>
                  <a:pt x="141553" y="20041"/>
                  <a:pt x="141824" y="20252"/>
                  <a:pt x="142066" y="20373"/>
                </a:cubicBezTo>
                <a:cubicBezTo>
                  <a:pt x="143151" y="21097"/>
                  <a:pt x="144117" y="22364"/>
                  <a:pt x="144961" y="24174"/>
                </a:cubicBezTo>
                <a:lnTo>
                  <a:pt x="145504" y="25440"/>
                </a:lnTo>
                <a:cubicBezTo>
                  <a:pt x="146107" y="26285"/>
                  <a:pt x="146409" y="27009"/>
                  <a:pt x="146409" y="27612"/>
                </a:cubicBezTo>
                <a:cubicBezTo>
                  <a:pt x="146409" y="28457"/>
                  <a:pt x="146107" y="29362"/>
                  <a:pt x="145504" y="30327"/>
                </a:cubicBezTo>
                <a:cubicBezTo>
                  <a:pt x="145383" y="30568"/>
                  <a:pt x="145263" y="30870"/>
                  <a:pt x="145142" y="31232"/>
                </a:cubicBezTo>
                <a:cubicBezTo>
                  <a:pt x="145022" y="31594"/>
                  <a:pt x="144901" y="31895"/>
                  <a:pt x="144780" y="32136"/>
                </a:cubicBezTo>
                <a:lnTo>
                  <a:pt x="143513" y="34489"/>
                </a:lnTo>
                <a:lnTo>
                  <a:pt x="141342" y="41366"/>
                </a:lnTo>
                <a:lnTo>
                  <a:pt x="139170" y="48062"/>
                </a:lnTo>
                <a:lnTo>
                  <a:pt x="138808" y="50596"/>
                </a:lnTo>
                <a:lnTo>
                  <a:pt x="138265" y="55120"/>
                </a:lnTo>
                <a:cubicBezTo>
                  <a:pt x="138265" y="55482"/>
                  <a:pt x="138386" y="55784"/>
                  <a:pt x="138627" y="56025"/>
                </a:cubicBezTo>
                <a:cubicBezTo>
                  <a:pt x="139472" y="56628"/>
                  <a:pt x="140346" y="57232"/>
                  <a:pt x="141251" y="57835"/>
                </a:cubicBezTo>
                <a:cubicBezTo>
                  <a:pt x="142156" y="58438"/>
                  <a:pt x="143091" y="59162"/>
                  <a:pt x="144056" y="60007"/>
                </a:cubicBezTo>
                <a:cubicBezTo>
                  <a:pt x="145263" y="61213"/>
                  <a:pt x="146168" y="62601"/>
                  <a:pt x="146771" y="64169"/>
                </a:cubicBezTo>
                <a:cubicBezTo>
                  <a:pt x="147374" y="65858"/>
                  <a:pt x="148038" y="68271"/>
                  <a:pt x="148762" y="71408"/>
                </a:cubicBezTo>
                <a:cubicBezTo>
                  <a:pt x="149124" y="73580"/>
                  <a:pt x="149305" y="74726"/>
                  <a:pt x="149305" y="74847"/>
                </a:cubicBezTo>
                <a:cubicBezTo>
                  <a:pt x="149305" y="75450"/>
                  <a:pt x="149244" y="75932"/>
                  <a:pt x="149124" y="76294"/>
                </a:cubicBezTo>
                <a:cubicBezTo>
                  <a:pt x="149003" y="76777"/>
                  <a:pt x="149003" y="77380"/>
                  <a:pt x="149124" y="78104"/>
                </a:cubicBezTo>
                <a:cubicBezTo>
                  <a:pt x="149244" y="78828"/>
                  <a:pt x="149305" y="79431"/>
                  <a:pt x="149305" y="79914"/>
                </a:cubicBezTo>
                <a:cubicBezTo>
                  <a:pt x="149546" y="83775"/>
                  <a:pt x="149667" y="86550"/>
                  <a:pt x="149667" y="88239"/>
                </a:cubicBezTo>
                <a:lnTo>
                  <a:pt x="149486" y="91858"/>
                </a:lnTo>
                <a:lnTo>
                  <a:pt x="149667" y="96021"/>
                </a:lnTo>
                <a:lnTo>
                  <a:pt x="149667" y="96745"/>
                </a:lnTo>
                <a:lnTo>
                  <a:pt x="149667" y="107603"/>
                </a:lnTo>
                <a:cubicBezTo>
                  <a:pt x="149425" y="111826"/>
                  <a:pt x="148882" y="115325"/>
                  <a:pt x="148038" y="118100"/>
                </a:cubicBezTo>
                <a:cubicBezTo>
                  <a:pt x="147917" y="118703"/>
                  <a:pt x="147796" y="119397"/>
                  <a:pt x="147676" y="120181"/>
                </a:cubicBezTo>
                <a:cubicBezTo>
                  <a:pt x="147555" y="120965"/>
                  <a:pt x="147495" y="121598"/>
                  <a:pt x="147495" y="122081"/>
                </a:cubicBezTo>
                <a:lnTo>
                  <a:pt x="145866" y="128053"/>
                </a:lnTo>
                <a:lnTo>
                  <a:pt x="145323" y="130225"/>
                </a:lnTo>
                <a:cubicBezTo>
                  <a:pt x="143875" y="133482"/>
                  <a:pt x="143151" y="135111"/>
                  <a:pt x="143151" y="135111"/>
                </a:cubicBezTo>
                <a:cubicBezTo>
                  <a:pt x="142910" y="134387"/>
                  <a:pt x="142428" y="134025"/>
                  <a:pt x="141704" y="134025"/>
                </a:cubicBezTo>
                <a:cubicBezTo>
                  <a:pt x="141462" y="134025"/>
                  <a:pt x="141100" y="134146"/>
                  <a:pt x="140618" y="134387"/>
                </a:cubicBezTo>
                <a:cubicBezTo>
                  <a:pt x="140497" y="134508"/>
                  <a:pt x="140286" y="134568"/>
                  <a:pt x="139984" y="134568"/>
                </a:cubicBezTo>
                <a:cubicBezTo>
                  <a:pt x="139683" y="134568"/>
                  <a:pt x="139472" y="134629"/>
                  <a:pt x="139351" y="134749"/>
                </a:cubicBezTo>
                <a:lnTo>
                  <a:pt x="138627" y="135292"/>
                </a:lnTo>
                <a:lnTo>
                  <a:pt x="137179" y="136921"/>
                </a:lnTo>
                <a:cubicBezTo>
                  <a:pt x="136817" y="136318"/>
                  <a:pt x="136516" y="135534"/>
                  <a:pt x="136274" y="134568"/>
                </a:cubicBezTo>
                <a:cubicBezTo>
                  <a:pt x="136033" y="133603"/>
                  <a:pt x="135792" y="132940"/>
                  <a:pt x="135550" y="132578"/>
                </a:cubicBezTo>
                <a:lnTo>
                  <a:pt x="133379" y="134025"/>
                </a:lnTo>
                <a:cubicBezTo>
                  <a:pt x="133379" y="133784"/>
                  <a:pt x="133318" y="133603"/>
                  <a:pt x="133198" y="133482"/>
                </a:cubicBezTo>
                <a:cubicBezTo>
                  <a:pt x="132956" y="132035"/>
                  <a:pt x="132836" y="131069"/>
                  <a:pt x="132836" y="130587"/>
                </a:cubicBezTo>
                <a:cubicBezTo>
                  <a:pt x="132715" y="130225"/>
                  <a:pt x="132655" y="129622"/>
                  <a:pt x="132655" y="128777"/>
                </a:cubicBezTo>
                <a:cubicBezTo>
                  <a:pt x="132776" y="127691"/>
                  <a:pt x="132836" y="126062"/>
                  <a:pt x="132836" y="123891"/>
                </a:cubicBezTo>
                <a:cubicBezTo>
                  <a:pt x="132956" y="123408"/>
                  <a:pt x="132987" y="122895"/>
                  <a:pt x="132926" y="122353"/>
                </a:cubicBezTo>
                <a:cubicBezTo>
                  <a:pt x="132866" y="121810"/>
                  <a:pt x="132896" y="121297"/>
                  <a:pt x="133017" y="120814"/>
                </a:cubicBezTo>
                <a:cubicBezTo>
                  <a:pt x="133017" y="120573"/>
                  <a:pt x="133107" y="120211"/>
                  <a:pt x="133288" y="119728"/>
                </a:cubicBezTo>
                <a:cubicBezTo>
                  <a:pt x="133469" y="119246"/>
                  <a:pt x="133560" y="118823"/>
                  <a:pt x="133560" y="118462"/>
                </a:cubicBezTo>
                <a:cubicBezTo>
                  <a:pt x="134284" y="113997"/>
                  <a:pt x="134827" y="109714"/>
                  <a:pt x="135189" y="105612"/>
                </a:cubicBezTo>
                <a:cubicBezTo>
                  <a:pt x="135430" y="102717"/>
                  <a:pt x="135550" y="100485"/>
                  <a:pt x="135550" y="98916"/>
                </a:cubicBezTo>
                <a:cubicBezTo>
                  <a:pt x="135550" y="95297"/>
                  <a:pt x="135309" y="89867"/>
                  <a:pt x="134827" y="82628"/>
                </a:cubicBezTo>
                <a:cubicBezTo>
                  <a:pt x="134827" y="80819"/>
                  <a:pt x="134706" y="78104"/>
                  <a:pt x="134465" y="74485"/>
                </a:cubicBezTo>
                <a:lnTo>
                  <a:pt x="134284" y="73037"/>
                </a:lnTo>
                <a:lnTo>
                  <a:pt x="133922" y="73037"/>
                </a:lnTo>
                <a:lnTo>
                  <a:pt x="132655" y="76837"/>
                </a:lnTo>
                <a:lnTo>
                  <a:pt x="130121" y="85524"/>
                </a:lnTo>
                <a:lnTo>
                  <a:pt x="128854" y="90591"/>
                </a:lnTo>
                <a:cubicBezTo>
                  <a:pt x="128130" y="92280"/>
                  <a:pt x="127648" y="93547"/>
                  <a:pt x="127407" y="94392"/>
                </a:cubicBezTo>
                <a:lnTo>
                  <a:pt x="125416" y="99821"/>
                </a:lnTo>
                <a:lnTo>
                  <a:pt x="123425" y="104707"/>
                </a:lnTo>
                <a:lnTo>
                  <a:pt x="121977" y="108146"/>
                </a:lnTo>
                <a:lnTo>
                  <a:pt x="121253" y="110680"/>
                </a:lnTo>
                <a:lnTo>
                  <a:pt x="119625" y="116833"/>
                </a:lnTo>
                <a:lnTo>
                  <a:pt x="117996" y="121538"/>
                </a:lnTo>
                <a:lnTo>
                  <a:pt x="116005" y="126424"/>
                </a:lnTo>
                <a:cubicBezTo>
                  <a:pt x="115040" y="128114"/>
                  <a:pt x="114376" y="129380"/>
                  <a:pt x="114014" y="130225"/>
                </a:cubicBezTo>
                <a:lnTo>
                  <a:pt x="112386" y="134025"/>
                </a:lnTo>
                <a:lnTo>
                  <a:pt x="112205" y="134387"/>
                </a:lnTo>
                <a:lnTo>
                  <a:pt x="108042" y="143798"/>
                </a:lnTo>
                <a:cubicBezTo>
                  <a:pt x="107801" y="144281"/>
                  <a:pt x="107318" y="145005"/>
                  <a:pt x="106594" y="145970"/>
                </a:cubicBezTo>
                <a:lnTo>
                  <a:pt x="106414" y="146332"/>
                </a:lnTo>
                <a:cubicBezTo>
                  <a:pt x="106052" y="147538"/>
                  <a:pt x="105358" y="148715"/>
                  <a:pt x="104332" y="149861"/>
                </a:cubicBezTo>
                <a:cubicBezTo>
                  <a:pt x="103307" y="151007"/>
                  <a:pt x="102553" y="151882"/>
                  <a:pt x="102070" y="152485"/>
                </a:cubicBezTo>
                <a:lnTo>
                  <a:pt x="101708" y="152847"/>
                </a:lnTo>
                <a:cubicBezTo>
                  <a:pt x="100743" y="153209"/>
                  <a:pt x="99778" y="153902"/>
                  <a:pt x="98813" y="154928"/>
                </a:cubicBezTo>
                <a:cubicBezTo>
                  <a:pt x="97847" y="155954"/>
                  <a:pt x="97063" y="156708"/>
                  <a:pt x="96460" y="157190"/>
                </a:cubicBezTo>
                <a:lnTo>
                  <a:pt x="95193" y="158095"/>
                </a:lnTo>
                <a:lnTo>
                  <a:pt x="93021" y="156647"/>
                </a:lnTo>
                <a:lnTo>
                  <a:pt x="92478" y="155380"/>
                </a:lnTo>
                <a:cubicBezTo>
                  <a:pt x="92237" y="154657"/>
                  <a:pt x="91875" y="154355"/>
                  <a:pt x="91393" y="154476"/>
                </a:cubicBezTo>
                <a:lnTo>
                  <a:pt x="91031" y="154295"/>
                </a:lnTo>
                <a:cubicBezTo>
                  <a:pt x="90669" y="153571"/>
                  <a:pt x="90065" y="153510"/>
                  <a:pt x="89221" y="154114"/>
                </a:cubicBezTo>
                <a:cubicBezTo>
                  <a:pt x="88980" y="153510"/>
                  <a:pt x="88768" y="153179"/>
                  <a:pt x="88587" y="153118"/>
                </a:cubicBezTo>
                <a:cubicBezTo>
                  <a:pt x="88406" y="153058"/>
                  <a:pt x="88075" y="153209"/>
                  <a:pt x="87592" y="153571"/>
                </a:cubicBezTo>
                <a:cubicBezTo>
                  <a:pt x="87230" y="153933"/>
                  <a:pt x="86929" y="154114"/>
                  <a:pt x="86687" y="154114"/>
                </a:cubicBezTo>
                <a:cubicBezTo>
                  <a:pt x="85239" y="154114"/>
                  <a:pt x="83882" y="154536"/>
                  <a:pt x="82615" y="155380"/>
                </a:cubicBezTo>
                <a:cubicBezTo>
                  <a:pt x="81348" y="156225"/>
                  <a:pt x="80534" y="156768"/>
                  <a:pt x="80172" y="157009"/>
                </a:cubicBezTo>
                <a:cubicBezTo>
                  <a:pt x="79690" y="157492"/>
                  <a:pt x="79267" y="157552"/>
                  <a:pt x="78905" y="157190"/>
                </a:cubicBezTo>
                <a:lnTo>
                  <a:pt x="82163" y="153209"/>
                </a:lnTo>
                <a:cubicBezTo>
                  <a:pt x="82525" y="152726"/>
                  <a:pt x="82857" y="152093"/>
                  <a:pt x="83158" y="151308"/>
                </a:cubicBezTo>
                <a:cubicBezTo>
                  <a:pt x="83460" y="150524"/>
                  <a:pt x="83671" y="149951"/>
                  <a:pt x="83792" y="149589"/>
                </a:cubicBezTo>
                <a:cubicBezTo>
                  <a:pt x="82706" y="149469"/>
                  <a:pt x="82163" y="149167"/>
                  <a:pt x="82163" y="148684"/>
                </a:cubicBezTo>
                <a:cubicBezTo>
                  <a:pt x="82163" y="148564"/>
                  <a:pt x="82404" y="148141"/>
                  <a:pt x="82887" y="147418"/>
                </a:cubicBezTo>
                <a:cubicBezTo>
                  <a:pt x="83611" y="146573"/>
                  <a:pt x="84244" y="145457"/>
                  <a:pt x="84787" y="144070"/>
                </a:cubicBezTo>
                <a:cubicBezTo>
                  <a:pt x="85330" y="142682"/>
                  <a:pt x="85782" y="141626"/>
                  <a:pt x="86144" y="140902"/>
                </a:cubicBezTo>
                <a:cubicBezTo>
                  <a:pt x="87110" y="138731"/>
                  <a:pt x="88135" y="137223"/>
                  <a:pt x="89221" y="136378"/>
                </a:cubicBezTo>
                <a:cubicBezTo>
                  <a:pt x="89342" y="136257"/>
                  <a:pt x="89432" y="136076"/>
                  <a:pt x="89492" y="135835"/>
                </a:cubicBezTo>
                <a:cubicBezTo>
                  <a:pt x="89553" y="135594"/>
                  <a:pt x="89643" y="135353"/>
                  <a:pt x="89764" y="135111"/>
                </a:cubicBezTo>
                <a:cubicBezTo>
                  <a:pt x="91212" y="133301"/>
                  <a:pt x="91936" y="132397"/>
                  <a:pt x="91936" y="132397"/>
                </a:cubicBezTo>
                <a:lnTo>
                  <a:pt x="94469" y="128415"/>
                </a:lnTo>
                <a:cubicBezTo>
                  <a:pt x="95314" y="127088"/>
                  <a:pt x="96460" y="125097"/>
                  <a:pt x="97908" y="122443"/>
                </a:cubicBezTo>
                <a:lnTo>
                  <a:pt x="100622" y="116652"/>
                </a:lnTo>
                <a:lnTo>
                  <a:pt x="104423" y="109413"/>
                </a:lnTo>
                <a:lnTo>
                  <a:pt x="107137" y="103984"/>
                </a:lnTo>
                <a:lnTo>
                  <a:pt x="110033" y="98735"/>
                </a:lnTo>
                <a:cubicBezTo>
                  <a:pt x="110274" y="98253"/>
                  <a:pt x="110576" y="97529"/>
                  <a:pt x="110938" y="96564"/>
                </a:cubicBezTo>
                <a:cubicBezTo>
                  <a:pt x="111300" y="95598"/>
                  <a:pt x="111722" y="94754"/>
                  <a:pt x="112205" y="94030"/>
                </a:cubicBezTo>
                <a:cubicBezTo>
                  <a:pt x="113170" y="92341"/>
                  <a:pt x="114045" y="90380"/>
                  <a:pt x="114829" y="88148"/>
                </a:cubicBezTo>
                <a:cubicBezTo>
                  <a:pt x="115613" y="85916"/>
                  <a:pt x="116126" y="84438"/>
                  <a:pt x="116367" y="83714"/>
                </a:cubicBezTo>
                <a:cubicBezTo>
                  <a:pt x="117453" y="80457"/>
                  <a:pt x="118961" y="75450"/>
                  <a:pt x="120892" y="68693"/>
                </a:cubicBezTo>
                <a:lnTo>
                  <a:pt x="123425" y="60007"/>
                </a:lnTo>
                <a:cubicBezTo>
                  <a:pt x="123546" y="59283"/>
                  <a:pt x="123546" y="58830"/>
                  <a:pt x="123425" y="58649"/>
                </a:cubicBezTo>
                <a:cubicBezTo>
                  <a:pt x="123304" y="58468"/>
                  <a:pt x="122882" y="58378"/>
                  <a:pt x="122158" y="58378"/>
                </a:cubicBezTo>
                <a:cubicBezTo>
                  <a:pt x="121917" y="58378"/>
                  <a:pt x="121344" y="58408"/>
                  <a:pt x="120439" y="58468"/>
                </a:cubicBezTo>
                <a:cubicBezTo>
                  <a:pt x="119534" y="58529"/>
                  <a:pt x="118780" y="58257"/>
                  <a:pt x="118177" y="57654"/>
                </a:cubicBezTo>
                <a:cubicBezTo>
                  <a:pt x="117212" y="56930"/>
                  <a:pt x="116729" y="56146"/>
                  <a:pt x="116729" y="55301"/>
                </a:cubicBezTo>
                <a:cubicBezTo>
                  <a:pt x="116729" y="55060"/>
                  <a:pt x="116367" y="54276"/>
                  <a:pt x="115643" y="52949"/>
                </a:cubicBezTo>
                <a:cubicBezTo>
                  <a:pt x="115643" y="52466"/>
                  <a:pt x="115704" y="52104"/>
                  <a:pt x="115824" y="51863"/>
                </a:cubicBezTo>
                <a:lnTo>
                  <a:pt x="116005" y="51320"/>
                </a:lnTo>
                <a:cubicBezTo>
                  <a:pt x="116005" y="50717"/>
                  <a:pt x="116216" y="50264"/>
                  <a:pt x="116639" y="49963"/>
                </a:cubicBezTo>
                <a:cubicBezTo>
                  <a:pt x="117061" y="49661"/>
                  <a:pt x="117332" y="49450"/>
                  <a:pt x="117453" y="49329"/>
                </a:cubicBezTo>
                <a:lnTo>
                  <a:pt x="117634" y="49329"/>
                </a:lnTo>
                <a:cubicBezTo>
                  <a:pt x="117996" y="48726"/>
                  <a:pt x="118569" y="48243"/>
                  <a:pt x="119353" y="47881"/>
                </a:cubicBezTo>
                <a:cubicBezTo>
                  <a:pt x="120137" y="47519"/>
                  <a:pt x="120711" y="47218"/>
                  <a:pt x="121072" y="46976"/>
                </a:cubicBezTo>
                <a:cubicBezTo>
                  <a:pt x="122038" y="47459"/>
                  <a:pt x="122762" y="47881"/>
                  <a:pt x="123244" y="48243"/>
                </a:cubicBezTo>
                <a:cubicBezTo>
                  <a:pt x="123365" y="48485"/>
                  <a:pt x="123486" y="48696"/>
                  <a:pt x="123606" y="48877"/>
                </a:cubicBezTo>
                <a:cubicBezTo>
                  <a:pt x="123727" y="49058"/>
                  <a:pt x="123847" y="49269"/>
                  <a:pt x="123968" y="49510"/>
                </a:cubicBezTo>
                <a:cubicBezTo>
                  <a:pt x="124089" y="49751"/>
                  <a:pt x="124390" y="49993"/>
                  <a:pt x="124873" y="50234"/>
                </a:cubicBezTo>
                <a:cubicBezTo>
                  <a:pt x="125356" y="50234"/>
                  <a:pt x="125718" y="50294"/>
                  <a:pt x="125959" y="50415"/>
                </a:cubicBezTo>
                <a:lnTo>
                  <a:pt x="127045" y="44986"/>
                </a:lnTo>
                <a:cubicBezTo>
                  <a:pt x="127889" y="41487"/>
                  <a:pt x="128553" y="38531"/>
                  <a:pt x="129035" y="36118"/>
                </a:cubicBezTo>
                <a:lnTo>
                  <a:pt x="130483" y="29603"/>
                </a:lnTo>
                <a:lnTo>
                  <a:pt x="132474" y="22726"/>
                </a:lnTo>
                <a:cubicBezTo>
                  <a:pt x="132595" y="22002"/>
                  <a:pt x="133077" y="20433"/>
                  <a:pt x="133922" y="18020"/>
                </a:cubicBezTo>
                <a:cubicBezTo>
                  <a:pt x="134042" y="17417"/>
                  <a:pt x="134073" y="16904"/>
                  <a:pt x="134012" y="16482"/>
                </a:cubicBezTo>
                <a:cubicBezTo>
                  <a:pt x="133952" y="16060"/>
                  <a:pt x="133922" y="15728"/>
                  <a:pt x="133922" y="15487"/>
                </a:cubicBezTo>
                <a:close/>
                <a:moveTo>
                  <a:pt x="1377430" y="12772"/>
                </a:moveTo>
                <a:lnTo>
                  <a:pt x="1378334" y="12953"/>
                </a:lnTo>
                <a:lnTo>
                  <a:pt x="1378696" y="13315"/>
                </a:lnTo>
                <a:cubicBezTo>
                  <a:pt x="1379662" y="13074"/>
                  <a:pt x="1380506" y="12953"/>
                  <a:pt x="1381230" y="12953"/>
                </a:cubicBezTo>
                <a:lnTo>
                  <a:pt x="1382135" y="12953"/>
                </a:lnTo>
                <a:cubicBezTo>
                  <a:pt x="1384789" y="12953"/>
                  <a:pt x="1386780" y="13134"/>
                  <a:pt x="1388107" y="13496"/>
                </a:cubicBezTo>
                <a:cubicBezTo>
                  <a:pt x="1393054" y="14220"/>
                  <a:pt x="1396613" y="15125"/>
                  <a:pt x="1398785" y="16211"/>
                </a:cubicBezTo>
                <a:lnTo>
                  <a:pt x="1401499" y="17116"/>
                </a:lnTo>
                <a:cubicBezTo>
                  <a:pt x="1401620" y="17116"/>
                  <a:pt x="1401952" y="17236"/>
                  <a:pt x="1402494" y="17477"/>
                </a:cubicBezTo>
                <a:cubicBezTo>
                  <a:pt x="1403037" y="17719"/>
                  <a:pt x="1403369" y="18201"/>
                  <a:pt x="1403490" y="18925"/>
                </a:cubicBezTo>
                <a:cubicBezTo>
                  <a:pt x="1403611" y="19287"/>
                  <a:pt x="1403852" y="19529"/>
                  <a:pt x="1404214" y="19649"/>
                </a:cubicBezTo>
                <a:cubicBezTo>
                  <a:pt x="1404696" y="20132"/>
                  <a:pt x="1404757" y="20554"/>
                  <a:pt x="1404395" y="20916"/>
                </a:cubicBezTo>
                <a:cubicBezTo>
                  <a:pt x="1404154" y="21761"/>
                  <a:pt x="1403671" y="22002"/>
                  <a:pt x="1402947" y="21640"/>
                </a:cubicBezTo>
                <a:cubicBezTo>
                  <a:pt x="1402826" y="21519"/>
                  <a:pt x="1402676" y="21489"/>
                  <a:pt x="1402494" y="21549"/>
                </a:cubicBezTo>
                <a:cubicBezTo>
                  <a:pt x="1402314" y="21610"/>
                  <a:pt x="1402163" y="21640"/>
                  <a:pt x="1402042" y="21640"/>
                </a:cubicBezTo>
                <a:lnTo>
                  <a:pt x="1400956" y="21640"/>
                </a:lnTo>
                <a:cubicBezTo>
                  <a:pt x="1400836" y="21761"/>
                  <a:pt x="1400715" y="21791"/>
                  <a:pt x="1400594" y="21730"/>
                </a:cubicBezTo>
                <a:cubicBezTo>
                  <a:pt x="1400474" y="21670"/>
                  <a:pt x="1400353" y="21700"/>
                  <a:pt x="1400232" y="21821"/>
                </a:cubicBezTo>
                <a:lnTo>
                  <a:pt x="1399689" y="22907"/>
                </a:lnTo>
                <a:cubicBezTo>
                  <a:pt x="1399086" y="23148"/>
                  <a:pt x="1398905" y="23450"/>
                  <a:pt x="1399146" y="23812"/>
                </a:cubicBezTo>
                <a:lnTo>
                  <a:pt x="1398785" y="24174"/>
                </a:lnTo>
                <a:cubicBezTo>
                  <a:pt x="1398423" y="23812"/>
                  <a:pt x="1398121" y="23721"/>
                  <a:pt x="1397880" y="23902"/>
                </a:cubicBezTo>
                <a:cubicBezTo>
                  <a:pt x="1397638" y="24083"/>
                  <a:pt x="1397518" y="24174"/>
                  <a:pt x="1397518" y="24174"/>
                </a:cubicBezTo>
                <a:cubicBezTo>
                  <a:pt x="1397276" y="24294"/>
                  <a:pt x="1396945" y="24415"/>
                  <a:pt x="1396522" y="24536"/>
                </a:cubicBezTo>
                <a:cubicBezTo>
                  <a:pt x="1396100" y="24656"/>
                  <a:pt x="1395829" y="24897"/>
                  <a:pt x="1395708" y="25259"/>
                </a:cubicBezTo>
                <a:cubicBezTo>
                  <a:pt x="1395467" y="25742"/>
                  <a:pt x="1395346" y="26285"/>
                  <a:pt x="1395346" y="26888"/>
                </a:cubicBezTo>
                <a:cubicBezTo>
                  <a:pt x="1395346" y="27129"/>
                  <a:pt x="1395225" y="27250"/>
                  <a:pt x="1394984" y="27250"/>
                </a:cubicBezTo>
                <a:lnTo>
                  <a:pt x="1394622" y="27431"/>
                </a:lnTo>
                <a:cubicBezTo>
                  <a:pt x="1394381" y="27914"/>
                  <a:pt x="1393959" y="28306"/>
                  <a:pt x="1393355" y="28607"/>
                </a:cubicBezTo>
                <a:cubicBezTo>
                  <a:pt x="1392752" y="28909"/>
                  <a:pt x="1392330" y="29120"/>
                  <a:pt x="1392088" y="29241"/>
                </a:cubicBezTo>
                <a:cubicBezTo>
                  <a:pt x="1391365" y="29965"/>
                  <a:pt x="1391003" y="30447"/>
                  <a:pt x="1391003" y="30689"/>
                </a:cubicBezTo>
                <a:cubicBezTo>
                  <a:pt x="1391003" y="31051"/>
                  <a:pt x="1391063" y="31292"/>
                  <a:pt x="1391184" y="31413"/>
                </a:cubicBezTo>
                <a:lnTo>
                  <a:pt x="1390279" y="31594"/>
                </a:lnTo>
                <a:lnTo>
                  <a:pt x="1389736" y="33041"/>
                </a:lnTo>
                <a:lnTo>
                  <a:pt x="1389555" y="33403"/>
                </a:lnTo>
                <a:cubicBezTo>
                  <a:pt x="1389917" y="33886"/>
                  <a:pt x="1389977" y="34338"/>
                  <a:pt x="1389736" y="34761"/>
                </a:cubicBezTo>
                <a:cubicBezTo>
                  <a:pt x="1389494" y="35183"/>
                  <a:pt x="1389374" y="35454"/>
                  <a:pt x="1389374" y="35575"/>
                </a:cubicBezTo>
                <a:lnTo>
                  <a:pt x="1389193" y="35937"/>
                </a:lnTo>
                <a:cubicBezTo>
                  <a:pt x="1388952" y="36058"/>
                  <a:pt x="1388650" y="36269"/>
                  <a:pt x="1388288" y="36570"/>
                </a:cubicBezTo>
                <a:cubicBezTo>
                  <a:pt x="1387926" y="36872"/>
                  <a:pt x="1387624" y="37143"/>
                  <a:pt x="1387383" y="37385"/>
                </a:cubicBezTo>
                <a:cubicBezTo>
                  <a:pt x="1387383" y="37626"/>
                  <a:pt x="1387262" y="37747"/>
                  <a:pt x="1387021" y="37747"/>
                </a:cubicBezTo>
                <a:lnTo>
                  <a:pt x="1385212" y="38471"/>
                </a:lnTo>
                <a:cubicBezTo>
                  <a:pt x="1385212" y="39074"/>
                  <a:pt x="1384910" y="39375"/>
                  <a:pt x="1384307" y="39375"/>
                </a:cubicBezTo>
                <a:cubicBezTo>
                  <a:pt x="1384186" y="39134"/>
                  <a:pt x="1383944" y="39194"/>
                  <a:pt x="1383583" y="39556"/>
                </a:cubicBezTo>
                <a:cubicBezTo>
                  <a:pt x="1382617" y="40401"/>
                  <a:pt x="1381471" y="40823"/>
                  <a:pt x="1380144" y="40823"/>
                </a:cubicBezTo>
                <a:cubicBezTo>
                  <a:pt x="1378455" y="41306"/>
                  <a:pt x="1377007" y="41547"/>
                  <a:pt x="1375801" y="41547"/>
                </a:cubicBezTo>
                <a:lnTo>
                  <a:pt x="1371819" y="41909"/>
                </a:lnTo>
                <a:cubicBezTo>
                  <a:pt x="1371216" y="41909"/>
                  <a:pt x="1370854" y="41969"/>
                  <a:pt x="1370733" y="42090"/>
                </a:cubicBezTo>
                <a:cubicBezTo>
                  <a:pt x="1368682" y="42211"/>
                  <a:pt x="1365907" y="42512"/>
                  <a:pt x="1362409" y="42995"/>
                </a:cubicBezTo>
                <a:lnTo>
                  <a:pt x="1358427" y="43719"/>
                </a:lnTo>
                <a:lnTo>
                  <a:pt x="1355712" y="43719"/>
                </a:lnTo>
                <a:cubicBezTo>
                  <a:pt x="1355230" y="43719"/>
                  <a:pt x="1354747" y="43840"/>
                  <a:pt x="1354265" y="44081"/>
                </a:cubicBezTo>
                <a:cubicBezTo>
                  <a:pt x="1353300" y="44081"/>
                  <a:pt x="1352636" y="44141"/>
                  <a:pt x="1352274" y="44262"/>
                </a:cubicBezTo>
                <a:cubicBezTo>
                  <a:pt x="1351671" y="44262"/>
                  <a:pt x="1351188" y="44322"/>
                  <a:pt x="1350826" y="44443"/>
                </a:cubicBezTo>
                <a:lnTo>
                  <a:pt x="1350464" y="44443"/>
                </a:lnTo>
                <a:cubicBezTo>
                  <a:pt x="1350102" y="44322"/>
                  <a:pt x="1349620" y="44322"/>
                  <a:pt x="1349016" y="44443"/>
                </a:cubicBezTo>
                <a:cubicBezTo>
                  <a:pt x="1348413" y="44563"/>
                  <a:pt x="1347931" y="44624"/>
                  <a:pt x="1347568" y="44624"/>
                </a:cubicBezTo>
                <a:cubicBezTo>
                  <a:pt x="1346724" y="44744"/>
                  <a:pt x="1345156" y="45046"/>
                  <a:pt x="1342863" y="45529"/>
                </a:cubicBezTo>
                <a:cubicBezTo>
                  <a:pt x="1342260" y="45529"/>
                  <a:pt x="1341898" y="45770"/>
                  <a:pt x="1341778" y="46253"/>
                </a:cubicBezTo>
                <a:cubicBezTo>
                  <a:pt x="1341415" y="46132"/>
                  <a:pt x="1341054" y="46253"/>
                  <a:pt x="1340692" y="46614"/>
                </a:cubicBezTo>
                <a:cubicBezTo>
                  <a:pt x="1340330" y="46976"/>
                  <a:pt x="1340028" y="47157"/>
                  <a:pt x="1339787" y="47157"/>
                </a:cubicBezTo>
                <a:lnTo>
                  <a:pt x="1339244" y="46976"/>
                </a:lnTo>
                <a:lnTo>
                  <a:pt x="1338701" y="47338"/>
                </a:lnTo>
                <a:cubicBezTo>
                  <a:pt x="1338580" y="47700"/>
                  <a:pt x="1338429" y="48032"/>
                  <a:pt x="1338248" y="48334"/>
                </a:cubicBezTo>
                <a:cubicBezTo>
                  <a:pt x="1338067" y="48635"/>
                  <a:pt x="1337977" y="48967"/>
                  <a:pt x="1337977" y="49329"/>
                </a:cubicBezTo>
                <a:lnTo>
                  <a:pt x="1337977" y="49691"/>
                </a:lnTo>
                <a:cubicBezTo>
                  <a:pt x="1338218" y="50294"/>
                  <a:pt x="1338248" y="50958"/>
                  <a:pt x="1338067" y="51682"/>
                </a:cubicBezTo>
                <a:cubicBezTo>
                  <a:pt x="1337886" y="52406"/>
                  <a:pt x="1337796" y="52888"/>
                  <a:pt x="1337796" y="53130"/>
                </a:cubicBezTo>
                <a:lnTo>
                  <a:pt x="1337796" y="54577"/>
                </a:lnTo>
                <a:cubicBezTo>
                  <a:pt x="1337555" y="55543"/>
                  <a:pt x="1337434" y="56146"/>
                  <a:pt x="1337434" y="56387"/>
                </a:cubicBezTo>
                <a:lnTo>
                  <a:pt x="1337072" y="57473"/>
                </a:lnTo>
                <a:cubicBezTo>
                  <a:pt x="1337072" y="57714"/>
                  <a:pt x="1337102" y="58016"/>
                  <a:pt x="1337162" y="58378"/>
                </a:cubicBezTo>
                <a:cubicBezTo>
                  <a:pt x="1337223" y="58740"/>
                  <a:pt x="1337193" y="59041"/>
                  <a:pt x="1337072" y="59283"/>
                </a:cubicBezTo>
                <a:cubicBezTo>
                  <a:pt x="1336589" y="60248"/>
                  <a:pt x="1336288" y="61334"/>
                  <a:pt x="1336167" y="62540"/>
                </a:cubicBezTo>
                <a:cubicBezTo>
                  <a:pt x="1336047" y="63747"/>
                  <a:pt x="1335986" y="64471"/>
                  <a:pt x="1335986" y="64712"/>
                </a:cubicBezTo>
                <a:cubicBezTo>
                  <a:pt x="1335986" y="65677"/>
                  <a:pt x="1335926" y="66522"/>
                  <a:pt x="1335805" y="67246"/>
                </a:cubicBezTo>
                <a:cubicBezTo>
                  <a:pt x="1335805" y="67608"/>
                  <a:pt x="1335986" y="67789"/>
                  <a:pt x="1336348" y="67789"/>
                </a:cubicBezTo>
                <a:cubicBezTo>
                  <a:pt x="1338520" y="67547"/>
                  <a:pt x="1340088" y="67306"/>
                  <a:pt x="1341054" y="67065"/>
                </a:cubicBezTo>
                <a:cubicBezTo>
                  <a:pt x="1341778" y="66944"/>
                  <a:pt x="1342411" y="66763"/>
                  <a:pt x="1342954" y="66522"/>
                </a:cubicBezTo>
                <a:cubicBezTo>
                  <a:pt x="1343497" y="66280"/>
                  <a:pt x="1343949" y="66099"/>
                  <a:pt x="1344311" y="65979"/>
                </a:cubicBezTo>
                <a:lnTo>
                  <a:pt x="1349378" y="65255"/>
                </a:lnTo>
                <a:lnTo>
                  <a:pt x="1351369" y="64712"/>
                </a:lnTo>
                <a:lnTo>
                  <a:pt x="1354627" y="63807"/>
                </a:lnTo>
                <a:cubicBezTo>
                  <a:pt x="1354868" y="63807"/>
                  <a:pt x="1355712" y="63626"/>
                  <a:pt x="1357160" y="63264"/>
                </a:cubicBezTo>
                <a:lnTo>
                  <a:pt x="1363313" y="62178"/>
                </a:lnTo>
                <a:cubicBezTo>
                  <a:pt x="1365968" y="61454"/>
                  <a:pt x="1368019" y="61092"/>
                  <a:pt x="1369467" y="61092"/>
                </a:cubicBezTo>
                <a:cubicBezTo>
                  <a:pt x="1370190" y="60972"/>
                  <a:pt x="1371276" y="60911"/>
                  <a:pt x="1372724" y="60911"/>
                </a:cubicBezTo>
                <a:lnTo>
                  <a:pt x="1376344" y="60911"/>
                </a:lnTo>
                <a:lnTo>
                  <a:pt x="1378877" y="60911"/>
                </a:lnTo>
                <a:lnTo>
                  <a:pt x="1378877" y="57835"/>
                </a:lnTo>
                <a:lnTo>
                  <a:pt x="1378877" y="57111"/>
                </a:lnTo>
                <a:lnTo>
                  <a:pt x="1379239" y="54215"/>
                </a:lnTo>
                <a:cubicBezTo>
                  <a:pt x="1379480" y="53009"/>
                  <a:pt x="1379601" y="52104"/>
                  <a:pt x="1379601" y="51501"/>
                </a:cubicBezTo>
                <a:lnTo>
                  <a:pt x="1379601" y="51320"/>
                </a:lnTo>
                <a:cubicBezTo>
                  <a:pt x="1379601" y="51199"/>
                  <a:pt x="1379541" y="51018"/>
                  <a:pt x="1379420" y="50777"/>
                </a:cubicBezTo>
                <a:cubicBezTo>
                  <a:pt x="1379300" y="50536"/>
                  <a:pt x="1379420" y="50294"/>
                  <a:pt x="1379782" y="50053"/>
                </a:cubicBezTo>
                <a:lnTo>
                  <a:pt x="1381230" y="49148"/>
                </a:lnTo>
                <a:cubicBezTo>
                  <a:pt x="1380868" y="48786"/>
                  <a:pt x="1380687" y="48485"/>
                  <a:pt x="1380687" y="48243"/>
                </a:cubicBezTo>
                <a:cubicBezTo>
                  <a:pt x="1380566" y="47761"/>
                  <a:pt x="1380536" y="47338"/>
                  <a:pt x="1380597" y="46976"/>
                </a:cubicBezTo>
                <a:cubicBezTo>
                  <a:pt x="1380657" y="46614"/>
                  <a:pt x="1380868" y="46313"/>
                  <a:pt x="1381230" y="46072"/>
                </a:cubicBezTo>
                <a:cubicBezTo>
                  <a:pt x="1381351" y="46072"/>
                  <a:pt x="1381411" y="45891"/>
                  <a:pt x="1381411" y="45529"/>
                </a:cubicBezTo>
                <a:cubicBezTo>
                  <a:pt x="1381773" y="45167"/>
                  <a:pt x="1382075" y="45167"/>
                  <a:pt x="1382316" y="45529"/>
                </a:cubicBezTo>
                <a:cubicBezTo>
                  <a:pt x="1382557" y="45770"/>
                  <a:pt x="1382738" y="45860"/>
                  <a:pt x="1382859" y="45800"/>
                </a:cubicBezTo>
                <a:cubicBezTo>
                  <a:pt x="1382979" y="45740"/>
                  <a:pt x="1383160" y="45529"/>
                  <a:pt x="1383402" y="45167"/>
                </a:cubicBezTo>
                <a:cubicBezTo>
                  <a:pt x="1383884" y="45287"/>
                  <a:pt x="1384910" y="45891"/>
                  <a:pt x="1386478" y="46976"/>
                </a:cubicBezTo>
                <a:lnTo>
                  <a:pt x="1388831" y="49329"/>
                </a:lnTo>
                <a:cubicBezTo>
                  <a:pt x="1388952" y="49450"/>
                  <a:pt x="1389012" y="49631"/>
                  <a:pt x="1389012" y="49872"/>
                </a:cubicBezTo>
                <a:cubicBezTo>
                  <a:pt x="1389374" y="50958"/>
                  <a:pt x="1389977" y="51742"/>
                  <a:pt x="1390822" y="52225"/>
                </a:cubicBezTo>
                <a:cubicBezTo>
                  <a:pt x="1391063" y="52587"/>
                  <a:pt x="1391184" y="53069"/>
                  <a:pt x="1391184" y="53672"/>
                </a:cubicBezTo>
                <a:cubicBezTo>
                  <a:pt x="1391425" y="55120"/>
                  <a:pt x="1391546" y="56387"/>
                  <a:pt x="1391546" y="57473"/>
                </a:cubicBezTo>
                <a:lnTo>
                  <a:pt x="1391908" y="60911"/>
                </a:lnTo>
                <a:lnTo>
                  <a:pt x="1391908" y="63083"/>
                </a:lnTo>
                <a:cubicBezTo>
                  <a:pt x="1392028" y="64893"/>
                  <a:pt x="1392088" y="67547"/>
                  <a:pt x="1392088" y="71046"/>
                </a:cubicBezTo>
                <a:lnTo>
                  <a:pt x="1391908" y="75570"/>
                </a:lnTo>
                <a:cubicBezTo>
                  <a:pt x="1391908" y="75932"/>
                  <a:pt x="1391847" y="76264"/>
                  <a:pt x="1391726" y="76566"/>
                </a:cubicBezTo>
                <a:cubicBezTo>
                  <a:pt x="1391606" y="76867"/>
                  <a:pt x="1391546" y="77139"/>
                  <a:pt x="1391546" y="77380"/>
                </a:cubicBezTo>
                <a:lnTo>
                  <a:pt x="1391546" y="78647"/>
                </a:lnTo>
                <a:lnTo>
                  <a:pt x="1390822" y="85343"/>
                </a:lnTo>
                <a:cubicBezTo>
                  <a:pt x="1390822" y="86308"/>
                  <a:pt x="1390761" y="87153"/>
                  <a:pt x="1390641" y="87877"/>
                </a:cubicBezTo>
                <a:lnTo>
                  <a:pt x="1390460" y="92220"/>
                </a:lnTo>
                <a:cubicBezTo>
                  <a:pt x="1390339" y="92703"/>
                  <a:pt x="1390309" y="93155"/>
                  <a:pt x="1390369" y="93577"/>
                </a:cubicBezTo>
                <a:cubicBezTo>
                  <a:pt x="1390430" y="94000"/>
                  <a:pt x="1390460" y="94392"/>
                  <a:pt x="1390460" y="94754"/>
                </a:cubicBezTo>
                <a:lnTo>
                  <a:pt x="1389736" y="99821"/>
                </a:lnTo>
                <a:lnTo>
                  <a:pt x="1389736" y="100726"/>
                </a:lnTo>
                <a:lnTo>
                  <a:pt x="1389736" y="106879"/>
                </a:lnTo>
                <a:lnTo>
                  <a:pt x="1389736" y="110137"/>
                </a:lnTo>
                <a:lnTo>
                  <a:pt x="1389736" y="112851"/>
                </a:lnTo>
                <a:lnTo>
                  <a:pt x="1389736" y="114118"/>
                </a:lnTo>
                <a:lnTo>
                  <a:pt x="1389917" y="114842"/>
                </a:lnTo>
                <a:lnTo>
                  <a:pt x="1389917" y="119185"/>
                </a:lnTo>
                <a:lnTo>
                  <a:pt x="1389917" y="122805"/>
                </a:lnTo>
                <a:lnTo>
                  <a:pt x="1389736" y="126786"/>
                </a:lnTo>
                <a:lnTo>
                  <a:pt x="1389736" y="127691"/>
                </a:lnTo>
                <a:cubicBezTo>
                  <a:pt x="1389736" y="128536"/>
                  <a:pt x="1389675" y="129471"/>
                  <a:pt x="1389555" y="130496"/>
                </a:cubicBezTo>
                <a:cubicBezTo>
                  <a:pt x="1389434" y="131522"/>
                  <a:pt x="1389314" y="132276"/>
                  <a:pt x="1389193" y="132759"/>
                </a:cubicBezTo>
                <a:cubicBezTo>
                  <a:pt x="1389193" y="133603"/>
                  <a:pt x="1389042" y="134297"/>
                  <a:pt x="1388740" y="134840"/>
                </a:cubicBezTo>
                <a:cubicBezTo>
                  <a:pt x="1388439" y="135383"/>
                  <a:pt x="1388228" y="135775"/>
                  <a:pt x="1388107" y="136016"/>
                </a:cubicBezTo>
                <a:cubicBezTo>
                  <a:pt x="1387866" y="136499"/>
                  <a:pt x="1387745" y="136891"/>
                  <a:pt x="1387745" y="137192"/>
                </a:cubicBezTo>
                <a:cubicBezTo>
                  <a:pt x="1387745" y="137494"/>
                  <a:pt x="1387685" y="137766"/>
                  <a:pt x="1387564" y="138007"/>
                </a:cubicBezTo>
                <a:lnTo>
                  <a:pt x="1386659" y="137826"/>
                </a:lnTo>
                <a:cubicBezTo>
                  <a:pt x="1386177" y="138308"/>
                  <a:pt x="1385935" y="138791"/>
                  <a:pt x="1385935" y="139274"/>
                </a:cubicBezTo>
                <a:cubicBezTo>
                  <a:pt x="1385694" y="139636"/>
                  <a:pt x="1385483" y="139877"/>
                  <a:pt x="1385302" y="139998"/>
                </a:cubicBezTo>
                <a:cubicBezTo>
                  <a:pt x="1385121" y="140118"/>
                  <a:pt x="1384849" y="140179"/>
                  <a:pt x="1384488" y="140179"/>
                </a:cubicBezTo>
                <a:cubicBezTo>
                  <a:pt x="1384005" y="140179"/>
                  <a:pt x="1383522" y="140540"/>
                  <a:pt x="1383040" y="141264"/>
                </a:cubicBezTo>
                <a:cubicBezTo>
                  <a:pt x="1382557" y="141988"/>
                  <a:pt x="1382135" y="142833"/>
                  <a:pt x="1381773" y="143798"/>
                </a:cubicBezTo>
                <a:cubicBezTo>
                  <a:pt x="1381652" y="144281"/>
                  <a:pt x="1381230" y="144401"/>
                  <a:pt x="1380506" y="144160"/>
                </a:cubicBezTo>
                <a:cubicBezTo>
                  <a:pt x="1379541" y="143195"/>
                  <a:pt x="1378938" y="142652"/>
                  <a:pt x="1378696" y="142531"/>
                </a:cubicBezTo>
                <a:cubicBezTo>
                  <a:pt x="1378093" y="142169"/>
                  <a:pt x="1377671" y="141988"/>
                  <a:pt x="1377430" y="141988"/>
                </a:cubicBezTo>
                <a:cubicBezTo>
                  <a:pt x="1377430" y="141988"/>
                  <a:pt x="1377128" y="142290"/>
                  <a:pt x="1376525" y="142893"/>
                </a:cubicBezTo>
                <a:cubicBezTo>
                  <a:pt x="1375801" y="142773"/>
                  <a:pt x="1375439" y="142290"/>
                  <a:pt x="1375439" y="141445"/>
                </a:cubicBezTo>
                <a:cubicBezTo>
                  <a:pt x="1375439" y="140963"/>
                  <a:pt x="1375318" y="140360"/>
                  <a:pt x="1375077" y="139636"/>
                </a:cubicBezTo>
                <a:cubicBezTo>
                  <a:pt x="1374956" y="139032"/>
                  <a:pt x="1374836" y="138459"/>
                  <a:pt x="1374715" y="137916"/>
                </a:cubicBezTo>
                <a:cubicBezTo>
                  <a:pt x="1374594" y="137373"/>
                  <a:pt x="1374474" y="136861"/>
                  <a:pt x="1374353" y="136378"/>
                </a:cubicBezTo>
                <a:cubicBezTo>
                  <a:pt x="1374353" y="135895"/>
                  <a:pt x="1374293" y="135443"/>
                  <a:pt x="1374172" y="135021"/>
                </a:cubicBezTo>
                <a:cubicBezTo>
                  <a:pt x="1374051" y="134598"/>
                  <a:pt x="1373991" y="134206"/>
                  <a:pt x="1373991" y="133844"/>
                </a:cubicBezTo>
                <a:cubicBezTo>
                  <a:pt x="1373991" y="133241"/>
                  <a:pt x="1374172" y="132759"/>
                  <a:pt x="1374534" y="132397"/>
                </a:cubicBezTo>
                <a:cubicBezTo>
                  <a:pt x="1374654" y="132155"/>
                  <a:pt x="1374685" y="131914"/>
                  <a:pt x="1374624" y="131673"/>
                </a:cubicBezTo>
                <a:cubicBezTo>
                  <a:pt x="1374564" y="131431"/>
                  <a:pt x="1374534" y="131190"/>
                  <a:pt x="1374534" y="130949"/>
                </a:cubicBezTo>
                <a:lnTo>
                  <a:pt x="1374534" y="130225"/>
                </a:lnTo>
                <a:cubicBezTo>
                  <a:pt x="1374775" y="128536"/>
                  <a:pt x="1374896" y="127329"/>
                  <a:pt x="1374896" y="126605"/>
                </a:cubicBezTo>
                <a:lnTo>
                  <a:pt x="1374896" y="122443"/>
                </a:lnTo>
                <a:lnTo>
                  <a:pt x="1375077" y="118281"/>
                </a:lnTo>
                <a:lnTo>
                  <a:pt x="1374896" y="116109"/>
                </a:lnTo>
                <a:lnTo>
                  <a:pt x="1374896" y="113213"/>
                </a:lnTo>
                <a:cubicBezTo>
                  <a:pt x="1374413" y="113575"/>
                  <a:pt x="1373689" y="113997"/>
                  <a:pt x="1372724" y="114480"/>
                </a:cubicBezTo>
                <a:cubicBezTo>
                  <a:pt x="1370794" y="115807"/>
                  <a:pt x="1369105" y="116531"/>
                  <a:pt x="1367657" y="116652"/>
                </a:cubicBezTo>
                <a:cubicBezTo>
                  <a:pt x="1367295" y="116652"/>
                  <a:pt x="1366873" y="116772"/>
                  <a:pt x="1366390" y="117014"/>
                </a:cubicBezTo>
                <a:cubicBezTo>
                  <a:pt x="1366270" y="117014"/>
                  <a:pt x="1366149" y="117044"/>
                  <a:pt x="1366028" y="117104"/>
                </a:cubicBezTo>
                <a:cubicBezTo>
                  <a:pt x="1365907" y="117165"/>
                  <a:pt x="1365907" y="117255"/>
                  <a:pt x="1366028" y="117376"/>
                </a:cubicBezTo>
                <a:cubicBezTo>
                  <a:pt x="1366028" y="117858"/>
                  <a:pt x="1365877" y="118160"/>
                  <a:pt x="1365576" y="118281"/>
                </a:cubicBezTo>
                <a:cubicBezTo>
                  <a:pt x="1365274" y="118401"/>
                  <a:pt x="1365063" y="118462"/>
                  <a:pt x="1364942" y="118462"/>
                </a:cubicBezTo>
                <a:cubicBezTo>
                  <a:pt x="1360961" y="119668"/>
                  <a:pt x="1356919" y="121297"/>
                  <a:pt x="1352817" y="123348"/>
                </a:cubicBezTo>
                <a:cubicBezTo>
                  <a:pt x="1350886" y="124313"/>
                  <a:pt x="1349740" y="124916"/>
                  <a:pt x="1349378" y="125158"/>
                </a:cubicBezTo>
                <a:cubicBezTo>
                  <a:pt x="1348896" y="125640"/>
                  <a:pt x="1348473" y="125942"/>
                  <a:pt x="1348112" y="126062"/>
                </a:cubicBezTo>
                <a:lnTo>
                  <a:pt x="1345940" y="127329"/>
                </a:lnTo>
                <a:cubicBezTo>
                  <a:pt x="1345699" y="127450"/>
                  <a:pt x="1345397" y="127540"/>
                  <a:pt x="1345035" y="127601"/>
                </a:cubicBezTo>
                <a:cubicBezTo>
                  <a:pt x="1344673" y="127661"/>
                  <a:pt x="1344371" y="127752"/>
                  <a:pt x="1344130" y="127872"/>
                </a:cubicBezTo>
                <a:lnTo>
                  <a:pt x="1343225" y="128415"/>
                </a:lnTo>
                <a:lnTo>
                  <a:pt x="1339606" y="130406"/>
                </a:lnTo>
                <a:cubicBezTo>
                  <a:pt x="1338399" y="130888"/>
                  <a:pt x="1337555" y="131371"/>
                  <a:pt x="1337072" y="131854"/>
                </a:cubicBezTo>
                <a:cubicBezTo>
                  <a:pt x="1336710" y="131974"/>
                  <a:pt x="1336288" y="132276"/>
                  <a:pt x="1335805" y="132759"/>
                </a:cubicBezTo>
                <a:lnTo>
                  <a:pt x="1335081" y="133121"/>
                </a:lnTo>
                <a:cubicBezTo>
                  <a:pt x="1333875" y="133121"/>
                  <a:pt x="1332970" y="133181"/>
                  <a:pt x="1332367" y="133301"/>
                </a:cubicBezTo>
                <a:cubicBezTo>
                  <a:pt x="1331884" y="133301"/>
                  <a:pt x="1331582" y="133543"/>
                  <a:pt x="1331462" y="134025"/>
                </a:cubicBezTo>
                <a:cubicBezTo>
                  <a:pt x="1330979" y="134749"/>
                  <a:pt x="1330255" y="135111"/>
                  <a:pt x="1329290" y="135111"/>
                </a:cubicBezTo>
                <a:lnTo>
                  <a:pt x="1327842" y="134930"/>
                </a:lnTo>
                <a:cubicBezTo>
                  <a:pt x="1326394" y="134689"/>
                  <a:pt x="1325550" y="133482"/>
                  <a:pt x="1325309" y="131311"/>
                </a:cubicBezTo>
                <a:lnTo>
                  <a:pt x="1325309" y="130406"/>
                </a:lnTo>
                <a:lnTo>
                  <a:pt x="1325490" y="130044"/>
                </a:lnTo>
                <a:cubicBezTo>
                  <a:pt x="1325731" y="129923"/>
                  <a:pt x="1325882" y="129712"/>
                  <a:pt x="1325942" y="129411"/>
                </a:cubicBezTo>
                <a:cubicBezTo>
                  <a:pt x="1326002" y="129109"/>
                  <a:pt x="1325912" y="128837"/>
                  <a:pt x="1325671" y="128596"/>
                </a:cubicBezTo>
                <a:cubicBezTo>
                  <a:pt x="1325429" y="128355"/>
                  <a:pt x="1325158" y="128023"/>
                  <a:pt x="1324856" y="127601"/>
                </a:cubicBezTo>
                <a:cubicBezTo>
                  <a:pt x="1324555" y="127178"/>
                  <a:pt x="1324223" y="126847"/>
                  <a:pt x="1323861" y="126605"/>
                </a:cubicBezTo>
                <a:cubicBezTo>
                  <a:pt x="1323740" y="126605"/>
                  <a:pt x="1323620" y="126455"/>
                  <a:pt x="1323499" y="126153"/>
                </a:cubicBezTo>
                <a:cubicBezTo>
                  <a:pt x="1323378" y="125851"/>
                  <a:pt x="1323318" y="125640"/>
                  <a:pt x="1323318" y="125520"/>
                </a:cubicBezTo>
                <a:lnTo>
                  <a:pt x="1322594" y="124072"/>
                </a:lnTo>
                <a:cubicBezTo>
                  <a:pt x="1323077" y="123589"/>
                  <a:pt x="1323197" y="123227"/>
                  <a:pt x="1322956" y="122986"/>
                </a:cubicBezTo>
                <a:lnTo>
                  <a:pt x="1322956" y="122624"/>
                </a:lnTo>
                <a:cubicBezTo>
                  <a:pt x="1323197" y="121417"/>
                  <a:pt x="1323318" y="120633"/>
                  <a:pt x="1323318" y="120271"/>
                </a:cubicBezTo>
                <a:cubicBezTo>
                  <a:pt x="1323318" y="119185"/>
                  <a:pt x="1323258" y="118281"/>
                  <a:pt x="1323137" y="117557"/>
                </a:cubicBezTo>
                <a:cubicBezTo>
                  <a:pt x="1323137" y="117195"/>
                  <a:pt x="1323046" y="116803"/>
                  <a:pt x="1322866" y="116380"/>
                </a:cubicBezTo>
                <a:cubicBezTo>
                  <a:pt x="1322685" y="115958"/>
                  <a:pt x="1322534" y="115506"/>
                  <a:pt x="1322413" y="115023"/>
                </a:cubicBezTo>
                <a:cubicBezTo>
                  <a:pt x="1322292" y="114540"/>
                  <a:pt x="1322232" y="113636"/>
                  <a:pt x="1322232" y="112308"/>
                </a:cubicBezTo>
                <a:cubicBezTo>
                  <a:pt x="1322112" y="112188"/>
                  <a:pt x="1322051" y="111946"/>
                  <a:pt x="1322051" y="111584"/>
                </a:cubicBezTo>
                <a:cubicBezTo>
                  <a:pt x="1322172" y="111464"/>
                  <a:pt x="1322232" y="111223"/>
                  <a:pt x="1322232" y="110861"/>
                </a:cubicBezTo>
                <a:cubicBezTo>
                  <a:pt x="1322473" y="110257"/>
                  <a:pt x="1322534" y="109956"/>
                  <a:pt x="1322413" y="109956"/>
                </a:cubicBezTo>
                <a:cubicBezTo>
                  <a:pt x="1322172" y="109714"/>
                  <a:pt x="1322081" y="109352"/>
                  <a:pt x="1322142" y="108870"/>
                </a:cubicBezTo>
                <a:cubicBezTo>
                  <a:pt x="1322202" y="108387"/>
                  <a:pt x="1322232" y="107965"/>
                  <a:pt x="1322232" y="107603"/>
                </a:cubicBezTo>
                <a:cubicBezTo>
                  <a:pt x="1322112" y="106638"/>
                  <a:pt x="1322051" y="105069"/>
                  <a:pt x="1322051" y="102898"/>
                </a:cubicBezTo>
                <a:lnTo>
                  <a:pt x="1322232" y="97468"/>
                </a:lnTo>
                <a:lnTo>
                  <a:pt x="1322232" y="94030"/>
                </a:lnTo>
                <a:cubicBezTo>
                  <a:pt x="1322112" y="93306"/>
                  <a:pt x="1322051" y="92160"/>
                  <a:pt x="1322051" y="90591"/>
                </a:cubicBezTo>
                <a:cubicBezTo>
                  <a:pt x="1322051" y="90109"/>
                  <a:pt x="1322172" y="89264"/>
                  <a:pt x="1322413" y="88058"/>
                </a:cubicBezTo>
                <a:lnTo>
                  <a:pt x="1322413" y="86610"/>
                </a:lnTo>
                <a:cubicBezTo>
                  <a:pt x="1322292" y="85886"/>
                  <a:pt x="1322262" y="85072"/>
                  <a:pt x="1322322" y="84167"/>
                </a:cubicBezTo>
                <a:cubicBezTo>
                  <a:pt x="1322383" y="83262"/>
                  <a:pt x="1322413" y="82568"/>
                  <a:pt x="1322413" y="82086"/>
                </a:cubicBezTo>
                <a:lnTo>
                  <a:pt x="1322232" y="78466"/>
                </a:lnTo>
                <a:lnTo>
                  <a:pt x="1322413" y="72856"/>
                </a:lnTo>
                <a:lnTo>
                  <a:pt x="1322413" y="71046"/>
                </a:lnTo>
                <a:cubicBezTo>
                  <a:pt x="1322413" y="70684"/>
                  <a:pt x="1322473" y="70111"/>
                  <a:pt x="1322594" y="69327"/>
                </a:cubicBezTo>
                <a:cubicBezTo>
                  <a:pt x="1322715" y="68543"/>
                  <a:pt x="1322835" y="67909"/>
                  <a:pt x="1322956" y="67427"/>
                </a:cubicBezTo>
                <a:lnTo>
                  <a:pt x="1322956" y="67065"/>
                </a:lnTo>
                <a:cubicBezTo>
                  <a:pt x="1322715" y="66341"/>
                  <a:pt x="1322685" y="65526"/>
                  <a:pt x="1322866" y="64621"/>
                </a:cubicBezTo>
                <a:cubicBezTo>
                  <a:pt x="1323046" y="63717"/>
                  <a:pt x="1323197" y="63023"/>
                  <a:pt x="1323318" y="62540"/>
                </a:cubicBezTo>
                <a:cubicBezTo>
                  <a:pt x="1323318" y="62178"/>
                  <a:pt x="1323288" y="61847"/>
                  <a:pt x="1323228" y="61545"/>
                </a:cubicBezTo>
                <a:cubicBezTo>
                  <a:pt x="1323167" y="61243"/>
                  <a:pt x="1323197" y="60851"/>
                  <a:pt x="1323318" y="60369"/>
                </a:cubicBezTo>
                <a:cubicBezTo>
                  <a:pt x="1323559" y="59524"/>
                  <a:pt x="1323680" y="58318"/>
                  <a:pt x="1323680" y="56749"/>
                </a:cubicBezTo>
                <a:lnTo>
                  <a:pt x="1323680" y="54396"/>
                </a:lnTo>
                <a:lnTo>
                  <a:pt x="1323861" y="53311"/>
                </a:lnTo>
                <a:lnTo>
                  <a:pt x="1324042" y="52768"/>
                </a:lnTo>
                <a:cubicBezTo>
                  <a:pt x="1324042" y="51561"/>
                  <a:pt x="1324102" y="50656"/>
                  <a:pt x="1324223" y="50053"/>
                </a:cubicBezTo>
                <a:lnTo>
                  <a:pt x="1324766" y="47338"/>
                </a:lnTo>
                <a:cubicBezTo>
                  <a:pt x="1324886" y="46976"/>
                  <a:pt x="1324917" y="46614"/>
                  <a:pt x="1324856" y="46253"/>
                </a:cubicBezTo>
                <a:cubicBezTo>
                  <a:pt x="1324796" y="45891"/>
                  <a:pt x="1324826" y="45468"/>
                  <a:pt x="1324947" y="44986"/>
                </a:cubicBezTo>
                <a:cubicBezTo>
                  <a:pt x="1325068" y="44624"/>
                  <a:pt x="1325037" y="44232"/>
                  <a:pt x="1324856" y="43809"/>
                </a:cubicBezTo>
                <a:cubicBezTo>
                  <a:pt x="1324675" y="43387"/>
                  <a:pt x="1324524" y="43055"/>
                  <a:pt x="1324404" y="42814"/>
                </a:cubicBezTo>
                <a:cubicBezTo>
                  <a:pt x="1324283" y="42452"/>
                  <a:pt x="1324223" y="41909"/>
                  <a:pt x="1324223" y="41185"/>
                </a:cubicBezTo>
                <a:lnTo>
                  <a:pt x="1324223" y="39375"/>
                </a:lnTo>
                <a:cubicBezTo>
                  <a:pt x="1324223" y="39255"/>
                  <a:pt x="1324102" y="39074"/>
                  <a:pt x="1323861" y="38833"/>
                </a:cubicBezTo>
                <a:cubicBezTo>
                  <a:pt x="1324102" y="38471"/>
                  <a:pt x="1324193" y="38078"/>
                  <a:pt x="1324132" y="37656"/>
                </a:cubicBezTo>
                <a:cubicBezTo>
                  <a:pt x="1324072" y="37234"/>
                  <a:pt x="1324042" y="36962"/>
                  <a:pt x="1324042" y="36842"/>
                </a:cubicBezTo>
                <a:cubicBezTo>
                  <a:pt x="1324042" y="36480"/>
                  <a:pt x="1324102" y="36239"/>
                  <a:pt x="1324223" y="36118"/>
                </a:cubicBezTo>
                <a:cubicBezTo>
                  <a:pt x="1324464" y="35515"/>
                  <a:pt x="1324404" y="34911"/>
                  <a:pt x="1324042" y="34308"/>
                </a:cubicBezTo>
                <a:cubicBezTo>
                  <a:pt x="1323921" y="34067"/>
                  <a:pt x="1323861" y="33765"/>
                  <a:pt x="1323861" y="33403"/>
                </a:cubicBezTo>
                <a:cubicBezTo>
                  <a:pt x="1324102" y="32679"/>
                  <a:pt x="1324042" y="32016"/>
                  <a:pt x="1323680" y="31413"/>
                </a:cubicBezTo>
                <a:lnTo>
                  <a:pt x="1323318" y="30689"/>
                </a:lnTo>
                <a:cubicBezTo>
                  <a:pt x="1323318" y="29965"/>
                  <a:pt x="1323016" y="29482"/>
                  <a:pt x="1322413" y="29241"/>
                </a:cubicBezTo>
                <a:lnTo>
                  <a:pt x="1322232" y="28879"/>
                </a:lnTo>
                <a:cubicBezTo>
                  <a:pt x="1322232" y="28879"/>
                  <a:pt x="1322051" y="28698"/>
                  <a:pt x="1321689" y="28336"/>
                </a:cubicBezTo>
                <a:lnTo>
                  <a:pt x="1322413" y="26526"/>
                </a:lnTo>
                <a:cubicBezTo>
                  <a:pt x="1322896" y="26164"/>
                  <a:pt x="1322896" y="25742"/>
                  <a:pt x="1322413" y="25259"/>
                </a:cubicBezTo>
                <a:cubicBezTo>
                  <a:pt x="1322172" y="24897"/>
                  <a:pt x="1322051" y="24415"/>
                  <a:pt x="1322051" y="23812"/>
                </a:cubicBezTo>
                <a:lnTo>
                  <a:pt x="1322051" y="22907"/>
                </a:lnTo>
                <a:cubicBezTo>
                  <a:pt x="1322051" y="22786"/>
                  <a:pt x="1322081" y="22696"/>
                  <a:pt x="1322142" y="22635"/>
                </a:cubicBezTo>
                <a:cubicBezTo>
                  <a:pt x="1322202" y="22575"/>
                  <a:pt x="1322232" y="22484"/>
                  <a:pt x="1322232" y="22364"/>
                </a:cubicBezTo>
                <a:cubicBezTo>
                  <a:pt x="1322715" y="22243"/>
                  <a:pt x="1323167" y="21942"/>
                  <a:pt x="1323590" y="21459"/>
                </a:cubicBezTo>
                <a:cubicBezTo>
                  <a:pt x="1324012" y="20976"/>
                  <a:pt x="1324344" y="20675"/>
                  <a:pt x="1324585" y="20554"/>
                </a:cubicBezTo>
                <a:cubicBezTo>
                  <a:pt x="1325188" y="20071"/>
                  <a:pt x="1325912" y="19830"/>
                  <a:pt x="1326756" y="19830"/>
                </a:cubicBezTo>
                <a:cubicBezTo>
                  <a:pt x="1327239" y="19710"/>
                  <a:pt x="1327752" y="19679"/>
                  <a:pt x="1328295" y="19740"/>
                </a:cubicBezTo>
                <a:cubicBezTo>
                  <a:pt x="1328838" y="19800"/>
                  <a:pt x="1329411" y="19770"/>
                  <a:pt x="1330014" y="19649"/>
                </a:cubicBezTo>
                <a:cubicBezTo>
                  <a:pt x="1330497" y="19529"/>
                  <a:pt x="1331130" y="19468"/>
                  <a:pt x="1331914" y="19468"/>
                </a:cubicBezTo>
                <a:cubicBezTo>
                  <a:pt x="1332698" y="19468"/>
                  <a:pt x="1333332" y="19408"/>
                  <a:pt x="1333814" y="19287"/>
                </a:cubicBezTo>
                <a:cubicBezTo>
                  <a:pt x="1334538" y="19167"/>
                  <a:pt x="1335202" y="19016"/>
                  <a:pt x="1335805" y="18835"/>
                </a:cubicBezTo>
                <a:cubicBezTo>
                  <a:pt x="1336408" y="18654"/>
                  <a:pt x="1337012" y="18503"/>
                  <a:pt x="1337615" y="18382"/>
                </a:cubicBezTo>
                <a:cubicBezTo>
                  <a:pt x="1338580" y="18141"/>
                  <a:pt x="1339364" y="18020"/>
                  <a:pt x="1339968" y="18020"/>
                </a:cubicBezTo>
                <a:cubicBezTo>
                  <a:pt x="1340571" y="17658"/>
                  <a:pt x="1341596" y="17357"/>
                  <a:pt x="1343044" y="17116"/>
                </a:cubicBezTo>
                <a:lnTo>
                  <a:pt x="1347026" y="16573"/>
                </a:lnTo>
                <a:cubicBezTo>
                  <a:pt x="1347508" y="16452"/>
                  <a:pt x="1348051" y="16331"/>
                  <a:pt x="1348654" y="16211"/>
                </a:cubicBezTo>
                <a:cubicBezTo>
                  <a:pt x="1349258" y="16090"/>
                  <a:pt x="1349982" y="15969"/>
                  <a:pt x="1350826" y="15849"/>
                </a:cubicBezTo>
                <a:cubicBezTo>
                  <a:pt x="1351912" y="15969"/>
                  <a:pt x="1353300" y="15728"/>
                  <a:pt x="1354989" y="15125"/>
                </a:cubicBezTo>
                <a:cubicBezTo>
                  <a:pt x="1355230" y="15125"/>
                  <a:pt x="1355501" y="15064"/>
                  <a:pt x="1355803" y="14944"/>
                </a:cubicBezTo>
                <a:cubicBezTo>
                  <a:pt x="1356105" y="14823"/>
                  <a:pt x="1356376" y="14763"/>
                  <a:pt x="1356617" y="14763"/>
                </a:cubicBezTo>
                <a:cubicBezTo>
                  <a:pt x="1357221" y="14642"/>
                  <a:pt x="1358126" y="14582"/>
                  <a:pt x="1359332" y="14582"/>
                </a:cubicBezTo>
                <a:cubicBezTo>
                  <a:pt x="1359815" y="14461"/>
                  <a:pt x="1360418" y="14401"/>
                  <a:pt x="1361142" y="14401"/>
                </a:cubicBezTo>
                <a:cubicBezTo>
                  <a:pt x="1361866" y="14401"/>
                  <a:pt x="1362469" y="14341"/>
                  <a:pt x="1362952" y="14220"/>
                </a:cubicBezTo>
                <a:cubicBezTo>
                  <a:pt x="1363313" y="13979"/>
                  <a:pt x="1363796" y="13828"/>
                  <a:pt x="1364399" y="13767"/>
                </a:cubicBezTo>
                <a:cubicBezTo>
                  <a:pt x="1365002" y="13707"/>
                  <a:pt x="1365485" y="13677"/>
                  <a:pt x="1365847" y="13677"/>
                </a:cubicBezTo>
                <a:cubicBezTo>
                  <a:pt x="1366450" y="13556"/>
                  <a:pt x="1367024" y="13526"/>
                  <a:pt x="1367566" y="13587"/>
                </a:cubicBezTo>
                <a:cubicBezTo>
                  <a:pt x="1368109" y="13647"/>
                  <a:pt x="1368622" y="13617"/>
                  <a:pt x="1369105" y="13496"/>
                </a:cubicBezTo>
                <a:lnTo>
                  <a:pt x="1371095" y="13315"/>
                </a:lnTo>
                <a:cubicBezTo>
                  <a:pt x="1371578" y="13074"/>
                  <a:pt x="1372121" y="12953"/>
                  <a:pt x="1372724" y="12953"/>
                </a:cubicBezTo>
                <a:close/>
                <a:moveTo>
                  <a:pt x="675018" y="11505"/>
                </a:moveTo>
                <a:cubicBezTo>
                  <a:pt x="675380" y="11626"/>
                  <a:pt x="675682" y="11807"/>
                  <a:pt x="675923" y="12048"/>
                </a:cubicBezTo>
                <a:lnTo>
                  <a:pt x="676647" y="12048"/>
                </a:lnTo>
                <a:cubicBezTo>
                  <a:pt x="676888" y="11807"/>
                  <a:pt x="677250" y="11686"/>
                  <a:pt x="677733" y="11686"/>
                </a:cubicBezTo>
                <a:cubicBezTo>
                  <a:pt x="678094" y="11686"/>
                  <a:pt x="678577" y="11867"/>
                  <a:pt x="679180" y="12229"/>
                </a:cubicBezTo>
                <a:cubicBezTo>
                  <a:pt x="679542" y="12471"/>
                  <a:pt x="680146" y="12591"/>
                  <a:pt x="680990" y="12591"/>
                </a:cubicBezTo>
                <a:cubicBezTo>
                  <a:pt x="682679" y="12591"/>
                  <a:pt x="683946" y="12471"/>
                  <a:pt x="684791" y="12229"/>
                </a:cubicBezTo>
                <a:cubicBezTo>
                  <a:pt x="686600" y="11747"/>
                  <a:pt x="689315" y="11626"/>
                  <a:pt x="692934" y="11867"/>
                </a:cubicBezTo>
                <a:cubicBezTo>
                  <a:pt x="693900" y="11988"/>
                  <a:pt x="694774" y="12018"/>
                  <a:pt x="695559" y="11958"/>
                </a:cubicBezTo>
                <a:cubicBezTo>
                  <a:pt x="696343" y="11897"/>
                  <a:pt x="697036" y="11867"/>
                  <a:pt x="697640" y="11867"/>
                </a:cubicBezTo>
                <a:lnTo>
                  <a:pt x="699630" y="12048"/>
                </a:lnTo>
                <a:cubicBezTo>
                  <a:pt x="699389" y="12531"/>
                  <a:pt x="699057" y="13074"/>
                  <a:pt x="698635" y="13677"/>
                </a:cubicBezTo>
                <a:cubicBezTo>
                  <a:pt x="698213" y="14280"/>
                  <a:pt x="698062" y="14884"/>
                  <a:pt x="698183" y="15487"/>
                </a:cubicBezTo>
                <a:cubicBezTo>
                  <a:pt x="698183" y="15487"/>
                  <a:pt x="697760" y="15909"/>
                  <a:pt x="696916" y="16754"/>
                </a:cubicBezTo>
                <a:lnTo>
                  <a:pt x="696554" y="16935"/>
                </a:lnTo>
                <a:lnTo>
                  <a:pt x="696192" y="17116"/>
                </a:lnTo>
                <a:cubicBezTo>
                  <a:pt x="696071" y="17598"/>
                  <a:pt x="695649" y="18141"/>
                  <a:pt x="694925" y="18744"/>
                </a:cubicBezTo>
                <a:cubicBezTo>
                  <a:pt x="694201" y="19348"/>
                  <a:pt x="693839" y="19890"/>
                  <a:pt x="693839" y="20373"/>
                </a:cubicBezTo>
                <a:cubicBezTo>
                  <a:pt x="693839" y="20735"/>
                  <a:pt x="693719" y="21097"/>
                  <a:pt x="693477" y="21459"/>
                </a:cubicBezTo>
                <a:cubicBezTo>
                  <a:pt x="693236" y="21821"/>
                  <a:pt x="692874" y="22062"/>
                  <a:pt x="692392" y="22183"/>
                </a:cubicBezTo>
                <a:cubicBezTo>
                  <a:pt x="692271" y="22183"/>
                  <a:pt x="692180" y="22273"/>
                  <a:pt x="692120" y="22454"/>
                </a:cubicBezTo>
                <a:cubicBezTo>
                  <a:pt x="692060" y="22635"/>
                  <a:pt x="692030" y="22786"/>
                  <a:pt x="692030" y="22907"/>
                </a:cubicBezTo>
                <a:cubicBezTo>
                  <a:pt x="692030" y="23631"/>
                  <a:pt x="691668" y="23993"/>
                  <a:pt x="690944" y="23993"/>
                </a:cubicBezTo>
                <a:cubicBezTo>
                  <a:pt x="690461" y="23993"/>
                  <a:pt x="689737" y="23872"/>
                  <a:pt x="688772" y="23631"/>
                </a:cubicBezTo>
                <a:lnTo>
                  <a:pt x="687505" y="23450"/>
                </a:lnTo>
                <a:cubicBezTo>
                  <a:pt x="686540" y="23450"/>
                  <a:pt x="685575" y="23751"/>
                  <a:pt x="684610" y="24355"/>
                </a:cubicBezTo>
                <a:cubicBezTo>
                  <a:pt x="684368" y="24475"/>
                  <a:pt x="684036" y="24596"/>
                  <a:pt x="683614" y="24716"/>
                </a:cubicBezTo>
                <a:cubicBezTo>
                  <a:pt x="683192" y="24837"/>
                  <a:pt x="682860" y="24897"/>
                  <a:pt x="682619" y="24897"/>
                </a:cubicBezTo>
                <a:cubicBezTo>
                  <a:pt x="681292" y="25259"/>
                  <a:pt x="680085" y="25682"/>
                  <a:pt x="678999" y="26164"/>
                </a:cubicBezTo>
                <a:cubicBezTo>
                  <a:pt x="678999" y="26164"/>
                  <a:pt x="678698" y="26466"/>
                  <a:pt x="678094" y="27069"/>
                </a:cubicBezTo>
                <a:cubicBezTo>
                  <a:pt x="677009" y="26345"/>
                  <a:pt x="676767" y="25682"/>
                  <a:pt x="677371" y="25078"/>
                </a:cubicBezTo>
                <a:lnTo>
                  <a:pt x="677371" y="24897"/>
                </a:lnTo>
                <a:cubicBezTo>
                  <a:pt x="676767" y="24294"/>
                  <a:pt x="676586" y="23631"/>
                  <a:pt x="676828" y="22907"/>
                </a:cubicBezTo>
                <a:cubicBezTo>
                  <a:pt x="676828" y="22545"/>
                  <a:pt x="676767" y="22213"/>
                  <a:pt x="676647" y="21911"/>
                </a:cubicBezTo>
                <a:cubicBezTo>
                  <a:pt x="676526" y="21610"/>
                  <a:pt x="676405" y="21338"/>
                  <a:pt x="676285" y="21097"/>
                </a:cubicBezTo>
                <a:cubicBezTo>
                  <a:pt x="676285" y="20976"/>
                  <a:pt x="676255" y="20886"/>
                  <a:pt x="676194" y="20826"/>
                </a:cubicBezTo>
                <a:cubicBezTo>
                  <a:pt x="676134" y="20765"/>
                  <a:pt x="676164" y="20675"/>
                  <a:pt x="676285" y="20554"/>
                </a:cubicBezTo>
                <a:lnTo>
                  <a:pt x="676285" y="20192"/>
                </a:lnTo>
                <a:cubicBezTo>
                  <a:pt x="676285" y="19710"/>
                  <a:pt x="675983" y="19167"/>
                  <a:pt x="675380" y="18563"/>
                </a:cubicBezTo>
                <a:lnTo>
                  <a:pt x="674475" y="17297"/>
                </a:lnTo>
                <a:cubicBezTo>
                  <a:pt x="674234" y="16935"/>
                  <a:pt x="674113" y="16482"/>
                  <a:pt x="674113" y="15939"/>
                </a:cubicBezTo>
                <a:cubicBezTo>
                  <a:pt x="674113" y="15396"/>
                  <a:pt x="674294" y="15004"/>
                  <a:pt x="674656" y="14763"/>
                </a:cubicBezTo>
                <a:cubicBezTo>
                  <a:pt x="675259" y="14160"/>
                  <a:pt x="675440" y="13436"/>
                  <a:pt x="675199" y="12591"/>
                </a:cubicBezTo>
                <a:close/>
                <a:moveTo>
                  <a:pt x="79267" y="5714"/>
                </a:moveTo>
                <a:cubicBezTo>
                  <a:pt x="79509" y="5714"/>
                  <a:pt x="79931" y="5895"/>
                  <a:pt x="80534" y="6257"/>
                </a:cubicBezTo>
                <a:cubicBezTo>
                  <a:pt x="80775" y="6498"/>
                  <a:pt x="81047" y="6740"/>
                  <a:pt x="81348" y="6981"/>
                </a:cubicBezTo>
                <a:cubicBezTo>
                  <a:pt x="81650" y="7222"/>
                  <a:pt x="81982" y="7464"/>
                  <a:pt x="82344" y="7705"/>
                </a:cubicBezTo>
                <a:cubicBezTo>
                  <a:pt x="82585" y="7825"/>
                  <a:pt x="83038" y="8067"/>
                  <a:pt x="83701" y="8429"/>
                </a:cubicBezTo>
                <a:cubicBezTo>
                  <a:pt x="84365" y="8791"/>
                  <a:pt x="84998" y="9032"/>
                  <a:pt x="85601" y="9153"/>
                </a:cubicBezTo>
                <a:cubicBezTo>
                  <a:pt x="86325" y="9273"/>
                  <a:pt x="86929" y="9575"/>
                  <a:pt x="87411" y="10058"/>
                </a:cubicBezTo>
                <a:cubicBezTo>
                  <a:pt x="87894" y="10540"/>
                  <a:pt x="88316" y="11113"/>
                  <a:pt x="88678" y="11777"/>
                </a:cubicBezTo>
                <a:cubicBezTo>
                  <a:pt x="89040" y="12440"/>
                  <a:pt x="89281" y="12893"/>
                  <a:pt x="89402" y="13134"/>
                </a:cubicBezTo>
                <a:lnTo>
                  <a:pt x="89402" y="13677"/>
                </a:lnTo>
                <a:lnTo>
                  <a:pt x="88135" y="16211"/>
                </a:lnTo>
                <a:cubicBezTo>
                  <a:pt x="88014" y="16573"/>
                  <a:pt x="87954" y="17116"/>
                  <a:pt x="87954" y="17839"/>
                </a:cubicBezTo>
                <a:cubicBezTo>
                  <a:pt x="88437" y="17839"/>
                  <a:pt x="88949" y="17809"/>
                  <a:pt x="89492" y="17749"/>
                </a:cubicBezTo>
                <a:cubicBezTo>
                  <a:pt x="90035" y="17689"/>
                  <a:pt x="90669" y="17719"/>
                  <a:pt x="91393" y="17839"/>
                </a:cubicBezTo>
                <a:cubicBezTo>
                  <a:pt x="92116" y="17839"/>
                  <a:pt x="93444" y="17960"/>
                  <a:pt x="95374" y="18201"/>
                </a:cubicBezTo>
                <a:cubicBezTo>
                  <a:pt x="96098" y="18443"/>
                  <a:pt x="96641" y="18563"/>
                  <a:pt x="97003" y="18563"/>
                </a:cubicBezTo>
                <a:cubicBezTo>
                  <a:pt x="97847" y="18684"/>
                  <a:pt x="98451" y="18865"/>
                  <a:pt x="98813" y="19106"/>
                </a:cubicBezTo>
                <a:cubicBezTo>
                  <a:pt x="99174" y="19348"/>
                  <a:pt x="99476" y="19890"/>
                  <a:pt x="99717" y="20735"/>
                </a:cubicBezTo>
                <a:lnTo>
                  <a:pt x="100260" y="23088"/>
                </a:lnTo>
                <a:cubicBezTo>
                  <a:pt x="100260" y="23932"/>
                  <a:pt x="100140" y="24475"/>
                  <a:pt x="99898" y="24716"/>
                </a:cubicBezTo>
                <a:cubicBezTo>
                  <a:pt x="99416" y="25078"/>
                  <a:pt x="98933" y="25983"/>
                  <a:pt x="98451" y="27431"/>
                </a:cubicBezTo>
                <a:cubicBezTo>
                  <a:pt x="98209" y="28758"/>
                  <a:pt x="97244" y="29663"/>
                  <a:pt x="95555" y="30146"/>
                </a:cubicBezTo>
                <a:cubicBezTo>
                  <a:pt x="92418" y="31232"/>
                  <a:pt x="89764" y="31714"/>
                  <a:pt x="87592" y="31594"/>
                </a:cubicBezTo>
                <a:cubicBezTo>
                  <a:pt x="86989" y="31473"/>
                  <a:pt x="86567" y="31895"/>
                  <a:pt x="86325" y="32860"/>
                </a:cubicBezTo>
                <a:cubicBezTo>
                  <a:pt x="85843" y="34549"/>
                  <a:pt x="85420" y="35816"/>
                  <a:pt x="85058" y="36661"/>
                </a:cubicBezTo>
                <a:cubicBezTo>
                  <a:pt x="85058" y="36902"/>
                  <a:pt x="84847" y="37204"/>
                  <a:pt x="84425" y="37566"/>
                </a:cubicBezTo>
                <a:cubicBezTo>
                  <a:pt x="84003" y="37928"/>
                  <a:pt x="83792" y="38290"/>
                  <a:pt x="83792" y="38652"/>
                </a:cubicBezTo>
                <a:cubicBezTo>
                  <a:pt x="83792" y="38893"/>
                  <a:pt x="84033" y="39074"/>
                  <a:pt x="84516" y="39194"/>
                </a:cubicBezTo>
                <a:lnTo>
                  <a:pt x="90488" y="40280"/>
                </a:lnTo>
                <a:cubicBezTo>
                  <a:pt x="90608" y="40280"/>
                  <a:pt x="90729" y="40250"/>
                  <a:pt x="90850" y="40190"/>
                </a:cubicBezTo>
                <a:cubicBezTo>
                  <a:pt x="90970" y="40130"/>
                  <a:pt x="91151" y="40160"/>
                  <a:pt x="91393" y="40280"/>
                </a:cubicBezTo>
                <a:cubicBezTo>
                  <a:pt x="91513" y="40280"/>
                  <a:pt x="91755" y="40341"/>
                  <a:pt x="92116" y="40461"/>
                </a:cubicBezTo>
                <a:cubicBezTo>
                  <a:pt x="92478" y="40582"/>
                  <a:pt x="92720" y="40703"/>
                  <a:pt x="92840" y="40823"/>
                </a:cubicBezTo>
                <a:cubicBezTo>
                  <a:pt x="93685" y="42030"/>
                  <a:pt x="94771" y="42693"/>
                  <a:pt x="96098" y="42814"/>
                </a:cubicBezTo>
                <a:cubicBezTo>
                  <a:pt x="97063" y="43055"/>
                  <a:pt x="98511" y="43538"/>
                  <a:pt x="100441" y="44262"/>
                </a:cubicBezTo>
                <a:cubicBezTo>
                  <a:pt x="100683" y="44262"/>
                  <a:pt x="100803" y="44382"/>
                  <a:pt x="100803" y="44624"/>
                </a:cubicBezTo>
                <a:cubicBezTo>
                  <a:pt x="101165" y="45227"/>
                  <a:pt x="102010" y="45951"/>
                  <a:pt x="103337" y="46795"/>
                </a:cubicBezTo>
                <a:cubicBezTo>
                  <a:pt x="103699" y="47157"/>
                  <a:pt x="103880" y="47338"/>
                  <a:pt x="103880" y="47338"/>
                </a:cubicBezTo>
                <a:cubicBezTo>
                  <a:pt x="104604" y="47459"/>
                  <a:pt x="105207" y="47821"/>
                  <a:pt x="105690" y="48424"/>
                </a:cubicBezTo>
                <a:cubicBezTo>
                  <a:pt x="106172" y="49027"/>
                  <a:pt x="106534" y="49450"/>
                  <a:pt x="106775" y="49691"/>
                </a:cubicBezTo>
                <a:cubicBezTo>
                  <a:pt x="106896" y="49812"/>
                  <a:pt x="106926" y="49932"/>
                  <a:pt x="106866" y="50053"/>
                </a:cubicBezTo>
                <a:cubicBezTo>
                  <a:pt x="106806" y="50174"/>
                  <a:pt x="106775" y="50294"/>
                  <a:pt x="106775" y="50415"/>
                </a:cubicBezTo>
                <a:cubicBezTo>
                  <a:pt x="106896" y="50656"/>
                  <a:pt x="106956" y="51079"/>
                  <a:pt x="106956" y="51682"/>
                </a:cubicBezTo>
                <a:cubicBezTo>
                  <a:pt x="106956" y="51923"/>
                  <a:pt x="106896" y="52285"/>
                  <a:pt x="106775" y="52768"/>
                </a:cubicBezTo>
                <a:cubicBezTo>
                  <a:pt x="106655" y="53250"/>
                  <a:pt x="106534" y="53612"/>
                  <a:pt x="106414" y="53853"/>
                </a:cubicBezTo>
                <a:cubicBezTo>
                  <a:pt x="105569" y="55422"/>
                  <a:pt x="105147" y="57594"/>
                  <a:pt x="105147" y="60369"/>
                </a:cubicBezTo>
                <a:cubicBezTo>
                  <a:pt x="105388" y="60610"/>
                  <a:pt x="105388" y="60911"/>
                  <a:pt x="105147" y="61273"/>
                </a:cubicBezTo>
                <a:cubicBezTo>
                  <a:pt x="104905" y="64893"/>
                  <a:pt x="104604" y="67547"/>
                  <a:pt x="104242" y="69236"/>
                </a:cubicBezTo>
                <a:cubicBezTo>
                  <a:pt x="103759" y="72132"/>
                  <a:pt x="103156" y="74243"/>
                  <a:pt x="102432" y="75570"/>
                </a:cubicBezTo>
                <a:lnTo>
                  <a:pt x="102070" y="76294"/>
                </a:lnTo>
                <a:cubicBezTo>
                  <a:pt x="101949" y="76898"/>
                  <a:pt x="101618" y="77320"/>
                  <a:pt x="101075" y="77561"/>
                </a:cubicBezTo>
                <a:cubicBezTo>
                  <a:pt x="100532" y="77802"/>
                  <a:pt x="100200" y="77923"/>
                  <a:pt x="100079" y="77923"/>
                </a:cubicBezTo>
                <a:cubicBezTo>
                  <a:pt x="98873" y="78768"/>
                  <a:pt x="98209" y="79371"/>
                  <a:pt x="98089" y="79733"/>
                </a:cubicBezTo>
                <a:cubicBezTo>
                  <a:pt x="97606" y="80577"/>
                  <a:pt x="97184" y="81181"/>
                  <a:pt x="96822" y="81543"/>
                </a:cubicBezTo>
                <a:cubicBezTo>
                  <a:pt x="96460" y="81905"/>
                  <a:pt x="95917" y="82086"/>
                  <a:pt x="95193" y="82086"/>
                </a:cubicBezTo>
                <a:cubicBezTo>
                  <a:pt x="95072" y="81844"/>
                  <a:pt x="94831" y="81905"/>
                  <a:pt x="94469" y="82267"/>
                </a:cubicBezTo>
                <a:cubicBezTo>
                  <a:pt x="93866" y="82628"/>
                  <a:pt x="93323" y="82568"/>
                  <a:pt x="92840" y="82086"/>
                </a:cubicBezTo>
                <a:cubicBezTo>
                  <a:pt x="92720" y="81965"/>
                  <a:pt x="92509" y="81844"/>
                  <a:pt x="92207" y="81724"/>
                </a:cubicBezTo>
                <a:cubicBezTo>
                  <a:pt x="91905" y="81603"/>
                  <a:pt x="91634" y="81603"/>
                  <a:pt x="91393" y="81724"/>
                </a:cubicBezTo>
                <a:cubicBezTo>
                  <a:pt x="90427" y="82086"/>
                  <a:pt x="89221" y="82327"/>
                  <a:pt x="87773" y="82448"/>
                </a:cubicBezTo>
                <a:cubicBezTo>
                  <a:pt x="86325" y="82568"/>
                  <a:pt x="85239" y="82689"/>
                  <a:pt x="84516" y="82809"/>
                </a:cubicBezTo>
                <a:lnTo>
                  <a:pt x="79267" y="83895"/>
                </a:lnTo>
                <a:cubicBezTo>
                  <a:pt x="78423" y="83895"/>
                  <a:pt x="77819" y="83835"/>
                  <a:pt x="77458" y="83714"/>
                </a:cubicBezTo>
                <a:cubicBezTo>
                  <a:pt x="77096" y="83594"/>
                  <a:pt x="76613" y="83533"/>
                  <a:pt x="76010" y="83533"/>
                </a:cubicBezTo>
                <a:lnTo>
                  <a:pt x="74562" y="83533"/>
                </a:lnTo>
                <a:cubicBezTo>
                  <a:pt x="73717" y="83654"/>
                  <a:pt x="72451" y="83714"/>
                  <a:pt x="70761" y="83714"/>
                </a:cubicBezTo>
                <a:cubicBezTo>
                  <a:pt x="70400" y="83714"/>
                  <a:pt x="70038" y="83775"/>
                  <a:pt x="69676" y="83895"/>
                </a:cubicBezTo>
                <a:cubicBezTo>
                  <a:pt x="69314" y="84016"/>
                  <a:pt x="68952" y="84076"/>
                  <a:pt x="68590" y="84076"/>
                </a:cubicBezTo>
                <a:lnTo>
                  <a:pt x="64427" y="84076"/>
                </a:lnTo>
                <a:cubicBezTo>
                  <a:pt x="63583" y="84076"/>
                  <a:pt x="62919" y="84137"/>
                  <a:pt x="62437" y="84257"/>
                </a:cubicBezTo>
                <a:cubicBezTo>
                  <a:pt x="62316" y="84257"/>
                  <a:pt x="62195" y="84318"/>
                  <a:pt x="62075" y="84438"/>
                </a:cubicBezTo>
                <a:cubicBezTo>
                  <a:pt x="61954" y="84559"/>
                  <a:pt x="61894" y="84680"/>
                  <a:pt x="61894" y="84800"/>
                </a:cubicBezTo>
                <a:lnTo>
                  <a:pt x="61894" y="90772"/>
                </a:lnTo>
                <a:cubicBezTo>
                  <a:pt x="62859" y="90652"/>
                  <a:pt x="64035" y="90531"/>
                  <a:pt x="65423" y="90410"/>
                </a:cubicBezTo>
                <a:cubicBezTo>
                  <a:pt x="66810" y="90290"/>
                  <a:pt x="68409" y="90229"/>
                  <a:pt x="70218" y="90229"/>
                </a:cubicBezTo>
                <a:lnTo>
                  <a:pt x="84154" y="90229"/>
                </a:lnTo>
                <a:cubicBezTo>
                  <a:pt x="84757" y="90229"/>
                  <a:pt x="85239" y="90290"/>
                  <a:pt x="85601" y="90410"/>
                </a:cubicBezTo>
                <a:cubicBezTo>
                  <a:pt x="86084" y="90410"/>
                  <a:pt x="86325" y="90652"/>
                  <a:pt x="86325" y="91134"/>
                </a:cubicBezTo>
                <a:cubicBezTo>
                  <a:pt x="86325" y="91376"/>
                  <a:pt x="86446" y="91677"/>
                  <a:pt x="86687" y="92039"/>
                </a:cubicBezTo>
                <a:lnTo>
                  <a:pt x="85420" y="94573"/>
                </a:lnTo>
                <a:cubicBezTo>
                  <a:pt x="85179" y="94332"/>
                  <a:pt x="85058" y="94211"/>
                  <a:pt x="85058" y="94211"/>
                </a:cubicBezTo>
                <a:cubicBezTo>
                  <a:pt x="84455" y="96865"/>
                  <a:pt x="83430" y="98373"/>
                  <a:pt x="81982" y="98735"/>
                </a:cubicBezTo>
                <a:cubicBezTo>
                  <a:pt x="81620" y="98856"/>
                  <a:pt x="80775" y="99158"/>
                  <a:pt x="79448" y="99640"/>
                </a:cubicBezTo>
                <a:cubicBezTo>
                  <a:pt x="77759" y="100243"/>
                  <a:pt x="76673" y="100666"/>
                  <a:pt x="76191" y="100907"/>
                </a:cubicBezTo>
                <a:cubicBezTo>
                  <a:pt x="75105" y="101390"/>
                  <a:pt x="73959" y="101631"/>
                  <a:pt x="72752" y="101631"/>
                </a:cubicBezTo>
                <a:lnTo>
                  <a:pt x="70400" y="101450"/>
                </a:lnTo>
                <a:cubicBezTo>
                  <a:pt x="70038" y="101329"/>
                  <a:pt x="69766" y="101299"/>
                  <a:pt x="69585" y="101359"/>
                </a:cubicBezTo>
                <a:cubicBezTo>
                  <a:pt x="69404" y="101420"/>
                  <a:pt x="69253" y="101450"/>
                  <a:pt x="69133" y="101450"/>
                </a:cubicBezTo>
                <a:cubicBezTo>
                  <a:pt x="66478" y="101691"/>
                  <a:pt x="64548" y="101812"/>
                  <a:pt x="63341" y="101812"/>
                </a:cubicBezTo>
                <a:cubicBezTo>
                  <a:pt x="63221" y="101812"/>
                  <a:pt x="62980" y="101872"/>
                  <a:pt x="62618" y="101993"/>
                </a:cubicBezTo>
                <a:cubicBezTo>
                  <a:pt x="62256" y="102113"/>
                  <a:pt x="62075" y="102355"/>
                  <a:pt x="62075" y="102717"/>
                </a:cubicBezTo>
                <a:lnTo>
                  <a:pt x="62075" y="103079"/>
                </a:lnTo>
                <a:cubicBezTo>
                  <a:pt x="62075" y="103561"/>
                  <a:pt x="62014" y="103984"/>
                  <a:pt x="61894" y="104345"/>
                </a:cubicBezTo>
                <a:cubicBezTo>
                  <a:pt x="61773" y="104707"/>
                  <a:pt x="61713" y="105130"/>
                  <a:pt x="61713" y="105612"/>
                </a:cubicBezTo>
                <a:cubicBezTo>
                  <a:pt x="61713" y="105974"/>
                  <a:pt x="61833" y="106306"/>
                  <a:pt x="62075" y="106608"/>
                </a:cubicBezTo>
                <a:cubicBezTo>
                  <a:pt x="62316" y="106909"/>
                  <a:pt x="62618" y="107060"/>
                  <a:pt x="62980" y="107060"/>
                </a:cubicBezTo>
                <a:lnTo>
                  <a:pt x="63341" y="107060"/>
                </a:lnTo>
                <a:lnTo>
                  <a:pt x="70400" y="105793"/>
                </a:lnTo>
                <a:lnTo>
                  <a:pt x="78000" y="105250"/>
                </a:lnTo>
                <a:cubicBezTo>
                  <a:pt x="78121" y="105250"/>
                  <a:pt x="78272" y="105220"/>
                  <a:pt x="78453" y="105160"/>
                </a:cubicBezTo>
                <a:cubicBezTo>
                  <a:pt x="78634" y="105100"/>
                  <a:pt x="78724" y="105009"/>
                  <a:pt x="78724" y="104888"/>
                </a:cubicBezTo>
                <a:lnTo>
                  <a:pt x="80353" y="101812"/>
                </a:lnTo>
                <a:cubicBezTo>
                  <a:pt x="80594" y="101571"/>
                  <a:pt x="80836" y="101359"/>
                  <a:pt x="81077" y="101178"/>
                </a:cubicBezTo>
                <a:cubicBezTo>
                  <a:pt x="81318" y="100997"/>
                  <a:pt x="81560" y="100786"/>
                  <a:pt x="81801" y="100545"/>
                </a:cubicBezTo>
                <a:cubicBezTo>
                  <a:pt x="82404" y="100424"/>
                  <a:pt x="82826" y="100515"/>
                  <a:pt x="83068" y="100816"/>
                </a:cubicBezTo>
                <a:cubicBezTo>
                  <a:pt x="83309" y="101118"/>
                  <a:pt x="83520" y="101510"/>
                  <a:pt x="83701" y="101993"/>
                </a:cubicBezTo>
                <a:cubicBezTo>
                  <a:pt x="83882" y="102475"/>
                  <a:pt x="84093" y="102777"/>
                  <a:pt x="84335" y="102898"/>
                </a:cubicBezTo>
                <a:cubicBezTo>
                  <a:pt x="84214" y="103139"/>
                  <a:pt x="84093" y="103350"/>
                  <a:pt x="83973" y="103531"/>
                </a:cubicBezTo>
                <a:cubicBezTo>
                  <a:pt x="83852" y="103712"/>
                  <a:pt x="83792" y="103984"/>
                  <a:pt x="83792" y="104345"/>
                </a:cubicBezTo>
                <a:cubicBezTo>
                  <a:pt x="83792" y="104587"/>
                  <a:pt x="83852" y="104768"/>
                  <a:pt x="83973" y="104888"/>
                </a:cubicBezTo>
                <a:cubicBezTo>
                  <a:pt x="84093" y="105250"/>
                  <a:pt x="84063" y="105733"/>
                  <a:pt x="83882" y="106336"/>
                </a:cubicBezTo>
                <a:cubicBezTo>
                  <a:pt x="83701" y="106939"/>
                  <a:pt x="83490" y="107362"/>
                  <a:pt x="83249" y="107603"/>
                </a:cubicBezTo>
                <a:cubicBezTo>
                  <a:pt x="82525" y="108206"/>
                  <a:pt x="82042" y="109111"/>
                  <a:pt x="81801" y="110318"/>
                </a:cubicBezTo>
                <a:cubicBezTo>
                  <a:pt x="81801" y="112489"/>
                  <a:pt x="80775" y="113756"/>
                  <a:pt x="78724" y="114118"/>
                </a:cubicBezTo>
                <a:cubicBezTo>
                  <a:pt x="77035" y="114601"/>
                  <a:pt x="75708" y="114902"/>
                  <a:pt x="74743" y="115023"/>
                </a:cubicBezTo>
                <a:cubicBezTo>
                  <a:pt x="74381" y="115144"/>
                  <a:pt x="73959" y="115204"/>
                  <a:pt x="73476" y="115204"/>
                </a:cubicBezTo>
                <a:cubicBezTo>
                  <a:pt x="72993" y="115204"/>
                  <a:pt x="72390" y="115325"/>
                  <a:pt x="71666" y="115566"/>
                </a:cubicBezTo>
                <a:cubicBezTo>
                  <a:pt x="69253" y="116049"/>
                  <a:pt x="67383" y="116471"/>
                  <a:pt x="66056" y="116833"/>
                </a:cubicBezTo>
                <a:cubicBezTo>
                  <a:pt x="65573" y="116833"/>
                  <a:pt x="65151" y="116893"/>
                  <a:pt x="64789" y="117014"/>
                </a:cubicBezTo>
                <a:lnTo>
                  <a:pt x="62256" y="117557"/>
                </a:lnTo>
                <a:lnTo>
                  <a:pt x="61894" y="118281"/>
                </a:lnTo>
                <a:lnTo>
                  <a:pt x="61351" y="125520"/>
                </a:lnTo>
                <a:lnTo>
                  <a:pt x="61532" y="126786"/>
                </a:lnTo>
                <a:lnTo>
                  <a:pt x="65332" y="126424"/>
                </a:lnTo>
                <a:cubicBezTo>
                  <a:pt x="66901" y="126424"/>
                  <a:pt x="68047" y="126304"/>
                  <a:pt x="68771" y="126062"/>
                </a:cubicBezTo>
                <a:cubicBezTo>
                  <a:pt x="69374" y="126062"/>
                  <a:pt x="69917" y="125821"/>
                  <a:pt x="70400" y="125339"/>
                </a:cubicBezTo>
                <a:cubicBezTo>
                  <a:pt x="70882" y="124735"/>
                  <a:pt x="71425" y="124434"/>
                  <a:pt x="72028" y="124434"/>
                </a:cubicBezTo>
                <a:cubicBezTo>
                  <a:pt x="72632" y="124434"/>
                  <a:pt x="73114" y="124675"/>
                  <a:pt x="73476" y="125158"/>
                </a:cubicBezTo>
                <a:cubicBezTo>
                  <a:pt x="74079" y="125761"/>
                  <a:pt x="74743" y="126243"/>
                  <a:pt x="75467" y="126605"/>
                </a:cubicBezTo>
                <a:cubicBezTo>
                  <a:pt x="76070" y="127209"/>
                  <a:pt x="76130" y="127872"/>
                  <a:pt x="75648" y="128596"/>
                </a:cubicBezTo>
                <a:cubicBezTo>
                  <a:pt x="75527" y="128596"/>
                  <a:pt x="75437" y="128626"/>
                  <a:pt x="75376" y="128687"/>
                </a:cubicBezTo>
                <a:cubicBezTo>
                  <a:pt x="75316" y="128747"/>
                  <a:pt x="75286" y="128837"/>
                  <a:pt x="75286" y="128958"/>
                </a:cubicBezTo>
                <a:cubicBezTo>
                  <a:pt x="75527" y="129803"/>
                  <a:pt x="75406" y="130587"/>
                  <a:pt x="74924" y="131311"/>
                </a:cubicBezTo>
                <a:cubicBezTo>
                  <a:pt x="74441" y="132035"/>
                  <a:pt x="74140" y="132457"/>
                  <a:pt x="74019" y="132578"/>
                </a:cubicBezTo>
                <a:lnTo>
                  <a:pt x="73476" y="133482"/>
                </a:lnTo>
                <a:cubicBezTo>
                  <a:pt x="72993" y="133724"/>
                  <a:pt x="72420" y="134056"/>
                  <a:pt x="71757" y="134478"/>
                </a:cubicBezTo>
                <a:cubicBezTo>
                  <a:pt x="71093" y="134900"/>
                  <a:pt x="70460" y="135111"/>
                  <a:pt x="69857" y="135111"/>
                </a:cubicBezTo>
                <a:lnTo>
                  <a:pt x="69495" y="135111"/>
                </a:lnTo>
                <a:lnTo>
                  <a:pt x="68952" y="135111"/>
                </a:lnTo>
                <a:cubicBezTo>
                  <a:pt x="67142" y="136197"/>
                  <a:pt x="65212" y="136740"/>
                  <a:pt x="63160" y="136740"/>
                </a:cubicBezTo>
                <a:cubicBezTo>
                  <a:pt x="62919" y="136740"/>
                  <a:pt x="62738" y="136800"/>
                  <a:pt x="62618" y="136921"/>
                </a:cubicBezTo>
                <a:cubicBezTo>
                  <a:pt x="61894" y="137283"/>
                  <a:pt x="60959" y="137494"/>
                  <a:pt x="59812" y="137554"/>
                </a:cubicBezTo>
                <a:cubicBezTo>
                  <a:pt x="58666" y="137615"/>
                  <a:pt x="57852" y="137645"/>
                  <a:pt x="57369" y="137645"/>
                </a:cubicBezTo>
                <a:cubicBezTo>
                  <a:pt x="56766" y="137766"/>
                  <a:pt x="56072" y="137886"/>
                  <a:pt x="55288" y="138007"/>
                </a:cubicBezTo>
                <a:cubicBezTo>
                  <a:pt x="54504" y="138127"/>
                  <a:pt x="53569" y="138188"/>
                  <a:pt x="52483" y="138188"/>
                </a:cubicBezTo>
                <a:cubicBezTo>
                  <a:pt x="50432" y="138308"/>
                  <a:pt x="47416" y="138369"/>
                  <a:pt x="43434" y="138369"/>
                </a:cubicBezTo>
                <a:lnTo>
                  <a:pt x="39996" y="138731"/>
                </a:lnTo>
                <a:cubicBezTo>
                  <a:pt x="38427" y="139093"/>
                  <a:pt x="36798" y="139274"/>
                  <a:pt x="35109" y="139274"/>
                </a:cubicBezTo>
                <a:lnTo>
                  <a:pt x="32395" y="139093"/>
                </a:lnTo>
                <a:lnTo>
                  <a:pt x="24432" y="138369"/>
                </a:lnTo>
                <a:cubicBezTo>
                  <a:pt x="23829" y="138369"/>
                  <a:pt x="23044" y="138489"/>
                  <a:pt x="22079" y="138731"/>
                </a:cubicBezTo>
                <a:cubicBezTo>
                  <a:pt x="20631" y="139213"/>
                  <a:pt x="19063" y="138912"/>
                  <a:pt x="17374" y="137826"/>
                </a:cubicBezTo>
                <a:cubicBezTo>
                  <a:pt x="16891" y="137705"/>
                  <a:pt x="16529" y="137102"/>
                  <a:pt x="16288" y="136016"/>
                </a:cubicBezTo>
                <a:cubicBezTo>
                  <a:pt x="16167" y="135654"/>
                  <a:pt x="15986" y="135172"/>
                  <a:pt x="15745" y="134568"/>
                </a:cubicBezTo>
                <a:cubicBezTo>
                  <a:pt x="15504" y="133965"/>
                  <a:pt x="15383" y="133422"/>
                  <a:pt x="15383" y="132940"/>
                </a:cubicBezTo>
                <a:cubicBezTo>
                  <a:pt x="15383" y="132698"/>
                  <a:pt x="15624" y="132336"/>
                  <a:pt x="16107" y="131854"/>
                </a:cubicBezTo>
                <a:cubicBezTo>
                  <a:pt x="16228" y="131733"/>
                  <a:pt x="16529" y="131462"/>
                  <a:pt x="17012" y="131039"/>
                </a:cubicBezTo>
                <a:cubicBezTo>
                  <a:pt x="17494" y="130617"/>
                  <a:pt x="18098" y="130406"/>
                  <a:pt x="18822" y="130406"/>
                </a:cubicBezTo>
                <a:lnTo>
                  <a:pt x="19184" y="130406"/>
                </a:lnTo>
                <a:cubicBezTo>
                  <a:pt x="18701" y="129923"/>
                  <a:pt x="18460" y="129441"/>
                  <a:pt x="18460" y="128958"/>
                </a:cubicBezTo>
                <a:cubicBezTo>
                  <a:pt x="18460" y="128596"/>
                  <a:pt x="18610" y="128204"/>
                  <a:pt x="18912" y="127782"/>
                </a:cubicBezTo>
                <a:cubicBezTo>
                  <a:pt x="19214" y="127359"/>
                  <a:pt x="19425" y="126967"/>
                  <a:pt x="19546" y="126605"/>
                </a:cubicBezTo>
                <a:cubicBezTo>
                  <a:pt x="19546" y="126364"/>
                  <a:pt x="19666" y="126243"/>
                  <a:pt x="19907" y="126243"/>
                </a:cubicBezTo>
                <a:cubicBezTo>
                  <a:pt x="20631" y="126364"/>
                  <a:pt x="21476" y="125942"/>
                  <a:pt x="22441" y="124977"/>
                </a:cubicBezTo>
                <a:cubicBezTo>
                  <a:pt x="23044" y="124132"/>
                  <a:pt x="23708" y="124011"/>
                  <a:pt x="24432" y="124615"/>
                </a:cubicBezTo>
                <a:cubicBezTo>
                  <a:pt x="24794" y="124977"/>
                  <a:pt x="25216" y="125158"/>
                  <a:pt x="25699" y="125158"/>
                </a:cubicBezTo>
                <a:cubicBezTo>
                  <a:pt x="26543" y="125158"/>
                  <a:pt x="27207" y="125459"/>
                  <a:pt x="27689" y="126062"/>
                </a:cubicBezTo>
                <a:lnTo>
                  <a:pt x="28413" y="126424"/>
                </a:lnTo>
                <a:cubicBezTo>
                  <a:pt x="28293" y="127993"/>
                  <a:pt x="28956" y="128777"/>
                  <a:pt x="30404" y="128777"/>
                </a:cubicBezTo>
                <a:cubicBezTo>
                  <a:pt x="31128" y="128777"/>
                  <a:pt x="32304" y="128777"/>
                  <a:pt x="33933" y="128777"/>
                </a:cubicBezTo>
                <a:cubicBezTo>
                  <a:pt x="35562" y="128777"/>
                  <a:pt x="37040" y="128717"/>
                  <a:pt x="38367" y="128596"/>
                </a:cubicBezTo>
                <a:cubicBezTo>
                  <a:pt x="39935" y="128355"/>
                  <a:pt x="42228" y="128234"/>
                  <a:pt x="45244" y="128234"/>
                </a:cubicBezTo>
                <a:lnTo>
                  <a:pt x="46692" y="128053"/>
                </a:lnTo>
                <a:cubicBezTo>
                  <a:pt x="46450" y="126364"/>
                  <a:pt x="46209" y="124977"/>
                  <a:pt x="45968" y="123891"/>
                </a:cubicBezTo>
                <a:cubicBezTo>
                  <a:pt x="46571" y="123649"/>
                  <a:pt x="46782" y="123257"/>
                  <a:pt x="46601" y="122714"/>
                </a:cubicBezTo>
                <a:cubicBezTo>
                  <a:pt x="46420" y="122172"/>
                  <a:pt x="46330" y="121840"/>
                  <a:pt x="46330" y="121719"/>
                </a:cubicBezTo>
                <a:cubicBezTo>
                  <a:pt x="46209" y="121236"/>
                  <a:pt x="46149" y="120452"/>
                  <a:pt x="46149" y="119366"/>
                </a:cubicBezTo>
                <a:cubicBezTo>
                  <a:pt x="46149" y="118763"/>
                  <a:pt x="45847" y="118522"/>
                  <a:pt x="45244" y="118643"/>
                </a:cubicBezTo>
                <a:lnTo>
                  <a:pt x="38005" y="118823"/>
                </a:lnTo>
                <a:cubicBezTo>
                  <a:pt x="36436" y="118823"/>
                  <a:pt x="35290" y="118703"/>
                  <a:pt x="34566" y="118462"/>
                </a:cubicBezTo>
                <a:cubicBezTo>
                  <a:pt x="32877" y="118220"/>
                  <a:pt x="30344" y="118341"/>
                  <a:pt x="26965" y="118823"/>
                </a:cubicBezTo>
                <a:cubicBezTo>
                  <a:pt x="25880" y="118944"/>
                  <a:pt x="24311" y="119004"/>
                  <a:pt x="22260" y="119004"/>
                </a:cubicBezTo>
                <a:lnTo>
                  <a:pt x="20450" y="118823"/>
                </a:lnTo>
                <a:cubicBezTo>
                  <a:pt x="20330" y="118823"/>
                  <a:pt x="20179" y="118763"/>
                  <a:pt x="19998" y="118643"/>
                </a:cubicBezTo>
                <a:cubicBezTo>
                  <a:pt x="19817" y="118522"/>
                  <a:pt x="19666" y="118462"/>
                  <a:pt x="19546" y="118462"/>
                </a:cubicBezTo>
                <a:cubicBezTo>
                  <a:pt x="19304" y="118220"/>
                  <a:pt x="19184" y="118100"/>
                  <a:pt x="19184" y="118100"/>
                </a:cubicBezTo>
                <a:lnTo>
                  <a:pt x="15745" y="116652"/>
                </a:lnTo>
                <a:cubicBezTo>
                  <a:pt x="15262" y="116531"/>
                  <a:pt x="14991" y="116290"/>
                  <a:pt x="14931" y="115928"/>
                </a:cubicBezTo>
                <a:cubicBezTo>
                  <a:pt x="14870" y="115566"/>
                  <a:pt x="14961" y="115264"/>
                  <a:pt x="15202" y="115023"/>
                </a:cubicBezTo>
                <a:cubicBezTo>
                  <a:pt x="15685" y="114540"/>
                  <a:pt x="16107" y="113937"/>
                  <a:pt x="16469" y="113213"/>
                </a:cubicBezTo>
                <a:cubicBezTo>
                  <a:pt x="16952" y="112248"/>
                  <a:pt x="17796" y="111765"/>
                  <a:pt x="19003" y="111765"/>
                </a:cubicBezTo>
                <a:cubicBezTo>
                  <a:pt x="19606" y="111765"/>
                  <a:pt x="20330" y="111675"/>
                  <a:pt x="21174" y="111494"/>
                </a:cubicBezTo>
                <a:cubicBezTo>
                  <a:pt x="22019" y="111313"/>
                  <a:pt x="22743" y="111162"/>
                  <a:pt x="23346" y="111042"/>
                </a:cubicBezTo>
                <a:lnTo>
                  <a:pt x="32757" y="109775"/>
                </a:lnTo>
                <a:cubicBezTo>
                  <a:pt x="35532" y="109533"/>
                  <a:pt x="39694" y="109292"/>
                  <a:pt x="45244" y="109051"/>
                </a:cubicBezTo>
                <a:cubicBezTo>
                  <a:pt x="45727" y="109051"/>
                  <a:pt x="46058" y="108960"/>
                  <a:pt x="46239" y="108779"/>
                </a:cubicBezTo>
                <a:cubicBezTo>
                  <a:pt x="46420" y="108598"/>
                  <a:pt x="46511" y="108267"/>
                  <a:pt x="46511" y="107784"/>
                </a:cubicBezTo>
                <a:cubicBezTo>
                  <a:pt x="46511" y="107422"/>
                  <a:pt x="46571" y="107090"/>
                  <a:pt x="46692" y="106789"/>
                </a:cubicBezTo>
                <a:cubicBezTo>
                  <a:pt x="46812" y="106487"/>
                  <a:pt x="46873" y="106155"/>
                  <a:pt x="46873" y="105793"/>
                </a:cubicBezTo>
                <a:cubicBezTo>
                  <a:pt x="46993" y="105069"/>
                  <a:pt x="47024" y="104436"/>
                  <a:pt x="46963" y="103893"/>
                </a:cubicBezTo>
                <a:cubicBezTo>
                  <a:pt x="46903" y="103350"/>
                  <a:pt x="46873" y="102898"/>
                  <a:pt x="46873" y="102536"/>
                </a:cubicBezTo>
                <a:cubicBezTo>
                  <a:pt x="45304" y="102415"/>
                  <a:pt x="43494" y="102536"/>
                  <a:pt x="41443" y="102898"/>
                </a:cubicBezTo>
                <a:cubicBezTo>
                  <a:pt x="39392" y="103380"/>
                  <a:pt x="37703" y="103682"/>
                  <a:pt x="36376" y="103803"/>
                </a:cubicBezTo>
                <a:lnTo>
                  <a:pt x="29318" y="103803"/>
                </a:lnTo>
                <a:cubicBezTo>
                  <a:pt x="27750" y="103803"/>
                  <a:pt x="25276" y="103561"/>
                  <a:pt x="21898" y="103079"/>
                </a:cubicBezTo>
                <a:cubicBezTo>
                  <a:pt x="21054" y="103079"/>
                  <a:pt x="20330" y="102536"/>
                  <a:pt x="19726" y="101450"/>
                </a:cubicBezTo>
                <a:cubicBezTo>
                  <a:pt x="19606" y="101209"/>
                  <a:pt x="19304" y="100847"/>
                  <a:pt x="18822" y="100364"/>
                </a:cubicBezTo>
                <a:cubicBezTo>
                  <a:pt x="18098" y="99761"/>
                  <a:pt x="17736" y="99097"/>
                  <a:pt x="17736" y="98373"/>
                </a:cubicBezTo>
                <a:cubicBezTo>
                  <a:pt x="17736" y="97770"/>
                  <a:pt x="18037" y="97167"/>
                  <a:pt x="18641" y="96564"/>
                </a:cubicBezTo>
                <a:lnTo>
                  <a:pt x="20450" y="95116"/>
                </a:lnTo>
                <a:lnTo>
                  <a:pt x="19726" y="93668"/>
                </a:lnTo>
                <a:cubicBezTo>
                  <a:pt x="21174" y="92461"/>
                  <a:pt x="22562" y="91858"/>
                  <a:pt x="23889" y="91858"/>
                </a:cubicBezTo>
                <a:lnTo>
                  <a:pt x="24975" y="92039"/>
                </a:lnTo>
                <a:cubicBezTo>
                  <a:pt x="25699" y="92039"/>
                  <a:pt x="26242" y="92220"/>
                  <a:pt x="26604" y="92582"/>
                </a:cubicBezTo>
                <a:cubicBezTo>
                  <a:pt x="27086" y="93185"/>
                  <a:pt x="27810" y="93487"/>
                  <a:pt x="28775" y="93487"/>
                </a:cubicBezTo>
                <a:lnTo>
                  <a:pt x="29499" y="93487"/>
                </a:lnTo>
                <a:lnTo>
                  <a:pt x="39996" y="92944"/>
                </a:lnTo>
                <a:cubicBezTo>
                  <a:pt x="41564" y="92823"/>
                  <a:pt x="43917" y="92522"/>
                  <a:pt x="47054" y="92039"/>
                </a:cubicBezTo>
                <a:cubicBezTo>
                  <a:pt x="48140" y="91919"/>
                  <a:pt x="48713" y="91798"/>
                  <a:pt x="48773" y="91677"/>
                </a:cubicBezTo>
                <a:cubicBezTo>
                  <a:pt x="48833" y="91557"/>
                  <a:pt x="48924" y="90953"/>
                  <a:pt x="49044" y="89867"/>
                </a:cubicBezTo>
                <a:lnTo>
                  <a:pt x="48863" y="84619"/>
                </a:lnTo>
                <a:cubicBezTo>
                  <a:pt x="48863" y="84016"/>
                  <a:pt x="48622" y="83714"/>
                  <a:pt x="48140" y="83714"/>
                </a:cubicBezTo>
                <a:cubicBezTo>
                  <a:pt x="46933" y="83835"/>
                  <a:pt x="45636" y="83805"/>
                  <a:pt x="44249" y="83624"/>
                </a:cubicBezTo>
                <a:cubicBezTo>
                  <a:pt x="42861" y="83443"/>
                  <a:pt x="41866" y="83352"/>
                  <a:pt x="41262" y="83352"/>
                </a:cubicBezTo>
                <a:cubicBezTo>
                  <a:pt x="39332" y="83111"/>
                  <a:pt x="36436" y="82870"/>
                  <a:pt x="32576" y="82628"/>
                </a:cubicBezTo>
                <a:cubicBezTo>
                  <a:pt x="31249" y="82628"/>
                  <a:pt x="30042" y="82689"/>
                  <a:pt x="28956" y="82809"/>
                </a:cubicBezTo>
                <a:cubicBezTo>
                  <a:pt x="27870" y="82930"/>
                  <a:pt x="26965" y="83051"/>
                  <a:pt x="26242" y="83171"/>
                </a:cubicBezTo>
                <a:lnTo>
                  <a:pt x="25518" y="83171"/>
                </a:lnTo>
                <a:lnTo>
                  <a:pt x="23527" y="82990"/>
                </a:lnTo>
                <a:lnTo>
                  <a:pt x="22984" y="82990"/>
                </a:lnTo>
                <a:lnTo>
                  <a:pt x="17193" y="83714"/>
                </a:lnTo>
                <a:cubicBezTo>
                  <a:pt x="15986" y="84076"/>
                  <a:pt x="14720" y="84257"/>
                  <a:pt x="13392" y="84257"/>
                </a:cubicBezTo>
                <a:cubicBezTo>
                  <a:pt x="12306" y="84499"/>
                  <a:pt x="11703" y="84921"/>
                  <a:pt x="11583" y="85524"/>
                </a:cubicBezTo>
                <a:lnTo>
                  <a:pt x="10497" y="90410"/>
                </a:lnTo>
                <a:lnTo>
                  <a:pt x="9954" y="91858"/>
                </a:lnTo>
                <a:cubicBezTo>
                  <a:pt x="9351" y="92703"/>
                  <a:pt x="8989" y="93185"/>
                  <a:pt x="8868" y="93306"/>
                </a:cubicBezTo>
                <a:cubicBezTo>
                  <a:pt x="8385" y="94151"/>
                  <a:pt x="7842" y="94995"/>
                  <a:pt x="7239" y="95840"/>
                </a:cubicBezTo>
                <a:cubicBezTo>
                  <a:pt x="6998" y="95598"/>
                  <a:pt x="6726" y="95387"/>
                  <a:pt x="6425" y="95206"/>
                </a:cubicBezTo>
                <a:cubicBezTo>
                  <a:pt x="6123" y="95025"/>
                  <a:pt x="5852" y="94754"/>
                  <a:pt x="5610" y="94392"/>
                </a:cubicBezTo>
                <a:cubicBezTo>
                  <a:pt x="3318" y="90893"/>
                  <a:pt x="1870" y="86429"/>
                  <a:pt x="1267" y="81000"/>
                </a:cubicBezTo>
                <a:cubicBezTo>
                  <a:pt x="1026" y="79069"/>
                  <a:pt x="784" y="76174"/>
                  <a:pt x="543" y="72313"/>
                </a:cubicBezTo>
                <a:cubicBezTo>
                  <a:pt x="181" y="67728"/>
                  <a:pt x="0" y="63204"/>
                  <a:pt x="0" y="58740"/>
                </a:cubicBezTo>
                <a:cubicBezTo>
                  <a:pt x="0" y="57654"/>
                  <a:pt x="61" y="56598"/>
                  <a:pt x="181" y="55573"/>
                </a:cubicBezTo>
                <a:cubicBezTo>
                  <a:pt x="302" y="54547"/>
                  <a:pt x="362" y="53492"/>
                  <a:pt x="362" y="52406"/>
                </a:cubicBezTo>
                <a:lnTo>
                  <a:pt x="181" y="49872"/>
                </a:lnTo>
                <a:cubicBezTo>
                  <a:pt x="181" y="49510"/>
                  <a:pt x="422" y="49148"/>
                  <a:pt x="905" y="48786"/>
                </a:cubicBezTo>
                <a:cubicBezTo>
                  <a:pt x="2715" y="47821"/>
                  <a:pt x="4796" y="47037"/>
                  <a:pt x="7149" y="46433"/>
                </a:cubicBezTo>
                <a:cubicBezTo>
                  <a:pt x="9501" y="45830"/>
                  <a:pt x="10979" y="45468"/>
                  <a:pt x="11583" y="45348"/>
                </a:cubicBezTo>
                <a:lnTo>
                  <a:pt x="20812" y="42995"/>
                </a:lnTo>
                <a:lnTo>
                  <a:pt x="24794" y="42452"/>
                </a:lnTo>
                <a:cubicBezTo>
                  <a:pt x="23829" y="41487"/>
                  <a:pt x="23346" y="41004"/>
                  <a:pt x="23346" y="41004"/>
                </a:cubicBezTo>
                <a:cubicBezTo>
                  <a:pt x="22501" y="40160"/>
                  <a:pt x="21838" y="38953"/>
                  <a:pt x="21355" y="37385"/>
                </a:cubicBezTo>
                <a:cubicBezTo>
                  <a:pt x="20873" y="36058"/>
                  <a:pt x="20511" y="35273"/>
                  <a:pt x="20269" y="35032"/>
                </a:cubicBezTo>
                <a:cubicBezTo>
                  <a:pt x="20269" y="34911"/>
                  <a:pt x="20179" y="34821"/>
                  <a:pt x="19998" y="34761"/>
                </a:cubicBezTo>
                <a:cubicBezTo>
                  <a:pt x="19817" y="34700"/>
                  <a:pt x="19666" y="34670"/>
                  <a:pt x="19546" y="34670"/>
                </a:cubicBezTo>
                <a:lnTo>
                  <a:pt x="15745" y="35213"/>
                </a:lnTo>
                <a:cubicBezTo>
                  <a:pt x="15262" y="35334"/>
                  <a:pt x="14539" y="35635"/>
                  <a:pt x="13573" y="36118"/>
                </a:cubicBezTo>
                <a:cubicBezTo>
                  <a:pt x="12729" y="36480"/>
                  <a:pt x="11824" y="36661"/>
                  <a:pt x="10859" y="36661"/>
                </a:cubicBezTo>
                <a:cubicBezTo>
                  <a:pt x="10255" y="36661"/>
                  <a:pt x="9773" y="36601"/>
                  <a:pt x="9411" y="36480"/>
                </a:cubicBezTo>
                <a:lnTo>
                  <a:pt x="5068" y="35394"/>
                </a:lnTo>
                <a:cubicBezTo>
                  <a:pt x="3258" y="34911"/>
                  <a:pt x="2172" y="33705"/>
                  <a:pt x="1810" y="31775"/>
                </a:cubicBezTo>
                <a:cubicBezTo>
                  <a:pt x="1810" y="31533"/>
                  <a:pt x="1569" y="31051"/>
                  <a:pt x="1086" y="30327"/>
                </a:cubicBezTo>
                <a:lnTo>
                  <a:pt x="2172" y="28336"/>
                </a:lnTo>
                <a:lnTo>
                  <a:pt x="1991" y="28155"/>
                </a:lnTo>
                <a:cubicBezTo>
                  <a:pt x="1508" y="27672"/>
                  <a:pt x="1267" y="27129"/>
                  <a:pt x="1267" y="26526"/>
                </a:cubicBezTo>
                <a:cubicBezTo>
                  <a:pt x="1267" y="26164"/>
                  <a:pt x="1388" y="25501"/>
                  <a:pt x="1629" y="24536"/>
                </a:cubicBezTo>
                <a:cubicBezTo>
                  <a:pt x="1750" y="24294"/>
                  <a:pt x="1991" y="24053"/>
                  <a:pt x="2353" y="23812"/>
                </a:cubicBezTo>
                <a:cubicBezTo>
                  <a:pt x="2715" y="23570"/>
                  <a:pt x="3016" y="23329"/>
                  <a:pt x="3258" y="23088"/>
                </a:cubicBezTo>
                <a:lnTo>
                  <a:pt x="4706" y="22002"/>
                </a:lnTo>
                <a:cubicBezTo>
                  <a:pt x="5429" y="21519"/>
                  <a:pt x="6033" y="21519"/>
                  <a:pt x="6515" y="22002"/>
                </a:cubicBezTo>
                <a:cubicBezTo>
                  <a:pt x="6998" y="22484"/>
                  <a:pt x="7722" y="22846"/>
                  <a:pt x="8687" y="23088"/>
                </a:cubicBezTo>
                <a:cubicBezTo>
                  <a:pt x="9773" y="23088"/>
                  <a:pt x="10617" y="23027"/>
                  <a:pt x="11221" y="22907"/>
                </a:cubicBezTo>
                <a:cubicBezTo>
                  <a:pt x="11462" y="22907"/>
                  <a:pt x="11613" y="22846"/>
                  <a:pt x="11673" y="22726"/>
                </a:cubicBezTo>
                <a:cubicBezTo>
                  <a:pt x="11733" y="22605"/>
                  <a:pt x="11824" y="22545"/>
                  <a:pt x="11945" y="22545"/>
                </a:cubicBezTo>
                <a:cubicBezTo>
                  <a:pt x="12186" y="22545"/>
                  <a:pt x="12518" y="22575"/>
                  <a:pt x="12940" y="22635"/>
                </a:cubicBezTo>
                <a:cubicBezTo>
                  <a:pt x="13362" y="22696"/>
                  <a:pt x="13875" y="22665"/>
                  <a:pt x="14478" y="22545"/>
                </a:cubicBezTo>
                <a:cubicBezTo>
                  <a:pt x="16409" y="22303"/>
                  <a:pt x="17977" y="22062"/>
                  <a:pt x="19184" y="21821"/>
                </a:cubicBezTo>
                <a:cubicBezTo>
                  <a:pt x="19787" y="21821"/>
                  <a:pt x="20209" y="21519"/>
                  <a:pt x="20450" y="20916"/>
                </a:cubicBezTo>
                <a:cubicBezTo>
                  <a:pt x="20812" y="19951"/>
                  <a:pt x="21054" y="19106"/>
                  <a:pt x="21174" y="18382"/>
                </a:cubicBezTo>
                <a:cubicBezTo>
                  <a:pt x="21295" y="17658"/>
                  <a:pt x="21416" y="17055"/>
                  <a:pt x="21536" y="16573"/>
                </a:cubicBezTo>
                <a:cubicBezTo>
                  <a:pt x="21778" y="15728"/>
                  <a:pt x="21717" y="14582"/>
                  <a:pt x="21355" y="13134"/>
                </a:cubicBezTo>
                <a:cubicBezTo>
                  <a:pt x="20873" y="12048"/>
                  <a:pt x="21114" y="11445"/>
                  <a:pt x="22079" y="11324"/>
                </a:cubicBezTo>
                <a:lnTo>
                  <a:pt x="22441" y="10962"/>
                </a:lnTo>
                <a:cubicBezTo>
                  <a:pt x="23044" y="10359"/>
                  <a:pt x="23527" y="10058"/>
                  <a:pt x="23889" y="10058"/>
                </a:cubicBezTo>
                <a:cubicBezTo>
                  <a:pt x="24251" y="10058"/>
                  <a:pt x="24794" y="10299"/>
                  <a:pt x="25518" y="10781"/>
                </a:cubicBezTo>
                <a:cubicBezTo>
                  <a:pt x="26121" y="11264"/>
                  <a:pt x="26724" y="11686"/>
                  <a:pt x="27327" y="12048"/>
                </a:cubicBezTo>
                <a:cubicBezTo>
                  <a:pt x="27931" y="12410"/>
                  <a:pt x="28534" y="12832"/>
                  <a:pt x="29137" y="13315"/>
                </a:cubicBezTo>
                <a:cubicBezTo>
                  <a:pt x="29378" y="13556"/>
                  <a:pt x="29801" y="14280"/>
                  <a:pt x="30404" y="15487"/>
                </a:cubicBezTo>
                <a:lnTo>
                  <a:pt x="32033" y="19287"/>
                </a:lnTo>
                <a:cubicBezTo>
                  <a:pt x="32395" y="19649"/>
                  <a:pt x="32757" y="19830"/>
                  <a:pt x="33119" y="19830"/>
                </a:cubicBezTo>
                <a:cubicBezTo>
                  <a:pt x="35049" y="19589"/>
                  <a:pt x="36557" y="19468"/>
                  <a:pt x="37643" y="19468"/>
                </a:cubicBezTo>
                <a:cubicBezTo>
                  <a:pt x="39091" y="19589"/>
                  <a:pt x="40358" y="19770"/>
                  <a:pt x="41443" y="20011"/>
                </a:cubicBezTo>
                <a:cubicBezTo>
                  <a:pt x="42529" y="20252"/>
                  <a:pt x="43434" y="20433"/>
                  <a:pt x="44158" y="20554"/>
                </a:cubicBezTo>
                <a:cubicBezTo>
                  <a:pt x="44520" y="20675"/>
                  <a:pt x="44882" y="20826"/>
                  <a:pt x="45244" y="21006"/>
                </a:cubicBezTo>
                <a:cubicBezTo>
                  <a:pt x="45606" y="21187"/>
                  <a:pt x="45968" y="21338"/>
                  <a:pt x="46330" y="21459"/>
                </a:cubicBezTo>
                <a:cubicBezTo>
                  <a:pt x="47536" y="21821"/>
                  <a:pt x="48381" y="22967"/>
                  <a:pt x="48863" y="24897"/>
                </a:cubicBezTo>
                <a:cubicBezTo>
                  <a:pt x="49105" y="26466"/>
                  <a:pt x="48984" y="27612"/>
                  <a:pt x="48502" y="28336"/>
                </a:cubicBezTo>
                <a:cubicBezTo>
                  <a:pt x="47536" y="29542"/>
                  <a:pt x="46782" y="30387"/>
                  <a:pt x="46239" y="30870"/>
                </a:cubicBezTo>
                <a:cubicBezTo>
                  <a:pt x="45696" y="31352"/>
                  <a:pt x="44882" y="31654"/>
                  <a:pt x="43796" y="31775"/>
                </a:cubicBezTo>
                <a:cubicBezTo>
                  <a:pt x="42831" y="31775"/>
                  <a:pt x="41866" y="31684"/>
                  <a:pt x="40901" y="31503"/>
                </a:cubicBezTo>
                <a:cubicBezTo>
                  <a:pt x="39935" y="31322"/>
                  <a:pt x="39030" y="31232"/>
                  <a:pt x="38186" y="31232"/>
                </a:cubicBezTo>
                <a:cubicBezTo>
                  <a:pt x="37703" y="31232"/>
                  <a:pt x="36859" y="31352"/>
                  <a:pt x="35652" y="31594"/>
                </a:cubicBezTo>
                <a:cubicBezTo>
                  <a:pt x="35170" y="31594"/>
                  <a:pt x="34778" y="31654"/>
                  <a:pt x="34476" y="31775"/>
                </a:cubicBezTo>
                <a:cubicBezTo>
                  <a:pt x="34174" y="31895"/>
                  <a:pt x="33903" y="32016"/>
                  <a:pt x="33662" y="32136"/>
                </a:cubicBezTo>
                <a:cubicBezTo>
                  <a:pt x="32576" y="32619"/>
                  <a:pt x="32033" y="33222"/>
                  <a:pt x="32033" y="33946"/>
                </a:cubicBezTo>
                <a:cubicBezTo>
                  <a:pt x="31792" y="34911"/>
                  <a:pt x="31399" y="35997"/>
                  <a:pt x="30856" y="37204"/>
                </a:cubicBezTo>
                <a:cubicBezTo>
                  <a:pt x="30314" y="38410"/>
                  <a:pt x="29921" y="39255"/>
                  <a:pt x="29680" y="39737"/>
                </a:cubicBezTo>
                <a:cubicBezTo>
                  <a:pt x="29439" y="40220"/>
                  <a:pt x="29198" y="40823"/>
                  <a:pt x="28956" y="41547"/>
                </a:cubicBezTo>
                <a:lnTo>
                  <a:pt x="42529" y="40461"/>
                </a:lnTo>
                <a:cubicBezTo>
                  <a:pt x="56404" y="39134"/>
                  <a:pt x="67625" y="38591"/>
                  <a:pt x="76191" y="38833"/>
                </a:cubicBezTo>
                <a:lnTo>
                  <a:pt x="75829" y="33765"/>
                </a:lnTo>
                <a:cubicBezTo>
                  <a:pt x="75829" y="33162"/>
                  <a:pt x="75738" y="32710"/>
                  <a:pt x="75557" y="32408"/>
                </a:cubicBezTo>
                <a:cubicBezTo>
                  <a:pt x="75376" y="32106"/>
                  <a:pt x="75105" y="31955"/>
                  <a:pt x="74743" y="31955"/>
                </a:cubicBezTo>
                <a:lnTo>
                  <a:pt x="73657" y="31955"/>
                </a:lnTo>
                <a:cubicBezTo>
                  <a:pt x="71847" y="31955"/>
                  <a:pt x="69374" y="32076"/>
                  <a:pt x="66237" y="32317"/>
                </a:cubicBezTo>
                <a:cubicBezTo>
                  <a:pt x="64307" y="32317"/>
                  <a:pt x="62859" y="32257"/>
                  <a:pt x="61894" y="32136"/>
                </a:cubicBezTo>
                <a:cubicBezTo>
                  <a:pt x="61170" y="32136"/>
                  <a:pt x="60205" y="31775"/>
                  <a:pt x="58998" y="31051"/>
                </a:cubicBezTo>
                <a:cubicBezTo>
                  <a:pt x="58274" y="30689"/>
                  <a:pt x="57611" y="30206"/>
                  <a:pt x="57007" y="29603"/>
                </a:cubicBezTo>
                <a:cubicBezTo>
                  <a:pt x="56887" y="29482"/>
                  <a:pt x="56525" y="29000"/>
                  <a:pt x="55921" y="28155"/>
                </a:cubicBezTo>
                <a:lnTo>
                  <a:pt x="54474" y="26888"/>
                </a:lnTo>
                <a:lnTo>
                  <a:pt x="53026" y="26164"/>
                </a:lnTo>
                <a:cubicBezTo>
                  <a:pt x="52664" y="25802"/>
                  <a:pt x="52483" y="25561"/>
                  <a:pt x="52483" y="25440"/>
                </a:cubicBezTo>
                <a:cubicBezTo>
                  <a:pt x="52483" y="25320"/>
                  <a:pt x="52392" y="25078"/>
                  <a:pt x="52212" y="24716"/>
                </a:cubicBezTo>
                <a:cubicBezTo>
                  <a:pt x="52030" y="24355"/>
                  <a:pt x="52000" y="24053"/>
                  <a:pt x="52121" y="23812"/>
                </a:cubicBezTo>
                <a:cubicBezTo>
                  <a:pt x="52242" y="23570"/>
                  <a:pt x="52453" y="23419"/>
                  <a:pt x="52754" y="23359"/>
                </a:cubicBezTo>
                <a:cubicBezTo>
                  <a:pt x="53056" y="23299"/>
                  <a:pt x="53267" y="23148"/>
                  <a:pt x="53388" y="22907"/>
                </a:cubicBezTo>
                <a:cubicBezTo>
                  <a:pt x="54112" y="22062"/>
                  <a:pt x="55047" y="21580"/>
                  <a:pt x="56193" y="21459"/>
                </a:cubicBezTo>
                <a:cubicBezTo>
                  <a:pt x="57339" y="21338"/>
                  <a:pt x="58033" y="21278"/>
                  <a:pt x="58274" y="21278"/>
                </a:cubicBezTo>
                <a:lnTo>
                  <a:pt x="67685" y="19830"/>
                </a:lnTo>
                <a:lnTo>
                  <a:pt x="75286" y="18925"/>
                </a:lnTo>
                <a:cubicBezTo>
                  <a:pt x="75889" y="18925"/>
                  <a:pt x="76191" y="18624"/>
                  <a:pt x="76191" y="18020"/>
                </a:cubicBezTo>
                <a:lnTo>
                  <a:pt x="76372" y="12953"/>
                </a:lnTo>
                <a:lnTo>
                  <a:pt x="76372" y="11686"/>
                </a:lnTo>
                <a:cubicBezTo>
                  <a:pt x="76372" y="10962"/>
                  <a:pt x="76130" y="10118"/>
                  <a:pt x="75648" y="9153"/>
                </a:cubicBezTo>
                <a:cubicBezTo>
                  <a:pt x="75286" y="8187"/>
                  <a:pt x="75467" y="7283"/>
                  <a:pt x="76191" y="6438"/>
                </a:cubicBezTo>
                <a:cubicBezTo>
                  <a:pt x="76432" y="5955"/>
                  <a:pt x="77096" y="5955"/>
                  <a:pt x="78181" y="6438"/>
                </a:cubicBezTo>
                <a:cubicBezTo>
                  <a:pt x="78664" y="5955"/>
                  <a:pt x="79026" y="5714"/>
                  <a:pt x="79267" y="5714"/>
                </a:cubicBezTo>
                <a:close/>
                <a:moveTo>
                  <a:pt x="244135" y="1914"/>
                </a:moveTo>
                <a:lnTo>
                  <a:pt x="244859" y="2095"/>
                </a:lnTo>
                <a:lnTo>
                  <a:pt x="248298" y="3542"/>
                </a:lnTo>
                <a:cubicBezTo>
                  <a:pt x="248298" y="3542"/>
                  <a:pt x="248328" y="3573"/>
                  <a:pt x="248388" y="3633"/>
                </a:cubicBezTo>
                <a:cubicBezTo>
                  <a:pt x="248449" y="3693"/>
                  <a:pt x="248479" y="3723"/>
                  <a:pt x="248479" y="3723"/>
                </a:cubicBezTo>
                <a:cubicBezTo>
                  <a:pt x="249323" y="3603"/>
                  <a:pt x="249987" y="3844"/>
                  <a:pt x="250470" y="4447"/>
                </a:cubicBezTo>
                <a:cubicBezTo>
                  <a:pt x="250952" y="5051"/>
                  <a:pt x="251314" y="5473"/>
                  <a:pt x="251555" y="5714"/>
                </a:cubicBezTo>
                <a:lnTo>
                  <a:pt x="252822" y="6619"/>
                </a:lnTo>
                <a:lnTo>
                  <a:pt x="253546" y="5895"/>
                </a:lnTo>
                <a:cubicBezTo>
                  <a:pt x="253788" y="6619"/>
                  <a:pt x="253968" y="7041"/>
                  <a:pt x="254089" y="7162"/>
                </a:cubicBezTo>
                <a:cubicBezTo>
                  <a:pt x="254813" y="8127"/>
                  <a:pt x="255416" y="8791"/>
                  <a:pt x="255899" y="9153"/>
                </a:cubicBezTo>
                <a:lnTo>
                  <a:pt x="258614" y="12048"/>
                </a:lnTo>
                <a:cubicBezTo>
                  <a:pt x="258734" y="12048"/>
                  <a:pt x="258794" y="12109"/>
                  <a:pt x="258794" y="12229"/>
                </a:cubicBezTo>
                <a:cubicBezTo>
                  <a:pt x="258794" y="12350"/>
                  <a:pt x="258734" y="12410"/>
                  <a:pt x="258614" y="12410"/>
                </a:cubicBezTo>
                <a:cubicBezTo>
                  <a:pt x="258372" y="12893"/>
                  <a:pt x="258553" y="13255"/>
                  <a:pt x="259156" y="13496"/>
                </a:cubicBezTo>
                <a:lnTo>
                  <a:pt x="260061" y="14039"/>
                </a:lnTo>
                <a:cubicBezTo>
                  <a:pt x="260061" y="14401"/>
                  <a:pt x="259941" y="15306"/>
                  <a:pt x="259699" y="16754"/>
                </a:cubicBezTo>
                <a:cubicBezTo>
                  <a:pt x="260182" y="16392"/>
                  <a:pt x="260544" y="16241"/>
                  <a:pt x="260785" y="16301"/>
                </a:cubicBezTo>
                <a:cubicBezTo>
                  <a:pt x="261026" y="16361"/>
                  <a:pt x="261147" y="16512"/>
                  <a:pt x="261147" y="16754"/>
                </a:cubicBezTo>
                <a:lnTo>
                  <a:pt x="260423" y="18744"/>
                </a:lnTo>
                <a:lnTo>
                  <a:pt x="259518" y="23088"/>
                </a:lnTo>
                <a:cubicBezTo>
                  <a:pt x="260001" y="23088"/>
                  <a:pt x="260544" y="23118"/>
                  <a:pt x="261147" y="23178"/>
                </a:cubicBezTo>
                <a:cubicBezTo>
                  <a:pt x="261750" y="23239"/>
                  <a:pt x="262414" y="23208"/>
                  <a:pt x="263138" y="23088"/>
                </a:cubicBezTo>
                <a:cubicBezTo>
                  <a:pt x="264465" y="23088"/>
                  <a:pt x="266335" y="22967"/>
                  <a:pt x="268748" y="22726"/>
                </a:cubicBezTo>
                <a:lnTo>
                  <a:pt x="279607" y="22002"/>
                </a:lnTo>
                <a:cubicBezTo>
                  <a:pt x="283226" y="21761"/>
                  <a:pt x="286001" y="21519"/>
                  <a:pt x="287931" y="21278"/>
                </a:cubicBezTo>
                <a:lnTo>
                  <a:pt x="297523" y="20554"/>
                </a:lnTo>
                <a:cubicBezTo>
                  <a:pt x="300057" y="20192"/>
                  <a:pt x="302590" y="20011"/>
                  <a:pt x="305124" y="20011"/>
                </a:cubicBezTo>
                <a:cubicBezTo>
                  <a:pt x="306451" y="20011"/>
                  <a:pt x="307477" y="19710"/>
                  <a:pt x="308201" y="19106"/>
                </a:cubicBezTo>
                <a:cubicBezTo>
                  <a:pt x="308321" y="19830"/>
                  <a:pt x="308744" y="20222"/>
                  <a:pt x="309467" y="20283"/>
                </a:cubicBezTo>
                <a:cubicBezTo>
                  <a:pt x="310191" y="20343"/>
                  <a:pt x="310734" y="20433"/>
                  <a:pt x="311096" y="20554"/>
                </a:cubicBezTo>
                <a:lnTo>
                  <a:pt x="314354" y="21640"/>
                </a:lnTo>
                <a:lnTo>
                  <a:pt x="315802" y="22183"/>
                </a:lnTo>
                <a:cubicBezTo>
                  <a:pt x="317249" y="22545"/>
                  <a:pt x="318396" y="23027"/>
                  <a:pt x="319240" y="23631"/>
                </a:cubicBezTo>
                <a:cubicBezTo>
                  <a:pt x="319602" y="23751"/>
                  <a:pt x="319934" y="24053"/>
                  <a:pt x="320235" y="24536"/>
                </a:cubicBezTo>
                <a:cubicBezTo>
                  <a:pt x="320537" y="25018"/>
                  <a:pt x="320748" y="25380"/>
                  <a:pt x="320869" y="25621"/>
                </a:cubicBezTo>
                <a:lnTo>
                  <a:pt x="321231" y="27431"/>
                </a:lnTo>
                <a:lnTo>
                  <a:pt x="321955" y="26888"/>
                </a:lnTo>
                <a:lnTo>
                  <a:pt x="322136" y="26888"/>
                </a:lnTo>
                <a:cubicBezTo>
                  <a:pt x="322136" y="27009"/>
                  <a:pt x="322166" y="27190"/>
                  <a:pt x="322226" y="27431"/>
                </a:cubicBezTo>
                <a:cubicBezTo>
                  <a:pt x="322286" y="27672"/>
                  <a:pt x="322256" y="27974"/>
                  <a:pt x="322136" y="28336"/>
                </a:cubicBezTo>
                <a:cubicBezTo>
                  <a:pt x="321774" y="29060"/>
                  <a:pt x="321623" y="29512"/>
                  <a:pt x="321683" y="29693"/>
                </a:cubicBezTo>
                <a:cubicBezTo>
                  <a:pt x="321744" y="29874"/>
                  <a:pt x="322136" y="30085"/>
                  <a:pt x="322860" y="30327"/>
                </a:cubicBezTo>
                <a:lnTo>
                  <a:pt x="323764" y="31051"/>
                </a:lnTo>
                <a:cubicBezTo>
                  <a:pt x="323644" y="31171"/>
                  <a:pt x="323493" y="31232"/>
                  <a:pt x="323312" y="31232"/>
                </a:cubicBezTo>
                <a:cubicBezTo>
                  <a:pt x="323131" y="31232"/>
                  <a:pt x="322980" y="31292"/>
                  <a:pt x="322860" y="31413"/>
                </a:cubicBezTo>
                <a:cubicBezTo>
                  <a:pt x="322498" y="31775"/>
                  <a:pt x="322317" y="31955"/>
                  <a:pt x="322317" y="31955"/>
                </a:cubicBezTo>
                <a:cubicBezTo>
                  <a:pt x="322196" y="32317"/>
                  <a:pt x="321834" y="32800"/>
                  <a:pt x="321231" y="33403"/>
                </a:cubicBezTo>
                <a:cubicBezTo>
                  <a:pt x="321110" y="33524"/>
                  <a:pt x="321080" y="33735"/>
                  <a:pt x="321140" y="34037"/>
                </a:cubicBezTo>
                <a:cubicBezTo>
                  <a:pt x="321201" y="34338"/>
                  <a:pt x="321170" y="34670"/>
                  <a:pt x="321050" y="35032"/>
                </a:cubicBezTo>
                <a:cubicBezTo>
                  <a:pt x="320929" y="35153"/>
                  <a:pt x="320688" y="35334"/>
                  <a:pt x="320326" y="35575"/>
                </a:cubicBezTo>
                <a:cubicBezTo>
                  <a:pt x="319964" y="35816"/>
                  <a:pt x="319602" y="36118"/>
                  <a:pt x="319240" y="36480"/>
                </a:cubicBezTo>
                <a:cubicBezTo>
                  <a:pt x="318758" y="37083"/>
                  <a:pt x="317973" y="37385"/>
                  <a:pt x="316887" y="37385"/>
                </a:cubicBezTo>
                <a:cubicBezTo>
                  <a:pt x="316164" y="37385"/>
                  <a:pt x="315922" y="37686"/>
                  <a:pt x="316164" y="38290"/>
                </a:cubicBezTo>
                <a:cubicBezTo>
                  <a:pt x="316284" y="38410"/>
                  <a:pt x="316344" y="38531"/>
                  <a:pt x="316344" y="38652"/>
                </a:cubicBezTo>
                <a:cubicBezTo>
                  <a:pt x="316344" y="38772"/>
                  <a:pt x="316284" y="38833"/>
                  <a:pt x="316164" y="38833"/>
                </a:cubicBezTo>
                <a:cubicBezTo>
                  <a:pt x="315922" y="39074"/>
                  <a:pt x="315771" y="39406"/>
                  <a:pt x="315711" y="39828"/>
                </a:cubicBezTo>
                <a:cubicBezTo>
                  <a:pt x="315651" y="40250"/>
                  <a:pt x="315621" y="40582"/>
                  <a:pt x="315621" y="40823"/>
                </a:cubicBezTo>
                <a:cubicBezTo>
                  <a:pt x="315621" y="40944"/>
                  <a:pt x="315500" y="41125"/>
                  <a:pt x="315259" y="41366"/>
                </a:cubicBezTo>
                <a:cubicBezTo>
                  <a:pt x="315138" y="41487"/>
                  <a:pt x="314897" y="41547"/>
                  <a:pt x="314535" y="41547"/>
                </a:cubicBezTo>
                <a:cubicBezTo>
                  <a:pt x="313208" y="41788"/>
                  <a:pt x="311458" y="42030"/>
                  <a:pt x="309286" y="42271"/>
                </a:cubicBezTo>
                <a:lnTo>
                  <a:pt x="305667" y="42995"/>
                </a:lnTo>
                <a:cubicBezTo>
                  <a:pt x="305064" y="42995"/>
                  <a:pt x="304400" y="43116"/>
                  <a:pt x="303676" y="43357"/>
                </a:cubicBezTo>
                <a:cubicBezTo>
                  <a:pt x="302590" y="43840"/>
                  <a:pt x="301293" y="44141"/>
                  <a:pt x="299785" y="44262"/>
                </a:cubicBezTo>
                <a:cubicBezTo>
                  <a:pt x="298277" y="44382"/>
                  <a:pt x="297161" y="44503"/>
                  <a:pt x="296437" y="44624"/>
                </a:cubicBezTo>
                <a:cubicBezTo>
                  <a:pt x="295351" y="44624"/>
                  <a:pt x="293843" y="44744"/>
                  <a:pt x="291913" y="44986"/>
                </a:cubicBezTo>
                <a:lnTo>
                  <a:pt x="286846" y="45167"/>
                </a:lnTo>
                <a:lnTo>
                  <a:pt x="281235" y="45710"/>
                </a:lnTo>
                <a:lnTo>
                  <a:pt x="279245" y="45710"/>
                </a:lnTo>
                <a:lnTo>
                  <a:pt x="275806" y="45710"/>
                </a:lnTo>
                <a:lnTo>
                  <a:pt x="275444" y="45891"/>
                </a:lnTo>
                <a:lnTo>
                  <a:pt x="275625" y="46253"/>
                </a:lnTo>
                <a:cubicBezTo>
                  <a:pt x="275987" y="46614"/>
                  <a:pt x="276440" y="47007"/>
                  <a:pt x="276982" y="47429"/>
                </a:cubicBezTo>
                <a:cubicBezTo>
                  <a:pt x="277525" y="47851"/>
                  <a:pt x="277857" y="48243"/>
                  <a:pt x="277978" y="48605"/>
                </a:cubicBezTo>
                <a:cubicBezTo>
                  <a:pt x="278098" y="48846"/>
                  <a:pt x="278400" y="49118"/>
                  <a:pt x="278883" y="49420"/>
                </a:cubicBezTo>
                <a:cubicBezTo>
                  <a:pt x="279365" y="49721"/>
                  <a:pt x="279667" y="50053"/>
                  <a:pt x="279788" y="50415"/>
                </a:cubicBezTo>
                <a:cubicBezTo>
                  <a:pt x="279908" y="50536"/>
                  <a:pt x="280089" y="50626"/>
                  <a:pt x="280330" y="50686"/>
                </a:cubicBezTo>
                <a:cubicBezTo>
                  <a:pt x="280572" y="50747"/>
                  <a:pt x="280813" y="50898"/>
                  <a:pt x="281054" y="51139"/>
                </a:cubicBezTo>
                <a:cubicBezTo>
                  <a:pt x="281175" y="51259"/>
                  <a:pt x="281266" y="51410"/>
                  <a:pt x="281326" y="51591"/>
                </a:cubicBezTo>
                <a:cubicBezTo>
                  <a:pt x="281386" y="51772"/>
                  <a:pt x="281537" y="51923"/>
                  <a:pt x="281778" y="52044"/>
                </a:cubicBezTo>
                <a:cubicBezTo>
                  <a:pt x="282261" y="52526"/>
                  <a:pt x="282623" y="52828"/>
                  <a:pt x="282864" y="52949"/>
                </a:cubicBezTo>
                <a:lnTo>
                  <a:pt x="283226" y="53130"/>
                </a:lnTo>
                <a:cubicBezTo>
                  <a:pt x="283347" y="53612"/>
                  <a:pt x="283829" y="54095"/>
                  <a:pt x="284674" y="54577"/>
                </a:cubicBezTo>
                <a:cubicBezTo>
                  <a:pt x="285518" y="55060"/>
                  <a:pt x="286061" y="55482"/>
                  <a:pt x="286303" y="55844"/>
                </a:cubicBezTo>
                <a:cubicBezTo>
                  <a:pt x="286423" y="56085"/>
                  <a:pt x="286725" y="56327"/>
                  <a:pt x="287208" y="56568"/>
                </a:cubicBezTo>
                <a:cubicBezTo>
                  <a:pt x="287690" y="56809"/>
                  <a:pt x="288052" y="57051"/>
                  <a:pt x="288293" y="57292"/>
                </a:cubicBezTo>
                <a:cubicBezTo>
                  <a:pt x="288293" y="57051"/>
                  <a:pt x="288354" y="56870"/>
                  <a:pt x="288474" y="56749"/>
                </a:cubicBezTo>
                <a:lnTo>
                  <a:pt x="288655" y="56749"/>
                </a:lnTo>
                <a:lnTo>
                  <a:pt x="288836" y="57473"/>
                </a:lnTo>
                <a:cubicBezTo>
                  <a:pt x="289319" y="57352"/>
                  <a:pt x="289590" y="57382"/>
                  <a:pt x="289651" y="57563"/>
                </a:cubicBezTo>
                <a:cubicBezTo>
                  <a:pt x="289711" y="57744"/>
                  <a:pt x="289681" y="58016"/>
                  <a:pt x="289560" y="58378"/>
                </a:cubicBezTo>
                <a:lnTo>
                  <a:pt x="292094" y="60188"/>
                </a:lnTo>
                <a:lnTo>
                  <a:pt x="293542" y="61997"/>
                </a:lnTo>
                <a:cubicBezTo>
                  <a:pt x="293904" y="62359"/>
                  <a:pt x="294266" y="62631"/>
                  <a:pt x="294628" y="62812"/>
                </a:cubicBezTo>
                <a:cubicBezTo>
                  <a:pt x="294989" y="62993"/>
                  <a:pt x="295351" y="63204"/>
                  <a:pt x="295713" y="63445"/>
                </a:cubicBezTo>
                <a:cubicBezTo>
                  <a:pt x="295955" y="63566"/>
                  <a:pt x="296256" y="63686"/>
                  <a:pt x="296618" y="63807"/>
                </a:cubicBezTo>
                <a:cubicBezTo>
                  <a:pt x="296980" y="63928"/>
                  <a:pt x="297342" y="64109"/>
                  <a:pt x="297704" y="64350"/>
                </a:cubicBezTo>
                <a:cubicBezTo>
                  <a:pt x="298790" y="64833"/>
                  <a:pt x="299695" y="65677"/>
                  <a:pt x="300419" y="66884"/>
                </a:cubicBezTo>
                <a:cubicBezTo>
                  <a:pt x="301143" y="67608"/>
                  <a:pt x="301504" y="67970"/>
                  <a:pt x="301504" y="67970"/>
                </a:cubicBezTo>
                <a:cubicBezTo>
                  <a:pt x="302228" y="68573"/>
                  <a:pt x="303314" y="69357"/>
                  <a:pt x="304762" y="70322"/>
                </a:cubicBezTo>
                <a:lnTo>
                  <a:pt x="306753" y="71408"/>
                </a:lnTo>
                <a:cubicBezTo>
                  <a:pt x="308563" y="72615"/>
                  <a:pt x="309588" y="73278"/>
                  <a:pt x="309829" y="73399"/>
                </a:cubicBezTo>
                <a:lnTo>
                  <a:pt x="313268" y="75028"/>
                </a:lnTo>
                <a:cubicBezTo>
                  <a:pt x="314112" y="75389"/>
                  <a:pt x="315108" y="75872"/>
                  <a:pt x="316254" y="76475"/>
                </a:cubicBezTo>
                <a:cubicBezTo>
                  <a:pt x="317400" y="77079"/>
                  <a:pt x="318697" y="77682"/>
                  <a:pt x="320145" y="78285"/>
                </a:cubicBezTo>
                <a:cubicBezTo>
                  <a:pt x="322679" y="79492"/>
                  <a:pt x="326358" y="81060"/>
                  <a:pt x="331184" y="82990"/>
                </a:cubicBezTo>
                <a:lnTo>
                  <a:pt x="338242" y="86248"/>
                </a:lnTo>
                <a:cubicBezTo>
                  <a:pt x="338604" y="86489"/>
                  <a:pt x="339027" y="86972"/>
                  <a:pt x="339509" y="87696"/>
                </a:cubicBezTo>
                <a:lnTo>
                  <a:pt x="340414" y="88239"/>
                </a:lnTo>
                <a:cubicBezTo>
                  <a:pt x="341017" y="88480"/>
                  <a:pt x="341379" y="88842"/>
                  <a:pt x="341500" y="89325"/>
                </a:cubicBezTo>
                <a:lnTo>
                  <a:pt x="341681" y="89687"/>
                </a:lnTo>
                <a:cubicBezTo>
                  <a:pt x="342284" y="90290"/>
                  <a:pt x="342284" y="90833"/>
                  <a:pt x="341681" y="91315"/>
                </a:cubicBezTo>
                <a:lnTo>
                  <a:pt x="341138" y="92220"/>
                </a:lnTo>
                <a:lnTo>
                  <a:pt x="342224" y="92401"/>
                </a:lnTo>
                <a:cubicBezTo>
                  <a:pt x="341741" y="93366"/>
                  <a:pt x="341440" y="94090"/>
                  <a:pt x="341319" y="94573"/>
                </a:cubicBezTo>
                <a:lnTo>
                  <a:pt x="340776" y="95116"/>
                </a:lnTo>
                <a:lnTo>
                  <a:pt x="338966" y="96564"/>
                </a:lnTo>
                <a:cubicBezTo>
                  <a:pt x="339208" y="96564"/>
                  <a:pt x="339328" y="96624"/>
                  <a:pt x="339328" y="96745"/>
                </a:cubicBezTo>
                <a:cubicBezTo>
                  <a:pt x="339328" y="97468"/>
                  <a:pt x="339268" y="98011"/>
                  <a:pt x="339147" y="98373"/>
                </a:cubicBezTo>
                <a:cubicBezTo>
                  <a:pt x="339027" y="98494"/>
                  <a:pt x="338816" y="98645"/>
                  <a:pt x="338514" y="98826"/>
                </a:cubicBezTo>
                <a:cubicBezTo>
                  <a:pt x="338212" y="99007"/>
                  <a:pt x="338001" y="99097"/>
                  <a:pt x="337881" y="99097"/>
                </a:cubicBezTo>
                <a:lnTo>
                  <a:pt x="338966" y="100545"/>
                </a:lnTo>
                <a:lnTo>
                  <a:pt x="337700" y="103260"/>
                </a:lnTo>
                <a:cubicBezTo>
                  <a:pt x="337700" y="103501"/>
                  <a:pt x="337579" y="103622"/>
                  <a:pt x="337338" y="103622"/>
                </a:cubicBezTo>
                <a:cubicBezTo>
                  <a:pt x="336734" y="103622"/>
                  <a:pt x="336312" y="103984"/>
                  <a:pt x="336071" y="104707"/>
                </a:cubicBezTo>
                <a:cubicBezTo>
                  <a:pt x="335950" y="105431"/>
                  <a:pt x="335347" y="105673"/>
                  <a:pt x="334261" y="105431"/>
                </a:cubicBezTo>
                <a:cubicBezTo>
                  <a:pt x="333537" y="105431"/>
                  <a:pt x="332994" y="105612"/>
                  <a:pt x="332632" y="105974"/>
                </a:cubicBezTo>
                <a:cubicBezTo>
                  <a:pt x="332391" y="106095"/>
                  <a:pt x="332059" y="106185"/>
                  <a:pt x="331637" y="106246"/>
                </a:cubicBezTo>
                <a:cubicBezTo>
                  <a:pt x="331215" y="106306"/>
                  <a:pt x="330883" y="106397"/>
                  <a:pt x="330642" y="106517"/>
                </a:cubicBezTo>
                <a:cubicBezTo>
                  <a:pt x="330159" y="106517"/>
                  <a:pt x="329857" y="106578"/>
                  <a:pt x="329737" y="106698"/>
                </a:cubicBezTo>
                <a:cubicBezTo>
                  <a:pt x="329013" y="107422"/>
                  <a:pt x="328349" y="107844"/>
                  <a:pt x="327746" y="107965"/>
                </a:cubicBezTo>
                <a:lnTo>
                  <a:pt x="327384" y="108146"/>
                </a:lnTo>
                <a:lnTo>
                  <a:pt x="327022" y="108508"/>
                </a:lnTo>
                <a:cubicBezTo>
                  <a:pt x="326781" y="108267"/>
                  <a:pt x="326389" y="108176"/>
                  <a:pt x="325846" y="108236"/>
                </a:cubicBezTo>
                <a:cubicBezTo>
                  <a:pt x="325303" y="108297"/>
                  <a:pt x="324911" y="108327"/>
                  <a:pt x="324669" y="108327"/>
                </a:cubicBezTo>
                <a:lnTo>
                  <a:pt x="323584" y="108327"/>
                </a:lnTo>
                <a:lnTo>
                  <a:pt x="323222" y="108508"/>
                </a:lnTo>
                <a:cubicBezTo>
                  <a:pt x="322739" y="108387"/>
                  <a:pt x="322075" y="108327"/>
                  <a:pt x="321231" y="108327"/>
                </a:cubicBezTo>
                <a:cubicBezTo>
                  <a:pt x="320386" y="108327"/>
                  <a:pt x="319723" y="108146"/>
                  <a:pt x="319240" y="107784"/>
                </a:cubicBezTo>
                <a:cubicBezTo>
                  <a:pt x="319119" y="107663"/>
                  <a:pt x="318908" y="107633"/>
                  <a:pt x="318607" y="107694"/>
                </a:cubicBezTo>
                <a:cubicBezTo>
                  <a:pt x="318305" y="107754"/>
                  <a:pt x="318094" y="107784"/>
                  <a:pt x="317973" y="107784"/>
                </a:cubicBezTo>
                <a:cubicBezTo>
                  <a:pt x="317249" y="107663"/>
                  <a:pt x="316224" y="107603"/>
                  <a:pt x="314897" y="107603"/>
                </a:cubicBezTo>
                <a:lnTo>
                  <a:pt x="314716" y="107422"/>
                </a:lnTo>
                <a:cubicBezTo>
                  <a:pt x="314474" y="106698"/>
                  <a:pt x="314112" y="106578"/>
                  <a:pt x="313630" y="107060"/>
                </a:cubicBezTo>
                <a:lnTo>
                  <a:pt x="310734" y="105974"/>
                </a:lnTo>
                <a:lnTo>
                  <a:pt x="308201" y="104345"/>
                </a:lnTo>
                <a:cubicBezTo>
                  <a:pt x="308080" y="104225"/>
                  <a:pt x="308020" y="103863"/>
                  <a:pt x="308020" y="103260"/>
                </a:cubicBezTo>
                <a:lnTo>
                  <a:pt x="307477" y="103984"/>
                </a:lnTo>
                <a:lnTo>
                  <a:pt x="306572" y="103260"/>
                </a:lnTo>
                <a:lnTo>
                  <a:pt x="306572" y="103984"/>
                </a:lnTo>
                <a:cubicBezTo>
                  <a:pt x="306331" y="103742"/>
                  <a:pt x="305848" y="103531"/>
                  <a:pt x="305124" y="103350"/>
                </a:cubicBezTo>
                <a:cubicBezTo>
                  <a:pt x="304400" y="103169"/>
                  <a:pt x="304038" y="102837"/>
                  <a:pt x="304038" y="102355"/>
                </a:cubicBezTo>
                <a:cubicBezTo>
                  <a:pt x="302952" y="101993"/>
                  <a:pt x="302289" y="101691"/>
                  <a:pt x="302047" y="101450"/>
                </a:cubicBezTo>
                <a:lnTo>
                  <a:pt x="300057" y="100364"/>
                </a:lnTo>
                <a:cubicBezTo>
                  <a:pt x="299092" y="99399"/>
                  <a:pt x="298549" y="98796"/>
                  <a:pt x="298428" y="98554"/>
                </a:cubicBezTo>
                <a:cubicBezTo>
                  <a:pt x="298307" y="98434"/>
                  <a:pt x="298036" y="98283"/>
                  <a:pt x="297614" y="98102"/>
                </a:cubicBezTo>
                <a:cubicBezTo>
                  <a:pt x="297191" y="97921"/>
                  <a:pt x="296920" y="97710"/>
                  <a:pt x="296799" y="97468"/>
                </a:cubicBezTo>
                <a:lnTo>
                  <a:pt x="296075" y="96926"/>
                </a:lnTo>
                <a:lnTo>
                  <a:pt x="295351" y="96202"/>
                </a:lnTo>
                <a:lnTo>
                  <a:pt x="294085" y="95297"/>
                </a:lnTo>
                <a:lnTo>
                  <a:pt x="292094" y="93668"/>
                </a:lnTo>
                <a:cubicBezTo>
                  <a:pt x="291370" y="93185"/>
                  <a:pt x="291008" y="92703"/>
                  <a:pt x="291008" y="92220"/>
                </a:cubicBezTo>
                <a:cubicBezTo>
                  <a:pt x="291008" y="92100"/>
                  <a:pt x="290827" y="91858"/>
                  <a:pt x="290465" y="91496"/>
                </a:cubicBezTo>
                <a:lnTo>
                  <a:pt x="287931" y="89325"/>
                </a:lnTo>
                <a:cubicBezTo>
                  <a:pt x="286725" y="87877"/>
                  <a:pt x="285760" y="86851"/>
                  <a:pt x="285036" y="86248"/>
                </a:cubicBezTo>
                <a:cubicBezTo>
                  <a:pt x="283105" y="84318"/>
                  <a:pt x="282140" y="83352"/>
                  <a:pt x="282140" y="83352"/>
                </a:cubicBezTo>
                <a:cubicBezTo>
                  <a:pt x="281296" y="82387"/>
                  <a:pt x="280481" y="81573"/>
                  <a:pt x="279697" y="80909"/>
                </a:cubicBezTo>
                <a:cubicBezTo>
                  <a:pt x="278913" y="80246"/>
                  <a:pt x="278219" y="79612"/>
                  <a:pt x="277616" y="79009"/>
                </a:cubicBezTo>
                <a:cubicBezTo>
                  <a:pt x="277495" y="78888"/>
                  <a:pt x="276892" y="78104"/>
                  <a:pt x="275806" y="76656"/>
                </a:cubicBezTo>
                <a:cubicBezTo>
                  <a:pt x="275685" y="76536"/>
                  <a:pt x="275535" y="76415"/>
                  <a:pt x="275354" y="76294"/>
                </a:cubicBezTo>
                <a:cubicBezTo>
                  <a:pt x="275173" y="76174"/>
                  <a:pt x="275082" y="76053"/>
                  <a:pt x="275082" y="75932"/>
                </a:cubicBezTo>
                <a:cubicBezTo>
                  <a:pt x="274841" y="75570"/>
                  <a:pt x="274328" y="74967"/>
                  <a:pt x="273544" y="74123"/>
                </a:cubicBezTo>
                <a:cubicBezTo>
                  <a:pt x="272760" y="73278"/>
                  <a:pt x="272307" y="72554"/>
                  <a:pt x="272187" y="71951"/>
                </a:cubicBezTo>
                <a:cubicBezTo>
                  <a:pt x="272187" y="71710"/>
                  <a:pt x="271825" y="71106"/>
                  <a:pt x="271101" y="70141"/>
                </a:cubicBezTo>
                <a:lnTo>
                  <a:pt x="267300" y="65798"/>
                </a:lnTo>
                <a:lnTo>
                  <a:pt x="263319" y="61997"/>
                </a:lnTo>
                <a:lnTo>
                  <a:pt x="259699" y="58016"/>
                </a:lnTo>
                <a:cubicBezTo>
                  <a:pt x="257286" y="55120"/>
                  <a:pt x="255235" y="53250"/>
                  <a:pt x="253546" y="52406"/>
                </a:cubicBezTo>
                <a:cubicBezTo>
                  <a:pt x="252702" y="52044"/>
                  <a:pt x="252159" y="51380"/>
                  <a:pt x="251917" y="50415"/>
                </a:cubicBezTo>
                <a:cubicBezTo>
                  <a:pt x="250711" y="50656"/>
                  <a:pt x="249866" y="51199"/>
                  <a:pt x="249384" y="52044"/>
                </a:cubicBezTo>
                <a:cubicBezTo>
                  <a:pt x="248780" y="52647"/>
                  <a:pt x="248358" y="52647"/>
                  <a:pt x="248117" y="52044"/>
                </a:cubicBezTo>
                <a:cubicBezTo>
                  <a:pt x="247996" y="51923"/>
                  <a:pt x="247876" y="51833"/>
                  <a:pt x="247755" y="51772"/>
                </a:cubicBezTo>
                <a:cubicBezTo>
                  <a:pt x="247634" y="51712"/>
                  <a:pt x="247574" y="51742"/>
                  <a:pt x="247574" y="51863"/>
                </a:cubicBezTo>
                <a:lnTo>
                  <a:pt x="246126" y="52949"/>
                </a:lnTo>
                <a:lnTo>
                  <a:pt x="244135" y="55301"/>
                </a:lnTo>
                <a:lnTo>
                  <a:pt x="238344" y="61816"/>
                </a:lnTo>
                <a:lnTo>
                  <a:pt x="234001" y="66884"/>
                </a:lnTo>
                <a:lnTo>
                  <a:pt x="230924" y="70865"/>
                </a:lnTo>
                <a:lnTo>
                  <a:pt x="228753" y="73399"/>
                </a:lnTo>
                <a:cubicBezTo>
                  <a:pt x="228511" y="73640"/>
                  <a:pt x="228300" y="73912"/>
                  <a:pt x="228119" y="74213"/>
                </a:cubicBezTo>
                <a:cubicBezTo>
                  <a:pt x="227938" y="74515"/>
                  <a:pt x="227787" y="74726"/>
                  <a:pt x="227667" y="74847"/>
                </a:cubicBezTo>
                <a:lnTo>
                  <a:pt x="223504" y="79552"/>
                </a:lnTo>
                <a:lnTo>
                  <a:pt x="220609" y="83171"/>
                </a:lnTo>
                <a:lnTo>
                  <a:pt x="217713" y="86972"/>
                </a:lnTo>
                <a:cubicBezTo>
                  <a:pt x="216507" y="88902"/>
                  <a:pt x="215541" y="90350"/>
                  <a:pt x="214818" y="91315"/>
                </a:cubicBezTo>
                <a:lnTo>
                  <a:pt x="212465" y="94935"/>
                </a:lnTo>
                <a:cubicBezTo>
                  <a:pt x="212344" y="95055"/>
                  <a:pt x="212284" y="95236"/>
                  <a:pt x="212284" y="95478"/>
                </a:cubicBezTo>
                <a:cubicBezTo>
                  <a:pt x="212284" y="95719"/>
                  <a:pt x="212224" y="95960"/>
                  <a:pt x="212103" y="96202"/>
                </a:cubicBezTo>
                <a:cubicBezTo>
                  <a:pt x="211379" y="96202"/>
                  <a:pt x="210806" y="96594"/>
                  <a:pt x="210384" y="97378"/>
                </a:cubicBezTo>
                <a:cubicBezTo>
                  <a:pt x="209961" y="98162"/>
                  <a:pt x="209750" y="98615"/>
                  <a:pt x="209750" y="98735"/>
                </a:cubicBezTo>
                <a:cubicBezTo>
                  <a:pt x="209147" y="99700"/>
                  <a:pt x="208544" y="100485"/>
                  <a:pt x="207940" y="101088"/>
                </a:cubicBezTo>
                <a:cubicBezTo>
                  <a:pt x="207337" y="101691"/>
                  <a:pt x="206855" y="102264"/>
                  <a:pt x="206493" y="102807"/>
                </a:cubicBezTo>
                <a:cubicBezTo>
                  <a:pt x="206131" y="103350"/>
                  <a:pt x="205829" y="103803"/>
                  <a:pt x="205588" y="104165"/>
                </a:cubicBezTo>
                <a:cubicBezTo>
                  <a:pt x="204985" y="104888"/>
                  <a:pt x="204321" y="105552"/>
                  <a:pt x="203597" y="106155"/>
                </a:cubicBezTo>
                <a:lnTo>
                  <a:pt x="201787" y="107965"/>
                </a:lnTo>
                <a:cubicBezTo>
                  <a:pt x="201787" y="107965"/>
                  <a:pt x="201667" y="108116"/>
                  <a:pt x="201425" y="108417"/>
                </a:cubicBezTo>
                <a:cubicBezTo>
                  <a:pt x="201184" y="108719"/>
                  <a:pt x="200822" y="108749"/>
                  <a:pt x="200340" y="108508"/>
                </a:cubicBezTo>
                <a:cubicBezTo>
                  <a:pt x="200219" y="108508"/>
                  <a:pt x="200038" y="108629"/>
                  <a:pt x="199797" y="108870"/>
                </a:cubicBezTo>
                <a:cubicBezTo>
                  <a:pt x="199435" y="109473"/>
                  <a:pt x="199012" y="109775"/>
                  <a:pt x="198530" y="109775"/>
                </a:cubicBezTo>
                <a:lnTo>
                  <a:pt x="197625" y="109413"/>
                </a:lnTo>
                <a:lnTo>
                  <a:pt x="196177" y="110499"/>
                </a:lnTo>
                <a:lnTo>
                  <a:pt x="195634" y="110137"/>
                </a:lnTo>
                <a:cubicBezTo>
                  <a:pt x="194307" y="110619"/>
                  <a:pt x="193462" y="110921"/>
                  <a:pt x="193101" y="111042"/>
                </a:cubicBezTo>
                <a:cubicBezTo>
                  <a:pt x="192980" y="111162"/>
                  <a:pt x="192799" y="111132"/>
                  <a:pt x="192558" y="110951"/>
                </a:cubicBezTo>
                <a:cubicBezTo>
                  <a:pt x="192316" y="110770"/>
                  <a:pt x="192135" y="110680"/>
                  <a:pt x="192015" y="110680"/>
                </a:cubicBezTo>
                <a:cubicBezTo>
                  <a:pt x="191170" y="111162"/>
                  <a:pt x="189903" y="111765"/>
                  <a:pt x="188214" y="112489"/>
                </a:cubicBezTo>
                <a:lnTo>
                  <a:pt x="187490" y="111946"/>
                </a:lnTo>
                <a:cubicBezTo>
                  <a:pt x="187249" y="112067"/>
                  <a:pt x="187008" y="112369"/>
                  <a:pt x="186766" y="112851"/>
                </a:cubicBezTo>
                <a:cubicBezTo>
                  <a:pt x="186646" y="113213"/>
                  <a:pt x="186435" y="113364"/>
                  <a:pt x="186133" y="113304"/>
                </a:cubicBezTo>
                <a:cubicBezTo>
                  <a:pt x="185831" y="113243"/>
                  <a:pt x="185560" y="113213"/>
                  <a:pt x="185319" y="113213"/>
                </a:cubicBezTo>
                <a:lnTo>
                  <a:pt x="185138" y="113756"/>
                </a:lnTo>
                <a:lnTo>
                  <a:pt x="183871" y="114299"/>
                </a:lnTo>
                <a:lnTo>
                  <a:pt x="183509" y="114480"/>
                </a:lnTo>
                <a:cubicBezTo>
                  <a:pt x="183147" y="114359"/>
                  <a:pt x="182664" y="114299"/>
                  <a:pt x="182061" y="114299"/>
                </a:cubicBezTo>
                <a:cubicBezTo>
                  <a:pt x="181940" y="114178"/>
                  <a:pt x="181820" y="114118"/>
                  <a:pt x="181699" y="114118"/>
                </a:cubicBezTo>
                <a:cubicBezTo>
                  <a:pt x="181578" y="114118"/>
                  <a:pt x="181518" y="114058"/>
                  <a:pt x="181518" y="113937"/>
                </a:cubicBezTo>
                <a:cubicBezTo>
                  <a:pt x="181397" y="113455"/>
                  <a:pt x="181096" y="113334"/>
                  <a:pt x="180613" y="113575"/>
                </a:cubicBezTo>
                <a:cubicBezTo>
                  <a:pt x="180493" y="113696"/>
                  <a:pt x="180251" y="113756"/>
                  <a:pt x="179889" y="113756"/>
                </a:cubicBezTo>
                <a:cubicBezTo>
                  <a:pt x="180493" y="112429"/>
                  <a:pt x="180794" y="111705"/>
                  <a:pt x="180794" y="111584"/>
                </a:cubicBezTo>
                <a:cubicBezTo>
                  <a:pt x="181036" y="111102"/>
                  <a:pt x="181367" y="110680"/>
                  <a:pt x="181790" y="110318"/>
                </a:cubicBezTo>
                <a:cubicBezTo>
                  <a:pt x="182212" y="109956"/>
                  <a:pt x="182544" y="109533"/>
                  <a:pt x="182785" y="109051"/>
                </a:cubicBezTo>
                <a:lnTo>
                  <a:pt x="183328" y="108146"/>
                </a:lnTo>
                <a:lnTo>
                  <a:pt x="184052" y="107241"/>
                </a:lnTo>
                <a:cubicBezTo>
                  <a:pt x="184293" y="107120"/>
                  <a:pt x="184534" y="106819"/>
                  <a:pt x="184776" y="106336"/>
                </a:cubicBezTo>
                <a:cubicBezTo>
                  <a:pt x="185138" y="105974"/>
                  <a:pt x="185560" y="105311"/>
                  <a:pt x="186042" y="104345"/>
                </a:cubicBezTo>
                <a:cubicBezTo>
                  <a:pt x="186163" y="104225"/>
                  <a:pt x="186224" y="104044"/>
                  <a:pt x="186224" y="103803"/>
                </a:cubicBezTo>
                <a:cubicBezTo>
                  <a:pt x="186465" y="103079"/>
                  <a:pt x="186827" y="102656"/>
                  <a:pt x="187309" y="102536"/>
                </a:cubicBezTo>
                <a:cubicBezTo>
                  <a:pt x="187551" y="102536"/>
                  <a:pt x="187671" y="102355"/>
                  <a:pt x="187671" y="101993"/>
                </a:cubicBezTo>
                <a:cubicBezTo>
                  <a:pt x="187671" y="101269"/>
                  <a:pt x="188094" y="100786"/>
                  <a:pt x="188938" y="100545"/>
                </a:cubicBezTo>
                <a:lnTo>
                  <a:pt x="189481" y="100364"/>
                </a:lnTo>
                <a:cubicBezTo>
                  <a:pt x="191170" y="98434"/>
                  <a:pt x="192377" y="96986"/>
                  <a:pt x="193101" y="96021"/>
                </a:cubicBezTo>
                <a:lnTo>
                  <a:pt x="197444" y="90591"/>
                </a:lnTo>
                <a:cubicBezTo>
                  <a:pt x="198409" y="89264"/>
                  <a:pt x="199736" y="87274"/>
                  <a:pt x="201425" y="84619"/>
                </a:cubicBezTo>
                <a:cubicBezTo>
                  <a:pt x="203356" y="82327"/>
                  <a:pt x="205105" y="80035"/>
                  <a:pt x="206674" y="77742"/>
                </a:cubicBezTo>
                <a:lnTo>
                  <a:pt x="211741" y="71408"/>
                </a:lnTo>
                <a:lnTo>
                  <a:pt x="215360" y="67427"/>
                </a:lnTo>
                <a:cubicBezTo>
                  <a:pt x="215481" y="67306"/>
                  <a:pt x="216688" y="65918"/>
                  <a:pt x="218980" y="63264"/>
                </a:cubicBezTo>
                <a:lnTo>
                  <a:pt x="220971" y="60911"/>
                </a:lnTo>
                <a:cubicBezTo>
                  <a:pt x="221091" y="60670"/>
                  <a:pt x="221182" y="60489"/>
                  <a:pt x="221242" y="60369"/>
                </a:cubicBezTo>
                <a:cubicBezTo>
                  <a:pt x="221302" y="60248"/>
                  <a:pt x="221393" y="60127"/>
                  <a:pt x="221514" y="60007"/>
                </a:cubicBezTo>
                <a:lnTo>
                  <a:pt x="222780" y="58921"/>
                </a:lnTo>
                <a:lnTo>
                  <a:pt x="229296" y="50958"/>
                </a:lnTo>
                <a:lnTo>
                  <a:pt x="233277" y="46253"/>
                </a:lnTo>
                <a:lnTo>
                  <a:pt x="233820" y="45529"/>
                </a:lnTo>
                <a:lnTo>
                  <a:pt x="230562" y="45891"/>
                </a:lnTo>
                <a:cubicBezTo>
                  <a:pt x="229356" y="45891"/>
                  <a:pt x="227425" y="46011"/>
                  <a:pt x="224771" y="46253"/>
                </a:cubicBezTo>
                <a:cubicBezTo>
                  <a:pt x="223565" y="46494"/>
                  <a:pt x="222780" y="46614"/>
                  <a:pt x="222418" y="46614"/>
                </a:cubicBezTo>
                <a:cubicBezTo>
                  <a:pt x="218920" y="46614"/>
                  <a:pt x="216326" y="46554"/>
                  <a:pt x="214637" y="46433"/>
                </a:cubicBezTo>
                <a:lnTo>
                  <a:pt x="211017" y="46614"/>
                </a:lnTo>
                <a:cubicBezTo>
                  <a:pt x="208845" y="46614"/>
                  <a:pt x="207217" y="46675"/>
                  <a:pt x="206131" y="46795"/>
                </a:cubicBezTo>
                <a:lnTo>
                  <a:pt x="199435" y="46795"/>
                </a:lnTo>
                <a:cubicBezTo>
                  <a:pt x="199193" y="46795"/>
                  <a:pt x="198982" y="46856"/>
                  <a:pt x="198801" y="46976"/>
                </a:cubicBezTo>
                <a:cubicBezTo>
                  <a:pt x="198620" y="47097"/>
                  <a:pt x="198469" y="47218"/>
                  <a:pt x="198349" y="47338"/>
                </a:cubicBezTo>
                <a:cubicBezTo>
                  <a:pt x="197987" y="47459"/>
                  <a:pt x="196660" y="47942"/>
                  <a:pt x="194367" y="48786"/>
                </a:cubicBezTo>
                <a:lnTo>
                  <a:pt x="193462" y="48786"/>
                </a:lnTo>
                <a:cubicBezTo>
                  <a:pt x="192497" y="48786"/>
                  <a:pt x="191532" y="48967"/>
                  <a:pt x="190567" y="49329"/>
                </a:cubicBezTo>
                <a:cubicBezTo>
                  <a:pt x="189843" y="49329"/>
                  <a:pt x="189300" y="49269"/>
                  <a:pt x="188938" y="49148"/>
                </a:cubicBezTo>
                <a:cubicBezTo>
                  <a:pt x="188697" y="49027"/>
                  <a:pt x="188033" y="48726"/>
                  <a:pt x="186947" y="48243"/>
                </a:cubicBezTo>
                <a:lnTo>
                  <a:pt x="186404" y="47519"/>
                </a:lnTo>
                <a:cubicBezTo>
                  <a:pt x="185922" y="46916"/>
                  <a:pt x="185620" y="46253"/>
                  <a:pt x="185500" y="45529"/>
                </a:cubicBezTo>
                <a:cubicBezTo>
                  <a:pt x="185379" y="45287"/>
                  <a:pt x="185319" y="44956"/>
                  <a:pt x="185319" y="44533"/>
                </a:cubicBezTo>
                <a:cubicBezTo>
                  <a:pt x="185319" y="44111"/>
                  <a:pt x="185258" y="43779"/>
                  <a:pt x="185138" y="43538"/>
                </a:cubicBezTo>
                <a:lnTo>
                  <a:pt x="184957" y="42090"/>
                </a:lnTo>
                <a:cubicBezTo>
                  <a:pt x="184715" y="41366"/>
                  <a:pt x="184655" y="40823"/>
                  <a:pt x="184776" y="40461"/>
                </a:cubicBezTo>
                <a:cubicBezTo>
                  <a:pt x="185017" y="39134"/>
                  <a:pt x="184595" y="37988"/>
                  <a:pt x="183509" y="37023"/>
                </a:cubicBezTo>
                <a:cubicBezTo>
                  <a:pt x="183268" y="36661"/>
                  <a:pt x="183147" y="36178"/>
                  <a:pt x="183147" y="35575"/>
                </a:cubicBezTo>
                <a:lnTo>
                  <a:pt x="183147" y="34670"/>
                </a:lnTo>
                <a:cubicBezTo>
                  <a:pt x="183147" y="34067"/>
                  <a:pt x="183087" y="33645"/>
                  <a:pt x="182966" y="33403"/>
                </a:cubicBezTo>
                <a:cubicBezTo>
                  <a:pt x="182604" y="33041"/>
                  <a:pt x="182604" y="32619"/>
                  <a:pt x="182966" y="32136"/>
                </a:cubicBezTo>
                <a:lnTo>
                  <a:pt x="184414" y="30327"/>
                </a:lnTo>
                <a:lnTo>
                  <a:pt x="184414" y="29784"/>
                </a:lnTo>
                <a:cubicBezTo>
                  <a:pt x="184414" y="28095"/>
                  <a:pt x="184474" y="26828"/>
                  <a:pt x="184595" y="25983"/>
                </a:cubicBezTo>
                <a:lnTo>
                  <a:pt x="185500" y="24716"/>
                </a:lnTo>
                <a:lnTo>
                  <a:pt x="187671" y="22726"/>
                </a:lnTo>
                <a:cubicBezTo>
                  <a:pt x="188275" y="22123"/>
                  <a:pt x="188697" y="21761"/>
                  <a:pt x="188938" y="21640"/>
                </a:cubicBezTo>
                <a:cubicBezTo>
                  <a:pt x="189783" y="21399"/>
                  <a:pt x="190507" y="21399"/>
                  <a:pt x="191110" y="21640"/>
                </a:cubicBezTo>
                <a:cubicBezTo>
                  <a:pt x="191713" y="21881"/>
                  <a:pt x="192618" y="22364"/>
                  <a:pt x="193824" y="23088"/>
                </a:cubicBezTo>
                <a:cubicBezTo>
                  <a:pt x="194066" y="23088"/>
                  <a:pt x="194307" y="23329"/>
                  <a:pt x="194548" y="23812"/>
                </a:cubicBezTo>
                <a:lnTo>
                  <a:pt x="195634" y="26707"/>
                </a:lnTo>
                <a:cubicBezTo>
                  <a:pt x="195996" y="27190"/>
                  <a:pt x="196418" y="27431"/>
                  <a:pt x="196901" y="27431"/>
                </a:cubicBezTo>
                <a:lnTo>
                  <a:pt x="203778" y="27431"/>
                </a:lnTo>
                <a:cubicBezTo>
                  <a:pt x="205467" y="27310"/>
                  <a:pt x="208302" y="27009"/>
                  <a:pt x="212284" y="26526"/>
                </a:cubicBezTo>
                <a:cubicBezTo>
                  <a:pt x="215059" y="26406"/>
                  <a:pt x="218920" y="26104"/>
                  <a:pt x="223866" y="25621"/>
                </a:cubicBezTo>
                <a:cubicBezTo>
                  <a:pt x="225073" y="25621"/>
                  <a:pt x="226098" y="25561"/>
                  <a:pt x="226943" y="25440"/>
                </a:cubicBezTo>
                <a:cubicBezTo>
                  <a:pt x="227787" y="25320"/>
                  <a:pt x="228451" y="25199"/>
                  <a:pt x="228934" y="25078"/>
                </a:cubicBezTo>
                <a:cubicBezTo>
                  <a:pt x="229416" y="24958"/>
                  <a:pt x="230080" y="24897"/>
                  <a:pt x="230924" y="24897"/>
                </a:cubicBezTo>
                <a:lnTo>
                  <a:pt x="237439" y="24536"/>
                </a:lnTo>
                <a:lnTo>
                  <a:pt x="242326" y="24174"/>
                </a:lnTo>
                <a:cubicBezTo>
                  <a:pt x="242929" y="24174"/>
                  <a:pt x="243231" y="23932"/>
                  <a:pt x="243231" y="23450"/>
                </a:cubicBezTo>
                <a:lnTo>
                  <a:pt x="243412" y="13677"/>
                </a:lnTo>
                <a:cubicBezTo>
                  <a:pt x="243412" y="13315"/>
                  <a:pt x="243351" y="13044"/>
                  <a:pt x="243231" y="12863"/>
                </a:cubicBezTo>
                <a:cubicBezTo>
                  <a:pt x="243110" y="12682"/>
                  <a:pt x="242869" y="12591"/>
                  <a:pt x="242507" y="12591"/>
                </a:cubicBezTo>
                <a:lnTo>
                  <a:pt x="241783" y="12591"/>
                </a:lnTo>
                <a:lnTo>
                  <a:pt x="241783" y="10600"/>
                </a:lnTo>
                <a:lnTo>
                  <a:pt x="240697" y="11143"/>
                </a:lnTo>
                <a:cubicBezTo>
                  <a:pt x="240214" y="8972"/>
                  <a:pt x="239973" y="7524"/>
                  <a:pt x="239973" y="6800"/>
                </a:cubicBezTo>
                <a:cubicBezTo>
                  <a:pt x="239973" y="5835"/>
                  <a:pt x="240818" y="5051"/>
                  <a:pt x="242507" y="4447"/>
                </a:cubicBezTo>
                <a:lnTo>
                  <a:pt x="242507" y="3542"/>
                </a:lnTo>
                <a:cubicBezTo>
                  <a:pt x="242748" y="2457"/>
                  <a:pt x="243291" y="1914"/>
                  <a:pt x="244135" y="1914"/>
                </a:cubicBezTo>
                <a:close/>
                <a:moveTo>
                  <a:pt x="651672" y="1190"/>
                </a:moveTo>
                <a:cubicBezTo>
                  <a:pt x="652155" y="1190"/>
                  <a:pt x="652758" y="1310"/>
                  <a:pt x="653482" y="1552"/>
                </a:cubicBezTo>
                <a:cubicBezTo>
                  <a:pt x="654688" y="2034"/>
                  <a:pt x="655654" y="2577"/>
                  <a:pt x="656377" y="3180"/>
                </a:cubicBezTo>
                <a:cubicBezTo>
                  <a:pt x="657705" y="4387"/>
                  <a:pt x="658368" y="6197"/>
                  <a:pt x="658368" y="8610"/>
                </a:cubicBezTo>
                <a:cubicBezTo>
                  <a:pt x="658610" y="9816"/>
                  <a:pt x="658730" y="10721"/>
                  <a:pt x="658730" y="11324"/>
                </a:cubicBezTo>
                <a:cubicBezTo>
                  <a:pt x="658851" y="11807"/>
                  <a:pt x="658971" y="12350"/>
                  <a:pt x="659092" y="12953"/>
                </a:cubicBezTo>
                <a:cubicBezTo>
                  <a:pt x="659213" y="13556"/>
                  <a:pt x="659273" y="14280"/>
                  <a:pt x="659273" y="15125"/>
                </a:cubicBezTo>
                <a:cubicBezTo>
                  <a:pt x="659514" y="17297"/>
                  <a:pt x="659635" y="18805"/>
                  <a:pt x="659635" y="19649"/>
                </a:cubicBezTo>
                <a:cubicBezTo>
                  <a:pt x="659756" y="20614"/>
                  <a:pt x="659786" y="21429"/>
                  <a:pt x="659726" y="22092"/>
                </a:cubicBezTo>
                <a:cubicBezTo>
                  <a:pt x="659665" y="22756"/>
                  <a:pt x="659635" y="23329"/>
                  <a:pt x="659635" y="23812"/>
                </a:cubicBezTo>
                <a:lnTo>
                  <a:pt x="659454" y="28336"/>
                </a:lnTo>
                <a:lnTo>
                  <a:pt x="659454" y="30327"/>
                </a:lnTo>
                <a:cubicBezTo>
                  <a:pt x="659454" y="30809"/>
                  <a:pt x="659695" y="31051"/>
                  <a:pt x="660178" y="31051"/>
                </a:cubicBezTo>
                <a:cubicBezTo>
                  <a:pt x="663074" y="31051"/>
                  <a:pt x="667296" y="31171"/>
                  <a:pt x="672846" y="31413"/>
                </a:cubicBezTo>
                <a:cubicBezTo>
                  <a:pt x="674415" y="31413"/>
                  <a:pt x="676767" y="31292"/>
                  <a:pt x="679904" y="31051"/>
                </a:cubicBezTo>
                <a:lnTo>
                  <a:pt x="689677" y="30146"/>
                </a:lnTo>
                <a:cubicBezTo>
                  <a:pt x="691849" y="30025"/>
                  <a:pt x="695227" y="29723"/>
                  <a:pt x="699812" y="29241"/>
                </a:cubicBezTo>
                <a:cubicBezTo>
                  <a:pt x="701742" y="29000"/>
                  <a:pt x="703310" y="28758"/>
                  <a:pt x="704517" y="28517"/>
                </a:cubicBezTo>
                <a:cubicBezTo>
                  <a:pt x="704879" y="28517"/>
                  <a:pt x="705301" y="28396"/>
                  <a:pt x="705784" y="28155"/>
                </a:cubicBezTo>
                <a:cubicBezTo>
                  <a:pt x="707111" y="27069"/>
                  <a:pt x="707895" y="26466"/>
                  <a:pt x="708136" y="26345"/>
                </a:cubicBezTo>
                <a:cubicBezTo>
                  <a:pt x="708257" y="26225"/>
                  <a:pt x="708679" y="26044"/>
                  <a:pt x="709403" y="25802"/>
                </a:cubicBezTo>
                <a:lnTo>
                  <a:pt x="710489" y="28517"/>
                </a:lnTo>
                <a:lnTo>
                  <a:pt x="711213" y="28879"/>
                </a:lnTo>
                <a:cubicBezTo>
                  <a:pt x="711696" y="29120"/>
                  <a:pt x="711997" y="29362"/>
                  <a:pt x="712118" y="29603"/>
                </a:cubicBezTo>
                <a:cubicBezTo>
                  <a:pt x="712359" y="29965"/>
                  <a:pt x="712600" y="30478"/>
                  <a:pt x="712842" y="31141"/>
                </a:cubicBezTo>
                <a:cubicBezTo>
                  <a:pt x="713083" y="31805"/>
                  <a:pt x="713324" y="32317"/>
                  <a:pt x="713566" y="32679"/>
                </a:cubicBezTo>
                <a:cubicBezTo>
                  <a:pt x="713807" y="33041"/>
                  <a:pt x="714018" y="33433"/>
                  <a:pt x="714199" y="33856"/>
                </a:cubicBezTo>
                <a:cubicBezTo>
                  <a:pt x="714380" y="34278"/>
                  <a:pt x="714591" y="34670"/>
                  <a:pt x="714832" y="35032"/>
                </a:cubicBezTo>
                <a:cubicBezTo>
                  <a:pt x="714953" y="35153"/>
                  <a:pt x="715194" y="35213"/>
                  <a:pt x="715556" y="35213"/>
                </a:cubicBezTo>
                <a:cubicBezTo>
                  <a:pt x="716160" y="35213"/>
                  <a:pt x="716552" y="35273"/>
                  <a:pt x="716733" y="35394"/>
                </a:cubicBezTo>
                <a:cubicBezTo>
                  <a:pt x="716914" y="35515"/>
                  <a:pt x="717004" y="35877"/>
                  <a:pt x="717004" y="36480"/>
                </a:cubicBezTo>
                <a:lnTo>
                  <a:pt x="717547" y="37023"/>
                </a:lnTo>
                <a:cubicBezTo>
                  <a:pt x="718512" y="37747"/>
                  <a:pt x="719055" y="38531"/>
                  <a:pt x="719176" y="39375"/>
                </a:cubicBezTo>
                <a:cubicBezTo>
                  <a:pt x="719176" y="39375"/>
                  <a:pt x="719176" y="39436"/>
                  <a:pt x="719176" y="39556"/>
                </a:cubicBezTo>
                <a:cubicBezTo>
                  <a:pt x="719176" y="39677"/>
                  <a:pt x="719176" y="39737"/>
                  <a:pt x="719176" y="39737"/>
                </a:cubicBezTo>
                <a:cubicBezTo>
                  <a:pt x="719055" y="40099"/>
                  <a:pt x="719116" y="40401"/>
                  <a:pt x="719357" y="40642"/>
                </a:cubicBezTo>
                <a:cubicBezTo>
                  <a:pt x="719598" y="40884"/>
                  <a:pt x="719900" y="41004"/>
                  <a:pt x="720262" y="41004"/>
                </a:cubicBezTo>
                <a:cubicBezTo>
                  <a:pt x="720262" y="41366"/>
                  <a:pt x="720111" y="41698"/>
                  <a:pt x="719809" y="42000"/>
                </a:cubicBezTo>
                <a:cubicBezTo>
                  <a:pt x="719508" y="42301"/>
                  <a:pt x="719296" y="42512"/>
                  <a:pt x="719176" y="42633"/>
                </a:cubicBezTo>
                <a:cubicBezTo>
                  <a:pt x="718693" y="42874"/>
                  <a:pt x="718301" y="43146"/>
                  <a:pt x="718000" y="43447"/>
                </a:cubicBezTo>
                <a:cubicBezTo>
                  <a:pt x="717698" y="43749"/>
                  <a:pt x="717607" y="44201"/>
                  <a:pt x="717728" y="44805"/>
                </a:cubicBezTo>
                <a:cubicBezTo>
                  <a:pt x="717728" y="45046"/>
                  <a:pt x="717366" y="45529"/>
                  <a:pt x="716642" y="46253"/>
                </a:cubicBezTo>
                <a:lnTo>
                  <a:pt x="716642" y="46795"/>
                </a:lnTo>
                <a:cubicBezTo>
                  <a:pt x="716642" y="47278"/>
                  <a:pt x="716220" y="47761"/>
                  <a:pt x="715375" y="48243"/>
                </a:cubicBezTo>
                <a:cubicBezTo>
                  <a:pt x="715134" y="48364"/>
                  <a:pt x="714863" y="48485"/>
                  <a:pt x="714561" y="48605"/>
                </a:cubicBezTo>
                <a:cubicBezTo>
                  <a:pt x="714259" y="48726"/>
                  <a:pt x="713928" y="48967"/>
                  <a:pt x="713566" y="49329"/>
                </a:cubicBezTo>
                <a:cubicBezTo>
                  <a:pt x="713445" y="49570"/>
                  <a:pt x="713324" y="49782"/>
                  <a:pt x="713204" y="49963"/>
                </a:cubicBezTo>
                <a:cubicBezTo>
                  <a:pt x="713083" y="50143"/>
                  <a:pt x="712962" y="50355"/>
                  <a:pt x="712842" y="50596"/>
                </a:cubicBezTo>
                <a:cubicBezTo>
                  <a:pt x="712600" y="51079"/>
                  <a:pt x="712661" y="51501"/>
                  <a:pt x="713023" y="51863"/>
                </a:cubicBezTo>
                <a:lnTo>
                  <a:pt x="714290" y="53853"/>
                </a:lnTo>
                <a:cubicBezTo>
                  <a:pt x="714048" y="53974"/>
                  <a:pt x="713807" y="54155"/>
                  <a:pt x="713566" y="54396"/>
                </a:cubicBezTo>
                <a:cubicBezTo>
                  <a:pt x="713324" y="54638"/>
                  <a:pt x="713023" y="54879"/>
                  <a:pt x="712661" y="55120"/>
                </a:cubicBezTo>
                <a:lnTo>
                  <a:pt x="711213" y="56749"/>
                </a:lnTo>
                <a:cubicBezTo>
                  <a:pt x="711213" y="56870"/>
                  <a:pt x="711334" y="57051"/>
                  <a:pt x="711575" y="57292"/>
                </a:cubicBezTo>
                <a:cubicBezTo>
                  <a:pt x="711816" y="57533"/>
                  <a:pt x="711334" y="58046"/>
                  <a:pt x="710127" y="58830"/>
                </a:cubicBezTo>
                <a:cubicBezTo>
                  <a:pt x="708921" y="59615"/>
                  <a:pt x="708257" y="59765"/>
                  <a:pt x="708136" y="59283"/>
                </a:cubicBezTo>
                <a:lnTo>
                  <a:pt x="706146" y="60369"/>
                </a:lnTo>
                <a:cubicBezTo>
                  <a:pt x="705422" y="60851"/>
                  <a:pt x="704758" y="61092"/>
                  <a:pt x="704155" y="61092"/>
                </a:cubicBezTo>
                <a:cubicBezTo>
                  <a:pt x="703672" y="61092"/>
                  <a:pt x="703220" y="61183"/>
                  <a:pt x="702798" y="61364"/>
                </a:cubicBezTo>
                <a:cubicBezTo>
                  <a:pt x="702375" y="61545"/>
                  <a:pt x="701983" y="61635"/>
                  <a:pt x="701621" y="61635"/>
                </a:cubicBezTo>
                <a:cubicBezTo>
                  <a:pt x="701018" y="61756"/>
                  <a:pt x="700354" y="61786"/>
                  <a:pt x="699630" y="61726"/>
                </a:cubicBezTo>
                <a:cubicBezTo>
                  <a:pt x="698907" y="61666"/>
                  <a:pt x="698243" y="61696"/>
                  <a:pt x="697640" y="61816"/>
                </a:cubicBezTo>
                <a:cubicBezTo>
                  <a:pt x="697398" y="61816"/>
                  <a:pt x="696916" y="61937"/>
                  <a:pt x="696192" y="62178"/>
                </a:cubicBezTo>
                <a:lnTo>
                  <a:pt x="695468" y="62359"/>
                </a:lnTo>
                <a:cubicBezTo>
                  <a:pt x="695106" y="62359"/>
                  <a:pt x="694774" y="62299"/>
                  <a:pt x="694473" y="62178"/>
                </a:cubicBezTo>
                <a:cubicBezTo>
                  <a:pt x="694171" y="62058"/>
                  <a:pt x="693779" y="61997"/>
                  <a:pt x="693296" y="61997"/>
                </a:cubicBezTo>
                <a:cubicBezTo>
                  <a:pt x="692572" y="61997"/>
                  <a:pt x="691969" y="61937"/>
                  <a:pt x="691487" y="61816"/>
                </a:cubicBezTo>
                <a:lnTo>
                  <a:pt x="690039" y="61092"/>
                </a:lnTo>
                <a:cubicBezTo>
                  <a:pt x="689556" y="60610"/>
                  <a:pt x="688893" y="60489"/>
                  <a:pt x="688048" y="60731"/>
                </a:cubicBezTo>
                <a:lnTo>
                  <a:pt x="686057" y="60731"/>
                </a:lnTo>
                <a:cubicBezTo>
                  <a:pt x="685575" y="60489"/>
                  <a:pt x="685122" y="60308"/>
                  <a:pt x="684700" y="60188"/>
                </a:cubicBezTo>
                <a:cubicBezTo>
                  <a:pt x="684278" y="60067"/>
                  <a:pt x="683886" y="59946"/>
                  <a:pt x="683524" y="59826"/>
                </a:cubicBezTo>
                <a:cubicBezTo>
                  <a:pt x="683403" y="59826"/>
                  <a:pt x="683071" y="59735"/>
                  <a:pt x="682528" y="59554"/>
                </a:cubicBezTo>
                <a:cubicBezTo>
                  <a:pt x="681985" y="59373"/>
                  <a:pt x="681533" y="59464"/>
                  <a:pt x="681171" y="59826"/>
                </a:cubicBezTo>
                <a:cubicBezTo>
                  <a:pt x="680930" y="59946"/>
                  <a:pt x="680568" y="60007"/>
                  <a:pt x="680085" y="60007"/>
                </a:cubicBezTo>
                <a:lnTo>
                  <a:pt x="672665" y="59464"/>
                </a:lnTo>
                <a:lnTo>
                  <a:pt x="670494" y="59283"/>
                </a:lnTo>
                <a:lnTo>
                  <a:pt x="668503" y="59464"/>
                </a:lnTo>
                <a:cubicBezTo>
                  <a:pt x="667900" y="59584"/>
                  <a:pt x="667236" y="59615"/>
                  <a:pt x="666512" y="59554"/>
                </a:cubicBezTo>
                <a:cubicBezTo>
                  <a:pt x="665788" y="59494"/>
                  <a:pt x="665125" y="59524"/>
                  <a:pt x="664521" y="59645"/>
                </a:cubicBezTo>
                <a:cubicBezTo>
                  <a:pt x="663315" y="59645"/>
                  <a:pt x="662410" y="59705"/>
                  <a:pt x="661807" y="59826"/>
                </a:cubicBezTo>
                <a:cubicBezTo>
                  <a:pt x="661324" y="59826"/>
                  <a:pt x="661022" y="60067"/>
                  <a:pt x="660902" y="60550"/>
                </a:cubicBezTo>
                <a:lnTo>
                  <a:pt x="660721" y="61454"/>
                </a:lnTo>
                <a:cubicBezTo>
                  <a:pt x="660721" y="61937"/>
                  <a:pt x="660781" y="62359"/>
                  <a:pt x="660902" y="62721"/>
                </a:cubicBezTo>
                <a:cubicBezTo>
                  <a:pt x="661022" y="63083"/>
                  <a:pt x="661083" y="63505"/>
                  <a:pt x="661083" y="63988"/>
                </a:cubicBezTo>
                <a:cubicBezTo>
                  <a:pt x="661203" y="64833"/>
                  <a:pt x="661234" y="65557"/>
                  <a:pt x="661173" y="66160"/>
                </a:cubicBezTo>
                <a:cubicBezTo>
                  <a:pt x="661113" y="66763"/>
                  <a:pt x="661083" y="67246"/>
                  <a:pt x="661083" y="67608"/>
                </a:cubicBezTo>
                <a:cubicBezTo>
                  <a:pt x="661324" y="69055"/>
                  <a:pt x="661445" y="70262"/>
                  <a:pt x="661445" y="71227"/>
                </a:cubicBezTo>
                <a:lnTo>
                  <a:pt x="661445" y="73218"/>
                </a:lnTo>
                <a:lnTo>
                  <a:pt x="661445" y="75209"/>
                </a:lnTo>
                <a:cubicBezTo>
                  <a:pt x="661445" y="77260"/>
                  <a:pt x="661384" y="78768"/>
                  <a:pt x="661264" y="79733"/>
                </a:cubicBezTo>
                <a:cubicBezTo>
                  <a:pt x="661022" y="81181"/>
                  <a:pt x="660902" y="83292"/>
                  <a:pt x="660902" y="86067"/>
                </a:cubicBezTo>
                <a:lnTo>
                  <a:pt x="661083" y="92220"/>
                </a:lnTo>
                <a:cubicBezTo>
                  <a:pt x="661203" y="92703"/>
                  <a:pt x="661475" y="93065"/>
                  <a:pt x="661897" y="93306"/>
                </a:cubicBezTo>
                <a:cubicBezTo>
                  <a:pt x="662319" y="93547"/>
                  <a:pt x="662651" y="93728"/>
                  <a:pt x="662893" y="93849"/>
                </a:cubicBezTo>
                <a:lnTo>
                  <a:pt x="663074" y="92401"/>
                </a:lnTo>
                <a:cubicBezTo>
                  <a:pt x="663436" y="89747"/>
                  <a:pt x="664461" y="87696"/>
                  <a:pt x="666150" y="86248"/>
                </a:cubicBezTo>
                <a:cubicBezTo>
                  <a:pt x="668322" y="84076"/>
                  <a:pt x="669649" y="82809"/>
                  <a:pt x="670132" y="82448"/>
                </a:cubicBezTo>
                <a:lnTo>
                  <a:pt x="675380" y="77561"/>
                </a:lnTo>
                <a:cubicBezTo>
                  <a:pt x="675742" y="77199"/>
                  <a:pt x="675923" y="76958"/>
                  <a:pt x="675923" y="76837"/>
                </a:cubicBezTo>
                <a:lnTo>
                  <a:pt x="675923" y="76294"/>
                </a:lnTo>
                <a:cubicBezTo>
                  <a:pt x="675923" y="75812"/>
                  <a:pt x="676043" y="75299"/>
                  <a:pt x="676285" y="74756"/>
                </a:cubicBezTo>
                <a:cubicBezTo>
                  <a:pt x="676526" y="74213"/>
                  <a:pt x="676707" y="73761"/>
                  <a:pt x="676828" y="73399"/>
                </a:cubicBezTo>
                <a:lnTo>
                  <a:pt x="678637" y="72856"/>
                </a:lnTo>
                <a:cubicBezTo>
                  <a:pt x="678879" y="72735"/>
                  <a:pt x="679030" y="72584"/>
                  <a:pt x="679090" y="72403"/>
                </a:cubicBezTo>
                <a:cubicBezTo>
                  <a:pt x="679150" y="72222"/>
                  <a:pt x="679241" y="72072"/>
                  <a:pt x="679361" y="71951"/>
                </a:cubicBezTo>
                <a:cubicBezTo>
                  <a:pt x="679361" y="71830"/>
                  <a:pt x="679422" y="71800"/>
                  <a:pt x="679542" y="71860"/>
                </a:cubicBezTo>
                <a:cubicBezTo>
                  <a:pt x="679663" y="71921"/>
                  <a:pt x="679784" y="71891"/>
                  <a:pt x="679904" y="71770"/>
                </a:cubicBezTo>
                <a:cubicBezTo>
                  <a:pt x="680507" y="71167"/>
                  <a:pt x="680809" y="70805"/>
                  <a:pt x="680809" y="70684"/>
                </a:cubicBezTo>
                <a:cubicBezTo>
                  <a:pt x="680688" y="70322"/>
                  <a:pt x="680749" y="70051"/>
                  <a:pt x="680990" y="69870"/>
                </a:cubicBezTo>
                <a:cubicBezTo>
                  <a:pt x="681231" y="69689"/>
                  <a:pt x="681412" y="69538"/>
                  <a:pt x="681533" y="69417"/>
                </a:cubicBezTo>
                <a:cubicBezTo>
                  <a:pt x="681895" y="69176"/>
                  <a:pt x="682317" y="69297"/>
                  <a:pt x="682800" y="69779"/>
                </a:cubicBezTo>
                <a:lnTo>
                  <a:pt x="685514" y="71770"/>
                </a:lnTo>
                <a:cubicBezTo>
                  <a:pt x="686359" y="72373"/>
                  <a:pt x="686902" y="73399"/>
                  <a:pt x="687143" y="74847"/>
                </a:cubicBezTo>
                <a:cubicBezTo>
                  <a:pt x="687264" y="76053"/>
                  <a:pt x="687807" y="77018"/>
                  <a:pt x="688772" y="77742"/>
                </a:cubicBezTo>
                <a:cubicBezTo>
                  <a:pt x="690220" y="79431"/>
                  <a:pt x="690823" y="81120"/>
                  <a:pt x="690582" y="82809"/>
                </a:cubicBezTo>
                <a:cubicBezTo>
                  <a:pt x="690340" y="83775"/>
                  <a:pt x="689978" y="84438"/>
                  <a:pt x="689496" y="84800"/>
                </a:cubicBezTo>
                <a:cubicBezTo>
                  <a:pt x="687566" y="86489"/>
                  <a:pt x="685514" y="88178"/>
                  <a:pt x="683343" y="89867"/>
                </a:cubicBezTo>
                <a:cubicBezTo>
                  <a:pt x="683102" y="90109"/>
                  <a:pt x="682920" y="90229"/>
                  <a:pt x="682800" y="90229"/>
                </a:cubicBezTo>
                <a:lnTo>
                  <a:pt x="682438" y="90229"/>
                </a:lnTo>
                <a:cubicBezTo>
                  <a:pt x="681955" y="90229"/>
                  <a:pt x="681473" y="90410"/>
                  <a:pt x="680990" y="90772"/>
                </a:cubicBezTo>
                <a:cubicBezTo>
                  <a:pt x="680507" y="91134"/>
                  <a:pt x="680146" y="91376"/>
                  <a:pt x="679904" y="91496"/>
                </a:cubicBezTo>
                <a:cubicBezTo>
                  <a:pt x="679180" y="91738"/>
                  <a:pt x="678517" y="92009"/>
                  <a:pt x="677914" y="92311"/>
                </a:cubicBezTo>
                <a:cubicBezTo>
                  <a:pt x="677310" y="92612"/>
                  <a:pt x="676767" y="92884"/>
                  <a:pt x="676285" y="93125"/>
                </a:cubicBezTo>
                <a:cubicBezTo>
                  <a:pt x="675682" y="93366"/>
                  <a:pt x="675018" y="93608"/>
                  <a:pt x="674294" y="93849"/>
                </a:cubicBezTo>
                <a:lnTo>
                  <a:pt x="671941" y="94392"/>
                </a:lnTo>
                <a:cubicBezTo>
                  <a:pt x="671700" y="94392"/>
                  <a:pt x="670735" y="94693"/>
                  <a:pt x="669046" y="95297"/>
                </a:cubicBezTo>
                <a:cubicBezTo>
                  <a:pt x="668925" y="95417"/>
                  <a:pt x="668623" y="95478"/>
                  <a:pt x="668141" y="95478"/>
                </a:cubicBezTo>
                <a:cubicBezTo>
                  <a:pt x="667900" y="95598"/>
                  <a:pt x="667598" y="95659"/>
                  <a:pt x="667236" y="95659"/>
                </a:cubicBezTo>
                <a:lnTo>
                  <a:pt x="667236" y="96021"/>
                </a:lnTo>
                <a:lnTo>
                  <a:pt x="668322" y="96564"/>
                </a:lnTo>
                <a:cubicBezTo>
                  <a:pt x="669166" y="97046"/>
                  <a:pt x="669920" y="97499"/>
                  <a:pt x="670584" y="97921"/>
                </a:cubicBezTo>
                <a:cubicBezTo>
                  <a:pt x="671248" y="98343"/>
                  <a:pt x="671821" y="98675"/>
                  <a:pt x="672303" y="98916"/>
                </a:cubicBezTo>
                <a:cubicBezTo>
                  <a:pt x="672786" y="99158"/>
                  <a:pt x="673268" y="99369"/>
                  <a:pt x="673751" y="99550"/>
                </a:cubicBezTo>
                <a:cubicBezTo>
                  <a:pt x="674234" y="99731"/>
                  <a:pt x="674777" y="100002"/>
                  <a:pt x="675380" y="100364"/>
                </a:cubicBezTo>
                <a:lnTo>
                  <a:pt x="682438" y="104707"/>
                </a:lnTo>
                <a:lnTo>
                  <a:pt x="693115" y="112308"/>
                </a:lnTo>
                <a:cubicBezTo>
                  <a:pt x="695770" y="114118"/>
                  <a:pt x="697579" y="115264"/>
                  <a:pt x="698545" y="115747"/>
                </a:cubicBezTo>
                <a:cubicBezTo>
                  <a:pt x="701078" y="116953"/>
                  <a:pt x="704034" y="118281"/>
                  <a:pt x="707412" y="119728"/>
                </a:cubicBezTo>
                <a:lnTo>
                  <a:pt x="709946" y="120814"/>
                </a:lnTo>
                <a:cubicBezTo>
                  <a:pt x="710308" y="120935"/>
                  <a:pt x="711153" y="121176"/>
                  <a:pt x="712480" y="121538"/>
                </a:cubicBezTo>
                <a:lnTo>
                  <a:pt x="717547" y="122986"/>
                </a:lnTo>
                <a:cubicBezTo>
                  <a:pt x="719357" y="123589"/>
                  <a:pt x="721046" y="123891"/>
                  <a:pt x="722614" y="123891"/>
                </a:cubicBezTo>
                <a:cubicBezTo>
                  <a:pt x="724786" y="123891"/>
                  <a:pt x="726837" y="123529"/>
                  <a:pt x="728767" y="122805"/>
                </a:cubicBezTo>
                <a:cubicBezTo>
                  <a:pt x="729250" y="122684"/>
                  <a:pt x="729793" y="122413"/>
                  <a:pt x="730396" y="121991"/>
                </a:cubicBezTo>
                <a:cubicBezTo>
                  <a:pt x="731000" y="121568"/>
                  <a:pt x="731542" y="121236"/>
                  <a:pt x="732025" y="120995"/>
                </a:cubicBezTo>
                <a:cubicBezTo>
                  <a:pt x="731060" y="122202"/>
                  <a:pt x="730396" y="123167"/>
                  <a:pt x="730034" y="123891"/>
                </a:cubicBezTo>
                <a:cubicBezTo>
                  <a:pt x="729552" y="125097"/>
                  <a:pt x="728707" y="126183"/>
                  <a:pt x="727501" y="127148"/>
                </a:cubicBezTo>
                <a:cubicBezTo>
                  <a:pt x="727380" y="127148"/>
                  <a:pt x="727320" y="127329"/>
                  <a:pt x="727320" y="127691"/>
                </a:cubicBezTo>
                <a:cubicBezTo>
                  <a:pt x="727440" y="127812"/>
                  <a:pt x="727591" y="128114"/>
                  <a:pt x="727772" y="128596"/>
                </a:cubicBezTo>
                <a:cubicBezTo>
                  <a:pt x="727953" y="129079"/>
                  <a:pt x="728285" y="129380"/>
                  <a:pt x="728767" y="129501"/>
                </a:cubicBezTo>
                <a:cubicBezTo>
                  <a:pt x="728767" y="130587"/>
                  <a:pt x="728828" y="131431"/>
                  <a:pt x="728948" y="132035"/>
                </a:cubicBezTo>
                <a:cubicBezTo>
                  <a:pt x="728948" y="132397"/>
                  <a:pt x="729069" y="132578"/>
                  <a:pt x="729310" y="132578"/>
                </a:cubicBezTo>
                <a:cubicBezTo>
                  <a:pt x="729672" y="132819"/>
                  <a:pt x="729853" y="133090"/>
                  <a:pt x="729853" y="133392"/>
                </a:cubicBezTo>
                <a:cubicBezTo>
                  <a:pt x="729853" y="133694"/>
                  <a:pt x="729672" y="133905"/>
                  <a:pt x="729310" y="134025"/>
                </a:cubicBezTo>
                <a:cubicBezTo>
                  <a:pt x="728586" y="134267"/>
                  <a:pt x="728104" y="134387"/>
                  <a:pt x="727863" y="134387"/>
                </a:cubicBezTo>
                <a:cubicBezTo>
                  <a:pt x="727139" y="134629"/>
                  <a:pt x="726716" y="134870"/>
                  <a:pt x="726596" y="135111"/>
                </a:cubicBezTo>
                <a:cubicBezTo>
                  <a:pt x="726234" y="135714"/>
                  <a:pt x="726294" y="136076"/>
                  <a:pt x="726777" y="136197"/>
                </a:cubicBezTo>
                <a:cubicBezTo>
                  <a:pt x="727139" y="136438"/>
                  <a:pt x="727078" y="136740"/>
                  <a:pt x="726596" y="137102"/>
                </a:cubicBezTo>
                <a:lnTo>
                  <a:pt x="725148" y="138188"/>
                </a:lnTo>
                <a:cubicBezTo>
                  <a:pt x="725269" y="138308"/>
                  <a:pt x="725450" y="138580"/>
                  <a:pt x="725691" y="139002"/>
                </a:cubicBezTo>
                <a:cubicBezTo>
                  <a:pt x="725932" y="139424"/>
                  <a:pt x="726354" y="139515"/>
                  <a:pt x="726958" y="139274"/>
                </a:cubicBezTo>
                <a:lnTo>
                  <a:pt x="726777" y="139636"/>
                </a:lnTo>
                <a:lnTo>
                  <a:pt x="723157" y="139636"/>
                </a:lnTo>
                <a:lnTo>
                  <a:pt x="719900" y="139998"/>
                </a:lnTo>
                <a:cubicBezTo>
                  <a:pt x="719779" y="139998"/>
                  <a:pt x="719628" y="140088"/>
                  <a:pt x="719447" y="140269"/>
                </a:cubicBezTo>
                <a:cubicBezTo>
                  <a:pt x="719266" y="140450"/>
                  <a:pt x="719176" y="140601"/>
                  <a:pt x="719176" y="140721"/>
                </a:cubicBezTo>
                <a:lnTo>
                  <a:pt x="718452" y="141626"/>
                </a:lnTo>
                <a:lnTo>
                  <a:pt x="717185" y="142531"/>
                </a:lnTo>
                <a:cubicBezTo>
                  <a:pt x="716582" y="143134"/>
                  <a:pt x="716280" y="143557"/>
                  <a:pt x="716280" y="143798"/>
                </a:cubicBezTo>
                <a:lnTo>
                  <a:pt x="716280" y="144160"/>
                </a:lnTo>
                <a:cubicBezTo>
                  <a:pt x="716280" y="144401"/>
                  <a:pt x="716160" y="144673"/>
                  <a:pt x="715918" y="144974"/>
                </a:cubicBezTo>
                <a:cubicBezTo>
                  <a:pt x="715677" y="145276"/>
                  <a:pt x="715496" y="145608"/>
                  <a:pt x="715375" y="145970"/>
                </a:cubicBezTo>
                <a:cubicBezTo>
                  <a:pt x="715255" y="146573"/>
                  <a:pt x="714712" y="146875"/>
                  <a:pt x="713747" y="146875"/>
                </a:cubicBezTo>
                <a:cubicBezTo>
                  <a:pt x="713264" y="146995"/>
                  <a:pt x="712600" y="147056"/>
                  <a:pt x="711756" y="147056"/>
                </a:cubicBezTo>
                <a:cubicBezTo>
                  <a:pt x="710791" y="147056"/>
                  <a:pt x="710067" y="146935"/>
                  <a:pt x="709584" y="146694"/>
                </a:cubicBezTo>
                <a:cubicBezTo>
                  <a:pt x="708981" y="146573"/>
                  <a:pt x="708378" y="146452"/>
                  <a:pt x="707774" y="146332"/>
                </a:cubicBezTo>
                <a:cubicBezTo>
                  <a:pt x="707171" y="146211"/>
                  <a:pt x="706568" y="146090"/>
                  <a:pt x="705965" y="145970"/>
                </a:cubicBezTo>
                <a:cubicBezTo>
                  <a:pt x="705482" y="145970"/>
                  <a:pt x="704999" y="145849"/>
                  <a:pt x="704517" y="145608"/>
                </a:cubicBezTo>
                <a:cubicBezTo>
                  <a:pt x="700656" y="143677"/>
                  <a:pt x="697821" y="142169"/>
                  <a:pt x="696011" y="141083"/>
                </a:cubicBezTo>
                <a:cubicBezTo>
                  <a:pt x="695046" y="140480"/>
                  <a:pt x="694111" y="139786"/>
                  <a:pt x="693206" y="139002"/>
                </a:cubicBezTo>
                <a:cubicBezTo>
                  <a:pt x="692301" y="138218"/>
                  <a:pt x="691366" y="137524"/>
                  <a:pt x="690401" y="136921"/>
                </a:cubicBezTo>
                <a:cubicBezTo>
                  <a:pt x="689556" y="136318"/>
                  <a:pt x="688591" y="135714"/>
                  <a:pt x="687505" y="135111"/>
                </a:cubicBezTo>
                <a:lnTo>
                  <a:pt x="684067" y="132940"/>
                </a:lnTo>
                <a:cubicBezTo>
                  <a:pt x="683825" y="132819"/>
                  <a:pt x="683494" y="132668"/>
                  <a:pt x="683071" y="132487"/>
                </a:cubicBezTo>
                <a:cubicBezTo>
                  <a:pt x="682649" y="132306"/>
                  <a:pt x="682317" y="132095"/>
                  <a:pt x="682076" y="131854"/>
                </a:cubicBezTo>
                <a:cubicBezTo>
                  <a:pt x="681593" y="131492"/>
                  <a:pt x="681081" y="131039"/>
                  <a:pt x="680538" y="130496"/>
                </a:cubicBezTo>
                <a:cubicBezTo>
                  <a:pt x="679995" y="129953"/>
                  <a:pt x="679603" y="129501"/>
                  <a:pt x="679361" y="129139"/>
                </a:cubicBezTo>
                <a:cubicBezTo>
                  <a:pt x="679361" y="129139"/>
                  <a:pt x="678396" y="128174"/>
                  <a:pt x="676466" y="126243"/>
                </a:cubicBezTo>
                <a:lnTo>
                  <a:pt x="674113" y="123167"/>
                </a:lnTo>
                <a:lnTo>
                  <a:pt x="673570" y="122624"/>
                </a:lnTo>
                <a:lnTo>
                  <a:pt x="669589" y="117195"/>
                </a:lnTo>
                <a:lnTo>
                  <a:pt x="669408" y="116652"/>
                </a:lnTo>
                <a:cubicBezTo>
                  <a:pt x="669528" y="116410"/>
                  <a:pt x="669589" y="116049"/>
                  <a:pt x="669589" y="115566"/>
                </a:cubicBezTo>
                <a:cubicBezTo>
                  <a:pt x="669589" y="114721"/>
                  <a:pt x="669227" y="113817"/>
                  <a:pt x="668503" y="112851"/>
                </a:cubicBezTo>
                <a:lnTo>
                  <a:pt x="666512" y="109051"/>
                </a:lnTo>
                <a:lnTo>
                  <a:pt x="666331" y="108870"/>
                </a:lnTo>
                <a:lnTo>
                  <a:pt x="664340" y="106155"/>
                </a:lnTo>
                <a:cubicBezTo>
                  <a:pt x="664340" y="107241"/>
                  <a:pt x="664823" y="108749"/>
                  <a:pt x="665788" y="110680"/>
                </a:cubicBezTo>
                <a:lnTo>
                  <a:pt x="665607" y="110680"/>
                </a:lnTo>
                <a:cubicBezTo>
                  <a:pt x="665366" y="110438"/>
                  <a:pt x="665245" y="110257"/>
                  <a:pt x="665245" y="110137"/>
                </a:cubicBezTo>
                <a:cubicBezTo>
                  <a:pt x="665245" y="110016"/>
                  <a:pt x="665125" y="109805"/>
                  <a:pt x="664883" y="109503"/>
                </a:cubicBezTo>
                <a:cubicBezTo>
                  <a:pt x="664642" y="109202"/>
                  <a:pt x="664280" y="109171"/>
                  <a:pt x="663797" y="109413"/>
                </a:cubicBezTo>
                <a:cubicBezTo>
                  <a:pt x="663677" y="109413"/>
                  <a:pt x="663496" y="109292"/>
                  <a:pt x="663254" y="109051"/>
                </a:cubicBezTo>
                <a:cubicBezTo>
                  <a:pt x="663013" y="108810"/>
                  <a:pt x="662832" y="108568"/>
                  <a:pt x="662712" y="108327"/>
                </a:cubicBezTo>
                <a:cubicBezTo>
                  <a:pt x="662591" y="108086"/>
                  <a:pt x="662591" y="107844"/>
                  <a:pt x="662712" y="107603"/>
                </a:cubicBezTo>
                <a:cubicBezTo>
                  <a:pt x="662832" y="107362"/>
                  <a:pt x="663074" y="107181"/>
                  <a:pt x="663436" y="107060"/>
                </a:cubicBezTo>
                <a:cubicBezTo>
                  <a:pt x="663315" y="106939"/>
                  <a:pt x="663194" y="106698"/>
                  <a:pt x="663074" y="106336"/>
                </a:cubicBezTo>
                <a:cubicBezTo>
                  <a:pt x="662953" y="105974"/>
                  <a:pt x="662651" y="105854"/>
                  <a:pt x="662169" y="105974"/>
                </a:cubicBezTo>
                <a:cubicBezTo>
                  <a:pt x="662048" y="105854"/>
                  <a:pt x="661988" y="105612"/>
                  <a:pt x="661988" y="105250"/>
                </a:cubicBezTo>
                <a:cubicBezTo>
                  <a:pt x="661988" y="105130"/>
                  <a:pt x="662018" y="104858"/>
                  <a:pt x="662078" y="104436"/>
                </a:cubicBezTo>
                <a:cubicBezTo>
                  <a:pt x="662138" y="104014"/>
                  <a:pt x="661867" y="103682"/>
                  <a:pt x="661264" y="103441"/>
                </a:cubicBezTo>
                <a:lnTo>
                  <a:pt x="661264" y="104345"/>
                </a:lnTo>
                <a:lnTo>
                  <a:pt x="661264" y="107603"/>
                </a:lnTo>
                <a:lnTo>
                  <a:pt x="660902" y="110680"/>
                </a:lnTo>
                <a:cubicBezTo>
                  <a:pt x="660540" y="112248"/>
                  <a:pt x="660359" y="114721"/>
                  <a:pt x="660359" y="118100"/>
                </a:cubicBezTo>
                <a:lnTo>
                  <a:pt x="660359" y="120995"/>
                </a:lnTo>
                <a:cubicBezTo>
                  <a:pt x="660359" y="122202"/>
                  <a:pt x="660238" y="123891"/>
                  <a:pt x="659997" y="126062"/>
                </a:cubicBezTo>
                <a:lnTo>
                  <a:pt x="659997" y="128777"/>
                </a:lnTo>
                <a:cubicBezTo>
                  <a:pt x="659997" y="129742"/>
                  <a:pt x="659937" y="130466"/>
                  <a:pt x="659816" y="130949"/>
                </a:cubicBezTo>
                <a:cubicBezTo>
                  <a:pt x="659816" y="133121"/>
                  <a:pt x="659695" y="136499"/>
                  <a:pt x="659454" y="141083"/>
                </a:cubicBezTo>
                <a:cubicBezTo>
                  <a:pt x="659454" y="143014"/>
                  <a:pt x="659273" y="144884"/>
                  <a:pt x="658911" y="146694"/>
                </a:cubicBezTo>
                <a:cubicBezTo>
                  <a:pt x="658911" y="146935"/>
                  <a:pt x="658851" y="147508"/>
                  <a:pt x="658730" y="148413"/>
                </a:cubicBezTo>
                <a:cubicBezTo>
                  <a:pt x="658610" y="149318"/>
                  <a:pt x="658308" y="150072"/>
                  <a:pt x="657825" y="150675"/>
                </a:cubicBezTo>
                <a:cubicBezTo>
                  <a:pt x="657343" y="151158"/>
                  <a:pt x="657041" y="151520"/>
                  <a:pt x="656920" y="151761"/>
                </a:cubicBezTo>
                <a:lnTo>
                  <a:pt x="656016" y="151037"/>
                </a:lnTo>
                <a:cubicBezTo>
                  <a:pt x="656016" y="151037"/>
                  <a:pt x="655774" y="151278"/>
                  <a:pt x="655292" y="151761"/>
                </a:cubicBezTo>
                <a:cubicBezTo>
                  <a:pt x="654809" y="151399"/>
                  <a:pt x="654326" y="151580"/>
                  <a:pt x="653844" y="152304"/>
                </a:cubicBezTo>
                <a:lnTo>
                  <a:pt x="653120" y="153390"/>
                </a:lnTo>
                <a:lnTo>
                  <a:pt x="652758" y="153209"/>
                </a:lnTo>
                <a:lnTo>
                  <a:pt x="653120" y="151942"/>
                </a:lnTo>
                <a:lnTo>
                  <a:pt x="652758" y="152123"/>
                </a:lnTo>
                <a:cubicBezTo>
                  <a:pt x="652396" y="152967"/>
                  <a:pt x="651672" y="153269"/>
                  <a:pt x="650586" y="153028"/>
                </a:cubicBezTo>
                <a:cubicBezTo>
                  <a:pt x="650466" y="153028"/>
                  <a:pt x="650345" y="153088"/>
                  <a:pt x="650224" y="153209"/>
                </a:cubicBezTo>
                <a:cubicBezTo>
                  <a:pt x="650104" y="153329"/>
                  <a:pt x="650043" y="153510"/>
                  <a:pt x="650043" y="153752"/>
                </a:cubicBezTo>
                <a:lnTo>
                  <a:pt x="649681" y="155199"/>
                </a:lnTo>
                <a:cubicBezTo>
                  <a:pt x="649681" y="155320"/>
                  <a:pt x="649561" y="155501"/>
                  <a:pt x="649319" y="155742"/>
                </a:cubicBezTo>
                <a:cubicBezTo>
                  <a:pt x="649319" y="155622"/>
                  <a:pt x="649259" y="155531"/>
                  <a:pt x="649138" y="155471"/>
                </a:cubicBezTo>
                <a:cubicBezTo>
                  <a:pt x="649018" y="155411"/>
                  <a:pt x="648958" y="155320"/>
                  <a:pt x="648958" y="155199"/>
                </a:cubicBezTo>
                <a:lnTo>
                  <a:pt x="648958" y="154114"/>
                </a:lnTo>
                <a:cubicBezTo>
                  <a:pt x="648113" y="154355"/>
                  <a:pt x="647691" y="154053"/>
                  <a:pt x="647691" y="153209"/>
                </a:cubicBezTo>
                <a:cubicBezTo>
                  <a:pt x="647087" y="154053"/>
                  <a:pt x="646786" y="154536"/>
                  <a:pt x="646786" y="154657"/>
                </a:cubicBezTo>
                <a:cubicBezTo>
                  <a:pt x="646665" y="155260"/>
                  <a:pt x="646183" y="155561"/>
                  <a:pt x="645338" y="155561"/>
                </a:cubicBezTo>
                <a:cubicBezTo>
                  <a:pt x="644976" y="155561"/>
                  <a:pt x="644765" y="155411"/>
                  <a:pt x="644705" y="155109"/>
                </a:cubicBezTo>
                <a:cubicBezTo>
                  <a:pt x="644644" y="154807"/>
                  <a:pt x="644614" y="154596"/>
                  <a:pt x="644614" y="154476"/>
                </a:cubicBezTo>
                <a:cubicBezTo>
                  <a:pt x="644373" y="153510"/>
                  <a:pt x="643830" y="153390"/>
                  <a:pt x="642985" y="154114"/>
                </a:cubicBezTo>
                <a:lnTo>
                  <a:pt x="642442" y="152666"/>
                </a:lnTo>
                <a:cubicBezTo>
                  <a:pt x="642442" y="152545"/>
                  <a:pt x="642382" y="152364"/>
                  <a:pt x="642261" y="152123"/>
                </a:cubicBezTo>
                <a:cubicBezTo>
                  <a:pt x="642141" y="151882"/>
                  <a:pt x="641900" y="151761"/>
                  <a:pt x="641538" y="151761"/>
                </a:cubicBezTo>
                <a:cubicBezTo>
                  <a:pt x="641417" y="151882"/>
                  <a:pt x="641296" y="151851"/>
                  <a:pt x="641176" y="151670"/>
                </a:cubicBezTo>
                <a:cubicBezTo>
                  <a:pt x="641055" y="151489"/>
                  <a:pt x="640995" y="151339"/>
                  <a:pt x="640995" y="151218"/>
                </a:cubicBezTo>
                <a:cubicBezTo>
                  <a:pt x="640753" y="150012"/>
                  <a:pt x="640633" y="149107"/>
                  <a:pt x="640633" y="148503"/>
                </a:cubicBezTo>
                <a:cubicBezTo>
                  <a:pt x="640633" y="146694"/>
                  <a:pt x="640271" y="144944"/>
                  <a:pt x="639547" y="143255"/>
                </a:cubicBezTo>
                <a:cubicBezTo>
                  <a:pt x="639547" y="143134"/>
                  <a:pt x="639517" y="143044"/>
                  <a:pt x="639456" y="142984"/>
                </a:cubicBezTo>
                <a:cubicBezTo>
                  <a:pt x="639396" y="142923"/>
                  <a:pt x="639426" y="142833"/>
                  <a:pt x="639547" y="142712"/>
                </a:cubicBezTo>
                <a:cubicBezTo>
                  <a:pt x="639788" y="142350"/>
                  <a:pt x="639909" y="141807"/>
                  <a:pt x="639909" y="141083"/>
                </a:cubicBezTo>
                <a:cubicBezTo>
                  <a:pt x="639909" y="140601"/>
                  <a:pt x="639667" y="139756"/>
                  <a:pt x="639185" y="138550"/>
                </a:cubicBezTo>
                <a:cubicBezTo>
                  <a:pt x="638823" y="137705"/>
                  <a:pt x="638763" y="136921"/>
                  <a:pt x="639004" y="136197"/>
                </a:cubicBezTo>
                <a:cubicBezTo>
                  <a:pt x="639124" y="135835"/>
                  <a:pt x="639185" y="135232"/>
                  <a:pt x="639185" y="134387"/>
                </a:cubicBezTo>
                <a:cubicBezTo>
                  <a:pt x="639185" y="133784"/>
                  <a:pt x="639064" y="132879"/>
                  <a:pt x="638823" y="131673"/>
                </a:cubicBezTo>
                <a:cubicBezTo>
                  <a:pt x="638823" y="131190"/>
                  <a:pt x="639064" y="130949"/>
                  <a:pt x="639547" y="130949"/>
                </a:cubicBezTo>
                <a:cubicBezTo>
                  <a:pt x="640029" y="131673"/>
                  <a:pt x="640331" y="132216"/>
                  <a:pt x="640452" y="132578"/>
                </a:cubicBezTo>
                <a:lnTo>
                  <a:pt x="640814" y="132578"/>
                </a:lnTo>
                <a:lnTo>
                  <a:pt x="640995" y="131673"/>
                </a:lnTo>
                <a:cubicBezTo>
                  <a:pt x="640995" y="129139"/>
                  <a:pt x="641115" y="125339"/>
                  <a:pt x="641357" y="120271"/>
                </a:cubicBezTo>
                <a:cubicBezTo>
                  <a:pt x="641357" y="118703"/>
                  <a:pt x="641477" y="116230"/>
                  <a:pt x="641718" y="112851"/>
                </a:cubicBezTo>
                <a:lnTo>
                  <a:pt x="641900" y="106336"/>
                </a:lnTo>
                <a:lnTo>
                  <a:pt x="642442" y="97468"/>
                </a:lnTo>
                <a:cubicBezTo>
                  <a:pt x="642684" y="92884"/>
                  <a:pt x="642804" y="89445"/>
                  <a:pt x="642804" y="87153"/>
                </a:cubicBezTo>
                <a:cubicBezTo>
                  <a:pt x="642925" y="84619"/>
                  <a:pt x="642985" y="80758"/>
                  <a:pt x="642985" y="75570"/>
                </a:cubicBezTo>
                <a:cubicBezTo>
                  <a:pt x="642985" y="74726"/>
                  <a:pt x="642925" y="74032"/>
                  <a:pt x="642804" y="73489"/>
                </a:cubicBezTo>
                <a:cubicBezTo>
                  <a:pt x="642684" y="72946"/>
                  <a:pt x="642563" y="72434"/>
                  <a:pt x="642442" y="71951"/>
                </a:cubicBezTo>
                <a:lnTo>
                  <a:pt x="642080" y="71951"/>
                </a:lnTo>
                <a:cubicBezTo>
                  <a:pt x="641960" y="72072"/>
                  <a:pt x="641839" y="72222"/>
                  <a:pt x="641718" y="72403"/>
                </a:cubicBezTo>
                <a:cubicBezTo>
                  <a:pt x="641598" y="72584"/>
                  <a:pt x="641538" y="72735"/>
                  <a:pt x="641538" y="72856"/>
                </a:cubicBezTo>
                <a:lnTo>
                  <a:pt x="642261" y="63445"/>
                </a:lnTo>
                <a:cubicBezTo>
                  <a:pt x="642261" y="61394"/>
                  <a:pt x="642201" y="59886"/>
                  <a:pt x="642080" y="58921"/>
                </a:cubicBezTo>
                <a:cubicBezTo>
                  <a:pt x="642080" y="58800"/>
                  <a:pt x="641960" y="58679"/>
                  <a:pt x="641718" y="58559"/>
                </a:cubicBezTo>
                <a:cubicBezTo>
                  <a:pt x="641477" y="58438"/>
                  <a:pt x="641296" y="58378"/>
                  <a:pt x="641176" y="58378"/>
                </a:cubicBezTo>
                <a:lnTo>
                  <a:pt x="640452" y="58378"/>
                </a:lnTo>
                <a:cubicBezTo>
                  <a:pt x="639728" y="58378"/>
                  <a:pt x="638883" y="58257"/>
                  <a:pt x="637918" y="58016"/>
                </a:cubicBezTo>
                <a:cubicBezTo>
                  <a:pt x="636953" y="57775"/>
                  <a:pt x="636229" y="57594"/>
                  <a:pt x="635746" y="57473"/>
                </a:cubicBezTo>
                <a:cubicBezTo>
                  <a:pt x="635626" y="57473"/>
                  <a:pt x="635445" y="57382"/>
                  <a:pt x="635203" y="57202"/>
                </a:cubicBezTo>
                <a:cubicBezTo>
                  <a:pt x="634962" y="57021"/>
                  <a:pt x="634781" y="56870"/>
                  <a:pt x="634660" y="56749"/>
                </a:cubicBezTo>
                <a:cubicBezTo>
                  <a:pt x="633575" y="56266"/>
                  <a:pt x="632338" y="55935"/>
                  <a:pt x="630950" y="55754"/>
                </a:cubicBezTo>
                <a:cubicBezTo>
                  <a:pt x="629563" y="55573"/>
                  <a:pt x="628568" y="55422"/>
                  <a:pt x="627964" y="55301"/>
                </a:cubicBezTo>
                <a:cubicBezTo>
                  <a:pt x="627482" y="55181"/>
                  <a:pt x="626758" y="55120"/>
                  <a:pt x="625793" y="55120"/>
                </a:cubicBezTo>
                <a:cubicBezTo>
                  <a:pt x="624707" y="55120"/>
                  <a:pt x="623078" y="55241"/>
                  <a:pt x="620906" y="55482"/>
                </a:cubicBezTo>
                <a:cubicBezTo>
                  <a:pt x="620544" y="55603"/>
                  <a:pt x="620182" y="55633"/>
                  <a:pt x="619820" y="55573"/>
                </a:cubicBezTo>
                <a:cubicBezTo>
                  <a:pt x="619459" y="55512"/>
                  <a:pt x="619157" y="55543"/>
                  <a:pt x="618916" y="55663"/>
                </a:cubicBezTo>
                <a:lnTo>
                  <a:pt x="615658" y="57473"/>
                </a:lnTo>
                <a:cubicBezTo>
                  <a:pt x="615296" y="57714"/>
                  <a:pt x="614753" y="57956"/>
                  <a:pt x="614029" y="58197"/>
                </a:cubicBezTo>
                <a:lnTo>
                  <a:pt x="611315" y="59283"/>
                </a:lnTo>
                <a:cubicBezTo>
                  <a:pt x="610953" y="59283"/>
                  <a:pt x="610350" y="59373"/>
                  <a:pt x="609505" y="59554"/>
                </a:cubicBezTo>
                <a:cubicBezTo>
                  <a:pt x="608660" y="59735"/>
                  <a:pt x="607936" y="59826"/>
                  <a:pt x="607333" y="59826"/>
                </a:cubicBezTo>
                <a:cubicBezTo>
                  <a:pt x="603472" y="59826"/>
                  <a:pt x="600336" y="60550"/>
                  <a:pt x="597923" y="61997"/>
                </a:cubicBezTo>
                <a:cubicBezTo>
                  <a:pt x="597561" y="62239"/>
                  <a:pt x="597078" y="62420"/>
                  <a:pt x="596475" y="62540"/>
                </a:cubicBezTo>
                <a:cubicBezTo>
                  <a:pt x="595872" y="62661"/>
                  <a:pt x="595449" y="62721"/>
                  <a:pt x="595208" y="62721"/>
                </a:cubicBezTo>
                <a:lnTo>
                  <a:pt x="593760" y="63264"/>
                </a:lnTo>
                <a:cubicBezTo>
                  <a:pt x="593278" y="63264"/>
                  <a:pt x="592916" y="63204"/>
                  <a:pt x="592674" y="63083"/>
                </a:cubicBezTo>
                <a:cubicBezTo>
                  <a:pt x="592554" y="63083"/>
                  <a:pt x="592342" y="62993"/>
                  <a:pt x="592041" y="62812"/>
                </a:cubicBezTo>
                <a:cubicBezTo>
                  <a:pt x="591739" y="62631"/>
                  <a:pt x="591528" y="62601"/>
                  <a:pt x="591407" y="62721"/>
                </a:cubicBezTo>
                <a:lnTo>
                  <a:pt x="591046" y="62721"/>
                </a:lnTo>
                <a:cubicBezTo>
                  <a:pt x="590442" y="62721"/>
                  <a:pt x="589779" y="62480"/>
                  <a:pt x="589055" y="61997"/>
                </a:cubicBezTo>
                <a:cubicBezTo>
                  <a:pt x="588331" y="61635"/>
                  <a:pt x="587728" y="61756"/>
                  <a:pt x="587245" y="62359"/>
                </a:cubicBezTo>
                <a:lnTo>
                  <a:pt x="587245" y="62540"/>
                </a:lnTo>
                <a:cubicBezTo>
                  <a:pt x="586883" y="63144"/>
                  <a:pt x="586400" y="63264"/>
                  <a:pt x="585797" y="62902"/>
                </a:cubicBezTo>
                <a:cubicBezTo>
                  <a:pt x="585677" y="62782"/>
                  <a:pt x="585646" y="62601"/>
                  <a:pt x="585707" y="62359"/>
                </a:cubicBezTo>
                <a:cubicBezTo>
                  <a:pt x="585767" y="62118"/>
                  <a:pt x="585797" y="61937"/>
                  <a:pt x="585797" y="61816"/>
                </a:cubicBezTo>
                <a:cubicBezTo>
                  <a:pt x="584953" y="61816"/>
                  <a:pt x="584410" y="61424"/>
                  <a:pt x="584168" y="60640"/>
                </a:cubicBezTo>
                <a:cubicBezTo>
                  <a:pt x="583927" y="59856"/>
                  <a:pt x="583746" y="59343"/>
                  <a:pt x="583626" y="59102"/>
                </a:cubicBezTo>
                <a:lnTo>
                  <a:pt x="582721" y="58016"/>
                </a:lnTo>
                <a:cubicBezTo>
                  <a:pt x="581876" y="57171"/>
                  <a:pt x="581454" y="56749"/>
                  <a:pt x="581454" y="56749"/>
                </a:cubicBezTo>
                <a:lnTo>
                  <a:pt x="580730" y="57292"/>
                </a:lnTo>
                <a:lnTo>
                  <a:pt x="580549" y="57111"/>
                </a:lnTo>
                <a:lnTo>
                  <a:pt x="581092" y="56568"/>
                </a:lnTo>
                <a:cubicBezTo>
                  <a:pt x="581574" y="56327"/>
                  <a:pt x="581695" y="56025"/>
                  <a:pt x="581454" y="55663"/>
                </a:cubicBezTo>
                <a:cubicBezTo>
                  <a:pt x="580971" y="55663"/>
                  <a:pt x="580670" y="55724"/>
                  <a:pt x="580549" y="55844"/>
                </a:cubicBezTo>
                <a:cubicBezTo>
                  <a:pt x="580428" y="55844"/>
                  <a:pt x="580247" y="55965"/>
                  <a:pt x="580006" y="56206"/>
                </a:cubicBezTo>
                <a:lnTo>
                  <a:pt x="578739" y="53672"/>
                </a:lnTo>
                <a:lnTo>
                  <a:pt x="578015" y="53130"/>
                </a:lnTo>
                <a:cubicBezTo>
                  <a:pt x="577412" y="53130"/>
                  <a:pt x="577110" y="52707"/>
                  <a:pt x="577110" y="51863"/>
                </a:cubicBezTo>
                <a:lnTo>
                  <a:pt x="577110" y="51501"/>
                </a:lnTo>
                <a:cubicBezTo>
                  <a:pt x="577110" y="51139"/>
                  <a:pt x="576960" y="50717"/>
                  <a:pt x="576658" y="50234"/>
                </a:cubicBezTo>
                <a:cubicBezTo>
                  <a:pt x="576356" y="49751"/>
                  <a:pt x="576145" y="49329"/>
                  <a:pt x="576025" y="48967"/>
                </a:cubicBezTo>
                <a:cubicBezTo>
                  <a:pt x="575180" y="48605"/>
                  <a:pt x="574758" y="48062"/>
                  <a:pt x="574758" y="47338"/>
                </a:cubicBezTo>
                <a:cubicBezTo>
                  <a:pt x="574758" y="47097"/>
                  <a:pt x="574818" y="46795"/>
                  <a:pt x="574939" y="46433"/>
                </a:cubicBezTo>
                <a:cubicBezTo>
                  <a:pt x="575059" y="46072"/>
                  <a:pt x="575120" y="45770"/>
                  <a:pt x="575120" y="45529"/>
                </a:cubicBezTo>
                <a:cubicBezTo>
                  <a:pt x="575120" y="45046"/>
                  <a:pt x="574999" y="44624"/>
                  <a:pt x="574758" y="44262"/>
                </a:cubicBezTo>
                <a:cubicBezTo>
                  <a:pt x="574516" y="43900"/>
                  <a:pt x="574154" y="43659"/>
                  <a:pt x="573672" y="43538"/>
                </a:cubicBezTo>
                <a:cubicBezTo>
                  <a:pt x="573551" y="43538"/>
                  <a:pt x="573461" y="43478"/>
                  <a:pt x="573400" y="43357"/>
                </a:cubicBezTo>
                <a:cubicBezTo>
                  <a:pt x="573340" y="43236"/>
                  <a:pt x="573310" y="43116"/>
                  <a:pt x="573310" y="42995"/>
                </a:cubicBezTo>
                <a:cubicBezTo>
                  <a:pt x="573551" y="42754"/>
                  <a:pt x="573672" y="42452"/>
                  <a:pt x="573672" y="42090"/>
                </a:cubicBezTo>
                <a:cubicBezTo>
                  <a:pt x="573672" y="41728"/>
                  <a:pt x="573581" y="41396"/>
                  <a:pt x="573400" y="41095"/>
                </a:cubicBezTo>
                <a:cubicBezTo>
                  <a:pt x="573219" y="40793"/>
                  <a:pt x="573069" y="40522"/>
                  <a:pt x="572948" y="40280"/>
                </a:cubicBezTo>
                <a:lnTo>
                  <a:pt x="570776" y="37204"/>
                </a:lnTo>
                <a:cubicBezTo>
                  <a:pt x="570535" y="36721"/>
                  <a:pt x="570414" y="36359"/>
                  <a:pt x="570414" y="36118"/>
                </a:cubicBezTo>
                <a:cubicBezTo>
                  <a:pt x="570414" y="35394"/>
                  <a:pt x="570716" y="34730"/>
                  <a:pt x="571319" y="34127"/>
                </a:cubicBezTo>
                <a:cubicBezTo>
                  <a:pt x="571681" y="33886"/>
                  <a:pt x="572164" y="33645"/>
                  <a:pt x="572767" y="33403"/>
                </a:cubicBezTo>
                <a:cubicBezTo>
                  <a:pt x="573370" y="33162"/>
                  <a:pt x="573792" y="32921"/>
                  <a:pt x="574034" y="32679"/>
                </a:cubicBezTo>
                <a:cubicBezTo>
                  <a:pt x="574758" y="32197"/>
                  <a:pt x="575632" y="31895"/>
                  <a:pt x="576658" y="31775"/>
                </a:cubicBezTo>
                <a:cubicBezTo>
                  <a:pt x="577684" y="31654"/>
                  <a:pt x="578438" y="31533"/>
                  <a:pt x="578920" y="31413"/>
                </a:cubicBezTo>
                <a:lnTo>
                  <a:pt x="579101" y="31413"/>
                </a:lnTo>
                <a:cubicBezTo>
                  <a:pt x="579222" y="31413"/>
                  <a:pt x="579825" y="31594"/>
                  <a:pt x="580911" y="31955"/>
                </a:cubicBezTo>
                <a:cubicBezTo>
                  <a:pt x="580911" y="31955"/>
                  <a:pt x="580941" y="31986"/>
                  <a:pt x="581001" y="32046"/>
                </a:cubicBezTo>
                <a:cubicBezTo>
                  <a:pt x="581062" y="32106"/>
                  <a:pt x="581092" y="32136"/>
                  <a:pt x="581092" y="32136"/>
                </a:cubicBezTo>
                <a:cubicBezTo>
                  <a:pt x="581454" y="32257"/>
                  <a:pt x="581997" y="32529"/>
                  <a:pt x="582721" y="32951"/>
                </a:cubicBezTo>
                <a:cubicBezTo>
                  <a:pt x="583445" y="33373"/>
                  <a:pt x="584168" y="33584"/>
                  <a:pt x="584892" y="33584"/>
                </a:cubicBezTo>
                <a:cubicBezTo>
                  <a:pt x="586823" y="33584"/>
                  <a:pt x="589839" y="33464"/>
                  <a:pt x="593941" y="33222"/>
                </a:cubicBezTo>
                <a:lnTo>
                  <a:pt x="601180" y="32498"/>
                </a:lnTo>
                <a:cubicBezTo>
                  <a:pt x="606609" y="32016"/>
                  <a:pt x="610530" y="31714"/>
                  <a:pt x="612944" y="31594"/>
                </a:cubicBezTo>
                <a:cubicBezTo>
                  <a:pt x="614150" y="31473"/>
                  <a:pt x="615899" y="31413"/>
                  <a:pt x="618192" y="31413"/>
                </a:cubicBezTo>
                <a:lnTo>
                  <a:pt x="631222" y="31594"/>
                </a:lnTo>
                <a:lnTo>
                  <a:pt x="642442" y="31594"/>
                </a:lnTo>
                <a:cubicBezTo>
                  <a:pt x="642201" y="30628"/>
                  <a:pt x="642080" y="30085"/>
                  <a:pt x="642080" y="29965"/>
                </a:cubicBezTo>
                <a:cubicBezTo>
                  <a:pt x="642080" y="29723"/>
                  <a:pt x="642080" y="29452"/>
                  <a:pt x="642080" y="29150"/>
                </a:cubicBezTo>
                <a:cubicBezTo>
                  <a:pt x="642080" y="28849"/>
                  <a:pt x="641960" y="28638"/>
                  <a:pt x="641718" y="28517"/>
                </a:cubicBezTo>
                <a:cubicBezTo>
                  <a:pt x="641598" y="28517"/>
                  <a:pt x="641658" y="28215"/>
                  <a:pt x="641900" y="27612"/>
                </a:cubicBezTo>
                <a:cubicBezTo>
                  <a:pt x="642744" y="25682"/>
                  <a:pt x="643166" y="24113"/>
                  <a:pt x="643166" y="22907"/>
                </a:cubicBezTo>
                <a:lnTo>
                  <a:pt x="643166" y="21097"/>
                </a:lnTo>
                <a:cubicBezTo>
                  <a:pt x="643166" y="20252"/>
                  <a:pt x="643347" y="19649"/>
                  <a:pt x="643709" y="19287"/>
                </a:cubicBezTo>
                <a:cubicBezTo>
                  <a:pt x="643709" y="18925"/>
                  <a:pt x="643649" y="18684"/>
                  <a:pt x="643528" y="18563"/>
                </a:cubicBezTo>
                <a:cubicBezTo>
                  <a:pt x="642925" y="17116"/>
                  <a:pt x="642623" y="15849"/>
                  <a:pt x="642623" y="14763"/>
                </a:cubicBezTo>
                <a:cubicBezTo>
                  <a:pt x="642623" y="14039"/>
                  <a:pt x="642684" y="13496"/>
                  <a:pt x="642804" y="13134"/>
                </a:cubicBezTo>
                <a:cubicBezTo>
                  <a:pt x="642925" y="12893"/>
                  <a:pt x="642985" y="12561"/>
                  <a:pt x="642985" y="12139"/>
                </a:cubicBezTo>
                <a:cubicBezTo>
                  <a:pt x="642985" y="11716"/>
                  <a:pt x="642985" y="11385"/>
                  <a:pt x="642985" y="11143"/>
                </a:cubicBezTo>
                <a:cubicBezTo>
                  <a:pt x="642985" y="10661"/>
                  <a:pt x="643076" y="10208"/>
                  <a:pt x="643257" y="9786"/>
                </a:cubicBezTo>
                <a:cubicBezTo>
                  <a:pt x="643438" y="9364"/>
                  <a:pt x="643589" y="8972"/>
                  <a:pt x="643709" y="8610"/>
                </a:cubicBezTo>
                <a:cubicBezTo>
                  <a:pt x="643950" y="7886"/>
                  <a:pt x="644071" y="7403"/>
                  <a:pt x="644071" y="7162"/>
                </a:cubicBezTo>
                <a:cubicBezTo>
                  <a:pt x="644192" y="6921"/>
                  <a:pt x="644312" y="6529"/>
                  <a:pt x="644433" y="5986"/>
                </a:cubicBezTo>
                <a:cubicBezTo>
                  <a:pt x="644554" y="5443"/>
                  <a:pt x="644735" y="4960"/>
                  <a:pt x="644976" y="4538"/>
                </a:cubicBezTo>
                <a:cubicBezTo>
                  <a:pt x="645217" y="4116"/>
                  <a:pt x="645640" y="3844"/>
                  <a:pt x="646243" y="3723"/>
                </a:cubicBezTo>
                <a:cubicBezTo>
                  <a:pt x="646605" y="3723"/>
                  <a:pt x="646786" y="3603"/>
                  <a:pt x="646786" y="3361"/>
                </a:cubicBezTo>
                <a:cubicBezTo>
                  <a:pt x="647027" y="2517"/>
                  <a:pt x="647540" y="2034"/>
                  <a:pt x="648324" y="1914"/>
                </a:cubicBezTo>
                <a:cubicBezTo>
                  <a:pt x="649108" y="1793"/>
                  <a:pt x="649621" y="1672"/>
                  <a:pt x="649862" y="1552"/>
                </a:cubicBezTo>
                <a:lnTo>
                  <a:pt x="650224" y="1733"/>
                </a:lnTo>
                <a:cubicBezTo>
                  <a:pt x="650828" y="1371"/>
                  <a:pt x="651310" y="1190"/>
                  <a:pt x="651672" y="1190"/>
                </a:cubicBezTo>
                <a:close/>
                <a:moveTo>
                  <a:pt x="825046" y="466"/>
                </a:moveTo>
                <a:cubicBezTo>
                  <a:pt x="825529" y="466"/>
                  <a:pt x="826072" y="647"/>
                  <a:pt x="826675" y="1009"/>
                </a:cubicBezTo>
                <a:cubicBezTo>
                  <a:pt x="827640" y="1491"/>
                  <a:pt x="828364" y="1733"/>
                  <a:pt x="828847" y="1733"/>
                </a:cubicBezTo>
                <a:cubicBezTo>
                  <a:pt x="829329" y="1733"/>
                  <a:pt x="829752" y="1612"/>
                  <a:pt x="830113" y="1371"/>
                </a:cubicBezTo>
                <a:cubicBezTo>
                  <a:pt x="830475" y="1129"/>
                  <a:pt x="830837" y="1129"/>
                  <a:pt x="831199" y="1371"/>
                </a:cubicBezTo>
                <a:cubicBezTo>
                  <a:pt x="833854" y="2698"/>
                  <a:pt x="835784" y="3603"/>
                  <a:pt x="836990" y="4085"/>
                </a:cubicBezTo>
                <a:lnTo>
                  <a:pt x="837534" y="4809"/>
                </a:lnTo>
                <a:lnTo>
                  <a:pt x="838438" y="6619"/>
                </a:lnTo>
                <a:cubicBezTo>
                  <a:pt x="838438" y="6740"/>
                  <a:pt x="838468" y="6830"/>
                  <a:pt x="838529" y="6890"/>
                </a:cubicBezTo>
                <a:cubicBezTo>
                  <a:pt x="838589" y="6951"/>
                  <a:pt x="838559" y="7041"/>
                  <a:pt x="838438" y="7162"/>
                </a:cubicBezTo>
                <a:lnTo>
                  <a:pt x="838438" y="9877"/>
                </a:lnTo>
                <a:cubicBezTo>
                  <a:pt x="838438" y="10118"/>
                  <a:pt x="838468" y="10510"/>
                  <a:pt x="838529" y="11053"/>
                </a:cubicBezTo>
                <a:cubicBezTo>
                  <a:pt x="838589" y="11596"/>
                  <a:pt x="838197" y="12471"/>
                  <a:pt x="837352" y="13677"/>
                </a:cubicBezTo>
                <a:lnTo>
                  <a:pt x="841153" y="13858"/>
                </a:lnTo>
                <a:lnTo>
                  <a:pt x="851468" y="13677"/>
                </a:lnTo>
                <a:lnTo>
                  <a:pt x="863051" y="13496"/>
                </a:lnTo>
                <a:cubicBezTo>
                  <a:pt x="869566" y="13737"/>
                  <a:pt x="874452" y="14039"/>
                  <a:pt x="877710" y="14401"/>
                </a:cubicBezTo>
                <a:cubicBezTo>
                  <a:pt x="879158" y="14522"/>
                  <a:pt x="880817" y="14763"/>
                  <a:pt x="882687" y="15125"/>
                </a:cubicBezTo>
                <a:cubicBezTo>
                  <a:pt x="884557" y="15487"/>
                  <a:pt x="885914" y="15728"/>
                  <a:pt x="886759" y="15849"/>
                </a:cubicBezTo>
                <a:cubicBezTo>
                  <a:pt x="887603" y="15969"/>
                  <a:pt x="888327" y="16150"/>
                  <a:pt x="888930" y="16392"/>
                </a:cubicBezTo>
                <a:cubicBezTo>
                  <a:pt x="889534" y="16633"/>
                  <a:pt x="890076" y="16814"/>
                  <a:pt x="890559" y="16935"/>
                </a:cubicBezTo>
                <a:lnTo>
                  <a:pt x="894179" y="18020"/>
                </a:lnTo>
                <a:cubicBezTo>
                  <a:pt x="895144" y="18262"/>
                  <a:pt x="896049" y="18684"/>
                  <a:pt x="896893" y="19287"/>
                </a:cubicBezTo>
                <a:cubicBezTo>
                  <a:pt x="897134" y="19649"/>
                  <a:pt x="897557" y="20011"/>
                  <a:pt x="898160" y="20373"/>
                </a:cubicBezTo>
                <a:cubicBezTo>
                  <a:pt x="898763" y="20735"/>
                  <a:pt x="899186" y="21037"/>
                  <a:pt x="899427" y="21278"/>
                </a:cubicBezTo>
                <a:cubicBezTo>
                  <a:pt x="899548" y="21519"/>
                  <a:pt x="899759" y="21881"/>
                  <a:pt x="900060" y="22364"/>
                </a:cubicBezTo>
                <a:cubicBezTo>
                  <a:pt x="900362" y="22846"/>
                  <a:pt x="900513" y="23269"/>
                  <a:pt x="900513" y="23631"/>
                </a:cubicBezTo>
                <a:lnTo>
                  <a:pt x="900513" y="24174"/>
                </a:lnTo>
                <a:cubicBezTo>
                  <a:pt x="900995" y="24656"/>
                  <a:pt x="901237" y="25259"/>
                  <a:pt x="901237" y="25983"/>
                </a:cubicBezTo>
                <a:lnTo>
                  <a:pt x="901056" y="27974"/>
                </a:lnTo>
                <a:lnTo>
                  <a:pt x="901237" y="28879"/>
                </a:lnTo>
                <a:lnTo>
                  <a:pt x="901056" y="32317"/>
                </a:lnTo>
                <a:lnTo>
                  <a:pt x="901056" y="36661"/>
                </a:lnTo>
                <a:cubicBezTo>
                  <a:pt x="900814" y="37626"/>
                  <a:pt x="900573" y="38290"/>
                  <a:pt x="900332" y="38652"/>
                </a:cubicBezTo>
                <a:cubicBezTo>
                  <a:pt x="899970" y="39014"/>
                  <a:pt x="899668" y="39556"/>
                  <a:pt x="899427" y="40280"/>
                </a:cubicBezTo>
                <a:cubicBezTo>
                  <a:pt x="899186" y="41004"/>
                  <a:pt x="899005" y="41547"/>
                  <a:pt x="898884" y="41909"/>
                </a:cubicBezTo>
                <a:cubicBezTo>
                  <a:pt x="898401" y="42633"/>
                  <a:pt x="898009" y="43327"/>
                  <a:pt x="897708" y="43990"/>
                </a:cubicBezTo>
                <a:cubicBezTo>
                  <a:pt x="897406" y="44654"/>
                  <a:pt x="897195" y="45167"/>
                  <a:pt x="897074" y="45529"/>
                </a:cubicBezTo>
                <a:lnTo>
                  <a:pt x="895807" y="45348"/>
                </a:lnTo>
                <a:cubicBezTo>
                  <a:pt x="895325" y="46433"/>
                  <a:pt x="894360" y="46976"/>
                  <a:pt x="892912" y="46976"/>
                </a:cubicBezTo>
                <a:lnTo>
                  <a:pt x="891645" y="46976"/>
                </a:lnTo>
                <a:cubicBezTo>
                  <a:pt x="890800" y="46976"/>
                  <a:pt x="890137" y="47459"/>
                  <a:pt x="889654" y="48424"/>
                </a:cubicBezTo>
                <a:lnTo>
                  <a:pt x="888930" y="46795"/>
                </a:lnTo>
                <a:lnTo>
                  <a:pt x="888387" y="44624"/>
                </a:lnTo>
                <a:cubicBezTo>
                  <a:pt x="888026" y="43417"/>
                  <a:pt x="887724" y="42271"/>
                  <a:pt x="887482" y="41185"/>
                </a:cubicBezTo>
                <a:cubicBezTo>
                  <a:pt x="887241" y="40099"/>
                  <a:pt x="886940" y="38953"/>
                  <a:pt x="886578" y="37747"/>
                </a:cubicBezTo>
                <a:cubicBezTo>
                  <a:pt x="885612" y="34368"/>
                  <a:pt x="884949" y="31835"/>
                  <a:pt x="884587" y="30146"/>
                </a:cubicBezTo>
                <a:cubicBezTo>
                  <a:pt x="884587" y="29784"/>
                  <a:pt x="884406" y="29603"/>
                  <a:pt x="884044" y="29603"/>
                </a:cubicBezTo>
                <a:lnTo>
                  <a:pt x="880606" y="29784"/>
                </a:lnTo>
                <a:lnTo>
                  <a:pt x="874271" y="30146"/>
                </a:lnTo>
                <a:lnTo>
                  <a:pt x="866490" y="31413"/>
                </a:lnTo>
                <a:cubicBezTo>
                  <a:pt x="866128" y="31413"/>
                  <a:pt x="865283" y="31714"/>
                  <a:pt x="863956" y="32317"/>
                </a:cubicBezTo>
                <a:cubicBezTo>
                  <a:pt x="862629" y="32800"/>
                  <a:pt x="861362" y="33041"/>
                  <a:pt x="860155" y="33041"/>
                </a:cubicBezTo>
                <a:lnTo>
                  <a:pt x="854726" y="33222"/>
                </a:lnTo>
                <a:lnTo>
                  <a:pt x="847306" y="33222"/>
                </a:lnTo>
                <a:cubicBezTo>
                  <a:pt x="845376" y="33222"/>
                  <a:pt x="843506" y="33041"/>
                  <a:pt x="841696" y="32679"/>
                </a:cubicBezTo>
                <a:cubicBezTo>
                  <a:pt x="841093" y="32559"/>
                  <a:pt x="840127" y="32498"/>
                  <a:pt x="838800" y="32498"/>
                </a:cubicBezTo>
                <a:lnTo>
                  <a:pt x="835724" y="32498"/>
                </a:lnTo>
                <a:lnTo>
                  <a:pt x="830837" y="32679"/>
                </a:lnTo>
                <a:cubicBezTo>
                  <a:pt x="827218" y="32679"/>
                  <a:pt x="824503" y="32740"/>
                  <a:pt x="822694" y="32860"/>
                </a:cubicBezTo>
                <a:lnTo>
                  <a:pt x="817445" y="32860"/>
                </a:lnTo>
                <a:lnTo>
                  <a:pt x="809663" y="33222"/>
                </a:lnTo>
                <a:cubicBezTo>
                  <a:pt x="808698" y="33343"/>
                  <a:pt x="807311" y="33403"/>
                  <a:pt x="805501" y="33403"/>
                </a:cubicBezTo>
                <a:cubicBezTo>
                  <a:pt x="804294" y="33403"/>
                  <a:pt x="802786" y="33705"/>
                  <a:pt x="800976" y="34308"/>
                </a:cubicBezTo>
                <a:cubicBezTo>
                  <a:pt x="798564" y="34911"/>
                  <a:pt x="795728" y="35334"/>
                  <a:pt x="792471" y="35575"/>
                </a:cubicBezTo>
                <a:cubicBezTo>
                  <a:pt x="790540" y="35575"/>
                  <a:pt x="789092" y="35635"/>
                  <a:pt x="788127" y="35756"/>
                </a:cubicBezTo>
                <a:lnTo>
                  <a:pt x="787222" y="35937"/>
                </a:lnTo>
                <a:cubicBezTo>
                  <a:pt x="786378" y="35696"/>
                  <a:pt x="785654" y="35846"/>
                  <a:pt x="785051" y="36389"/>
                </a:cubicBezTo>
                <a:cubicBezTo>
                  <a:pt x="784448" y="36932"/>
                  <a:pt x="784086" y="37264"/>
                  <a:pt x="783965" y="37385"/>
                </a:cubicBezTo>
                <a:cubicBezTo>
                  <a:pt x="783844" y="37626"/>
                  <a:pt x="783301" y="38048"/>
                  <a:pt x="782336" y="38652"/>
                </a:cubicBezTo>
                <a:cubicBezTo>
                  <a:pt x="781492" y="38772"/>
                  <a:pt x="780949" y="39375"/>
                  <a:pt x="780707" y="40461"/>
                </a:cubicBezTo>
                <a:cubicBezTo>
                  <a:pt x="779622" y="44443"/>
                  <a:pt x="778958" y="47157"/>
                  <a:pt x="778717" y="48605"/>
                </a:cubicBezTo>
                <a:cubicBezTo>
                  <a:pt x="777993" y="50898"/>
                  <a:pt x="777570" y="52768"/>
                  <a:pt x="777450" y="54215"/>
                </a:cubicBezTo>
                <a:cubicBezTo>
                  <a:pt x="777329" y="54698"/>
                  <a:pt x="777088" y="55422"/>
                  <a:pt x="776726" y="56387"/>
                </a:cubicBezTo>
                <a:cubicBezTo>
                  <a:pt x="776364" y="57352"/>
                  <a:pt x="776183" y="58137"/>
                  <a:pt x="776183" y="58740"/>
                </a:cubicBezTo>
                <a:cubicBezTo>
                  <a:pt x="776183" y="59222"/>
                  <a:pt x="776062" y="59464"/>
                  <a:pt x="775821" y="59464"/>
                </a:cubicBezTo>
                <a:cubicBezTo>
                  <a:pt x="775218" y="59826"/>
                  <a:pt x="774765" y="60369"/>
                  <a:pt x="774464" y="61092"/>
                </a:cubicBezTo>
                <a:cubicBezTo>
                  <a:pt x="774162" y="61816"/>
                  <a:pt x="773951" y="62299"/>
                  <a:pt x="773830" y="62540"/>
                </a:cubicBezTo>
                <a:lnTo>
                  <a:pt x="773649" y="62721"/>
                </a:lnTo>
                <a:cubicBezTo>
                  <a:pt x="772925" y="63445"/>
                  <a:pt x="772563" y="64109"/>
                  <a:pt x="772563" y="64712"/>
                </a:cubicBezTo>
                <a:lnTo>
                  <a:pt x="772563" y="65074"/>
                </a:lnTo>
                <a:cubicBezTo>
                  <a:pt x="772684" y="65436"/>
                  <a:pt x="772563" y="65647"/>
                  <a:pt x="772202" y="65707"/>
                </a:cubicBezTo>
                <a:cubicBezTo>
                  <a:pt x="771840" y="65768"/>
                  <a:pt x="771538" y="65677"/>
                  <a:pt x="771297" y="65436"/>
                </a:cubicBezTo>
                <a:cubicBezTo>
                  <a:pt x="770573" y="65074"/>
                  <a:pt x="770150" y="65255"/>
                  <a:pt x="770030" y="65979"/>
                </a:cubicBezTo>
                <a:cubicBezTo>
                  <a:pt x="769788" y="66582"/>
                  <a:pt x="769487" y="66914"/>
                  <a:pt x="769125" y="66974"/>
                </a:cubicBezTo>
                <a:cubicBezTo>
                  <a:pt x="768763" y="67034"/>
                  <a:pt x="768401" y="66823"/>
                  <a:pt x="768039" y="66341"/>
                </a:cubicBezTo>
                <a:cubicBezTo>
                  <a:pt x="766832" y="65496"/>
                  <a:pt x="766229" y="64290"/>
                  <a:pt x="766229" y="62721"/>
                </a:cubicBezTo>
                <a:cubicBezTo>
                  <a:pt x="765505" y="59102"/>
                  <a:pt x="765083" y="56206"/>
                  <a:pt x="764962" y="54034"/>
                </a:cubicBezTo>
                <a:cubicBezTo>
                  <a:pt x="764480" y="48846"/>
                  <a:pt x="764178" y="44805"/>
                  <a:pt x="764058" y="41909"/>
                </a:cubicBezTo>
                <a:cubicBezTo>
                  <a:pt x="764058" y="39014"/>
                  <a:pt x="764178" y="34670"/>
                  <a:pt x="764420" y="28879"/>
                </a:cubicBezTo>
                <a:lnTo>
                  <a:pt x="764239" y="27793"/>
                </a:lnTo>
                <a:lnTo>
                  <a:pt x="763153" y="24174"/>
                </a:lnTo>
                <a:cubicBezTo>
                  <a:pt x="762911" y="23570"/>
                  <a:pt x="763002" y="23027"/>
                  <a:pt x="763424" y="22545"/>
                </a:cubicBezTo>
                <a:cubicBezTo>
                  <a:pt x="763846" y="22062"/>
                  <a:pt x="764118" y="21761"/>
                  <a:pt x="764239" y="21640"/>
                </a:cubicBezTo>
                <a:cubicBezTo>
                  <a:pt x="764359" y="21640"/>
                  <a:pt x="764782" y="21761"/>
                  <a:pt x="765505" y="22002"/>
                </a:cubicBezTo>
                <a:cubicBezTo>
                  <a:pt x="765385" y="21881"/>
                  <a:pt x="765355" y="21730"/>
                  <a:pt x="765415" y="21549"/>
                </a:cubicBezTo>
                <a:cubicBezTo>
                  <a:pt x="765475" y="21368"/>
                  <a:pt x="765445" y="21218"/>
                  <a:pt x="765324" y="21097"/>
                </a:cubicBezTo>
                <a:cubicBezTo>
                  <a:pt x="765083" y="20494"/>
                  <a:pt x="765385" y="20252"/>
                  <a:pt x="766229" y="20373"/>
                </a:cubicBezTo>
                <a:cubicBezTo>
                  <a:pt x="766591" y="20494"/>
                  <a:pt x="767044" y="20614"/>
                  <a:pt x="767587" y="20735"/>
                </a:cubicBezTo>
                <a:cubicBezTo>
                  <a:pt x="768130" y="20856"/>
                  <a:pt x="768522" y="20916"/>
                  <a:pt x="768763" y="20916"/>
                </a:cubicBezTo>
                <a:lnTo>
                  <a:pt x="768763" y="20011"/>
                </a:lnTo>
                <a:lnTo>
                  <a:pt x="771297" y="20011"/>
                </a:lnTo>
                <a:cubicBezTo>
                  <a:pt x="771900" y="20976"/>
                  <a:pt x="772744" y="21459"/>
                  <a:pt x="773830" y="21459"/>
                </a:cubicBezTo>
                <a:lnTo>
                  <a:pt x="774735" y="21278"/>
                </a:lnTo>
                <a:lnTo>
                  <a:pt x="778717" y="20192"/>
                </a:lnTo>
                <a:cubicBezTo>
                  <a:pt x="783904" y="18986"/>
                  <a:pt x="787645" y="18262"/>
                  <a:pt x="789937" y="18020"/>
                </a:cubicBezTo>
                <a:cubicBezTo>
                  <a:pt x="793315" y="17417"/>
                  <a:pt x="798624" y="16754"/>
                  <a:pt x="805863" y="16030"/>
                </a:cubicBezTo>
                <a:lnTo>
                  <a:pt x="815092" y="15668"/>
                </a:lnTo>
                <a:lnTo>
                  <a:pt x="821427" y="14944"/>
                </a:lnTo>
                <a:cubicBezTo>
                  <a:pt x="820944" y="12651"/>
                  <a:pt x="820642" y="11143"/>
                  <a:pt x="820522" y="10419"/>
                </a:cubicBezTo>
                <a:cubicBezTo>
                  <a:pt x="820522" y="8610"/>
                  <a:pt x="819979" y="7222"/>
                  <a:pt x="818893" y="6257"/>
                </a:cubicBezTo>
                <a:cubicBezTo>
                  <a:pt x="818410" y="5895"/>
                  <a:pt x="818169" y="5232"/>
                  <a:pt x="818169" y="4266"/>
                </a:cubicBezTo>
                <a:cubicBezTo>
                  <a:pt x="817928" y="3663"/>
                  <a:pt x="818048" y="3241"/>
                  <a:pt x="818531" y="2999"/>
                </a:cubicBezTo>
                <a:cubicBezTo>
                  <a:pt x="818652" y="2879"/>
                  <a:pt x="818742" y="2728"/>
                  <a:pt x="818802" y="2547"/>
                </a:cubicBezTo>
                <a:cubicBezTo>
                  <a:pt x="818863" y="2366"/>
                  <a:pt x="818953" y="2215"/>
                  <a:pt x="819074" y="2095"/>
                </a:cubicBezTo>
                <a:cubicBezTo>
                  <a:pt x="819315" y="1612"/>
                  <a:pt x="819617" y="1431"/>
                  <a:pt x="819979" y="1552"/>
                </a:cubicBezTo>
                <a:cubicBezTo>
                  <a:pt x="820220" y="1552"/>
                  <a:pt x="820642" y="1733"/>
                  <a:pt x="821246" y="2095"/>
                </a:cubicBezTo>
                <a:cubicBezTo>
                  <a:pt x="822211" y="2457"/>
                  <a:pt x="822874" y="2276"/>
                  <a:pt x="823236" y="1552"/>
                </a:cubicBezTo>
                <a:cubicBezTo>
                  <a:pt x="823719" y="828"/>
                  <a:pt x="824322" y="466"/>
                  <a:pt x="825046" y="466"/>
                </a:cubicBezTo>
                <a:close/>
                <a:moveTo>
                  <a:pt x="1248032" y="104"/>
                </a:moveTo>
                <a:cubicBezTo>
                  <a:pt x="1248394" y="-137"/>
                  <a:pt x="1248998" y="44"/>
                  <a:pt x="1249842" y="647"/>
                </a:cubicBezTo>
                <a:cubicBezTo>
                  <a:pt x="1250204" y="888"/>
                  <a:pt x="1250536" y="1160"/>
                  <a:pt x="1250838" y="1461"/>
                </a:cubicBezTo>
                <a:cubicBezTo>
                  <a:pt x="1251139" y="1763"/>
                  <a:pt x="1251471" y="2034"/>
                  <a:pt x="1251833" y="2276"/>
                </a:cubicBezTo>
                <a:cubicBezTo>
                  <a:pt x="1252557" y="2517"/>
                  <a:pt x="1253643" y="2758"/>
                  <a:pt x="1255090" y="2999"/>
                </a:cubicBezTo>
                <a:cubicBezTo>
                  <a:pt x="1255332" y="2999"/>
                  <a:pt x="1255573" y="3120"/>
                  <a:pt x="1255814" y="3361"/>
                </a:cubicBezTo>
                <a:cubicBezTo>
                  <a:pt x="1256538" y="4085"/>
                  <a:pt x="1257443" y="4447"/>
                  <a:pt x="1258529" y="4447"/>
                </a:cubicBezTo>
                <a:cubicBezTo>
                  <a:pt x="1258891" y="4447"/>
                  <a:pt x="1259313" y="4628"/>
                  <a:pt x="1259796" y="4990"/>
                </a:cubicBezTo>
                <a:cubicBezTo>
                  <a:pt x="1260278" y="5352"/>
                  <a:pt x="1260640" y="5593"/>
                  <a:pt x="1260882" y="5714"/>
                </a:cubicBezTo>
                <a:cubicBezTo>
                  <a:pt x="1261606" y="5955"/>
                  <a:pt x="1262178" y="6348"/>
                  <a:pt x="1262601" y="6890"/>
                </a:cubicBezTo>
                <a:cubicBezTo>
                  <a:pt x="1263023" y="7433"/>
                  <a:pt x="1263295" y="7825"/>
                  <a:pt x="1263415" y="8067"/>
                </a:cubicBezTo>
                <a:cubicBezTo>
                  <a:pt x="1263777" y="8549"/>
                  <a:pt x="1263958" y="9273"/>
                  <a:pt x="1263958" y="10238"/>
                </a:cubicBezTo>
                <a:cubicBezTo>
                  <a:pt x="1263958" y="11445"/>
                  <a:pt x="1263596" y="12350"/>
                  <a:pt x="1262872" y="12953"/>
                </a:cubicBezTo>
                <a:lnTo>
                  <a:pt x="1262329" y="13134"/>
                </a:lnTo>
                <a:cubicBezTo>
                  <a:pt x="1261606" y="12772"/>
                  <a:pt x="1260942" y="12802"/>
                  <a:pt x="1260339" y="13225"/>
                </a:cubicBezTo>
                <a:cubicBezTo>
                  <a:pt x="1259735" y="13647"/>
                  <a:pt x="1259374" y="13858"/>
                  <a:pt x="1259253" y="13858"/>
                </a:cubicBezTo>
                <a:cubicBezTo>
                  <a:pt x="1258770" y="14099"/>
                  <a:pt x="1258408" y="14220"/>
                  <a:pt x="1258167" y="14220"/>
                </a:cubicBezTo>
                <a:cubicBezTo>
                  <a:pt x="1257443" y="14220"/>
                  <a:pt x="1256780" y="14522"/>
                  <a:pt x="1256176" y="15125"/>
                </a:cubicBezTo>
                <a:cubicBezTo>
                  <a:pt x="1256176" y="15125"/>
                  <a:pt x="1256056" y="15276"/>
                  <a:pt x="1255814" y="15577"/>
                </a:cubicBezTo>
                <a:cubicBezTo>
                  <a:pt x="1255573" y="15879"/>
                  <a:pt x="1255211" y="15909"/>
                  <a:pt x="1254728" y="15668"/>
                </a:cubicBezTo>
                <a:lnTo>
                  <a:pt x="1254004" y="16030"/>
                </a:lnTo>
                <a:cubicBezTo>
                  <a:pt x="1252436" y="16512"/>
                  <a:pt x="1251471" y="16874"/>
                  <a:pt x="1251109" y="17116"/>
                </a:cubicBezTo>
                <a:cubicBezTo>
                  <a:pt x="1249299" y="17839"/>
                  <a:pt x="1248213" y="18382"/>
                  <a:pt x="1247851" y="18744"/>
                </a:cubicBezTo>
                <a:lnTo>
                  <a:pt x="1241879" y="22726"/>
                </a:lnTo>
                <a:cubicBezTo>
                  <a:pt x="1241638" y="22846"/>
                  <a:pt x="1241336" y="22967"/>
                  <a:pt x="1240974" y="23088"/>
                </a:cubicBezTo>
                <a:cubicBezTo>
                  <a:pt x="1240612" y="23208"/>
                  <a:pt x="1240311" y="23329"/>
                  <a:pt x="1240070" y="23450"/>
                </a:cubicBezTo>
                <a:cubicBezTo>
                  <a:pt x="1238863" y="24415"/>
                  <a:pt x="1237958" y="25078"/>
                  <a:pt x="1237355" y="25440"/>
                </a:cubicBezTo>
                <a:lnTo>
                  <a:pt x="1232650" y="28698"/>
                </a:lnTo>
                <a:lnTo>
                  <a:pt x="1225592" y="32498"/>
                </a:lnTo>
                <a:cubicBezTo>
                  <a:pt x="1224747" y="33102"/>
                  <a:pt x="1223752" y="33614"/>
                  <a:pt x="1222605" y="34037"/>
                </a:cubicBezTo>
                <a:cubicBezTo>
                  <a:pt x="1221459" y="34459"/>
                  <a:pt x="1220705" y="34730"/>
                  <a:pt x="1220343" y="34851"/>
                </a:cubicBezTo>
                <a:cubicBezTo>
                  <a:pt x="1220343" y="34972"/>
                  <a:pt x="1220283" y="35032"/>
                  <a:pt x="1220162" y="35032"/>
                </a:cubicBezTo>
                <a:cubicBezTo>
                  <a:pt x="1219680" y="34911"/>
                  <a:pt x="1219137" y="35032"/>
                  <a:pt x="1218533" y="35394"/>
                </a:cubicBezTo>
                <a:cubicBezTo>
                  <a:pt x="1217930" y="35756"/>
                  <a:pt x="1217387" y="35997"/>
                  <a:pt x="1216905" y="36118"/>
                </a:cubicBezTo>
                <a:lnTo>
                  <a:pt x="1215276" y="36842"/>
                </a:lnTo>
                <a:lnTo>
                  <a:pt x="1210752" y="38833"/>
                </a:lnTo>
                <a:lnTo>
                  <a:pt x="1204960" y="41004"/>
                </a:lnTo>
                <a:cubicBezTo>
                  <a:pt x="1204357" y="41246"/>
                  <a:pt x="1203452" y="41487"/>
                  <a:pt x="1202246" y="41728"/>
                </a:cubicBezTo>
                <a:lnTo>
                  <a:pt x="1202065" y="41728"/>
                </a:lnTo>
                <a:cubicBezTo>
                  <a:pt x="1201462" y="42090"/>
                  <a:pt x="1200918" y="42271"/>
                  <a:pt x="1200436" y="42271"/>
                </a:cubicBezTo>
                <a:cubicBezTo>
                  <a:pt x="1199953" y="42271"/>
                  <a:pt x="1199109" y="42150"/>
                  <a:pt x="1197902" y="41909"/>
                </a:cubicBezTo>
                <a:lnTo>
                  <a:pt x="1197178" y="41366"/>
                </a:lnTo>
                <a:cubicBezTo>
                  <a:pt x="1196937" y="40884"/>
                  <a:pt x="1196937" y="40341"/>
                  <a:pt x="1197178" y="39737"/>
                </a:cubicBezTo>
                <a:cubicBezTo>
                  <a:pt x="1197420" y="39134"/>
                  <a:pt x="1197782" y="38712"/>
                  <a:pt x="1198264" y="38471"/>
                </a:cubicBezTo>
                <a:lnTo>
                  <a:pt x="1205684" y="34127"/>
                </a:lnTo>
                <a:cubicBezTo>
                  <a:pt x="1208821" y="32076"/>
                  <a:pt x="1211838" y="30447"/>
                  <a:pt x="1214733" y="29241"/>
                </a:cubicBezTo>
                <a:cubicBezTo>
                  <a:pt x="1215940" y="28638"/>
                  <a:pt x="1217025" y="28034"/>
                  <a:pt x="1217990" y="27431"/>
                </a:cubicBezTo>
                <a:cubicBezTo>
                  <a:pt x="1218956" y="26828"/>
                  <a:pt x="1219800" y="26345"/>
                  <a:pt x="1220524" y="25983"/>
                </a:cubicBezTo>
                <a:lnTo>
                  <a:pt x="1225410" y="23450"/>
                </a:lnTo>
                <a:lnTo>
                  <a:pt x="1225772" y="23450"/>
                </a:lnTo>
                <a:cubicBezTo>
                  <a:pt x="1225893" y="22967"/>
                  <a:pt x="1226285" y="22545"/>
                  <a:pt x="1226949" y="22183"/>
                </a:cubicBezTo>
                <a:cubicBezTo>
                  <a:pt x="1227612" y="21821"/>
                  <a:pt x="1228125" y="21459"/>
                  <a:pt x="1228487" y="21097"/>
                </a:cubicBezTo>
                <a:cubicBezTo>
                  <a:pt x="1228849" y="20735"/>
                  <a:pt x="1229332" y="20313"/>
                  <a:pt x="1229935" y="19830"/>
                </a:cubicBezTo>
                <a:cubicBezTo>
                  <a:pt x="1230538" y="19348"/>
                  <a:pt x="1231021" y="18865"/>
                  <a:pt x="1231383" y="18382"/>
                </a:cubicBezTo>
                <a:cubicBezTo>
                  <a:pt x="1231865" y="18141"/>
                  <a:pt x="1232227" y="17900"/>
                  <a:pt x="1232469" y="17658"/>
                </a:cubicBezTo>
                <a:lnTo>
                  <a:pt x="1233192" y="17116"/>
                </a:lnTo>
                <a:lnTo>
                  <a:pt x="1233192" y="16754"/>
                </a:lnTo>
                <a:lnTo>
                  <a:pt x="1231745" y="16754"/>
                </a:lnTo>
                <a:cubicBezTo>
                  <a:pt x="1231503" y="16754"/>
                  <a:pt x="1231202" y="16784"/>
                  <a:pt x="1230840" y="16844"/>
                </a:cubicBezTo>
                <a:cubicBezTo>
                  <a:pt x="1230478" y="16904"/>
                  <a:pt x="1230116" y="16874"/>
                  <a:pt x="1229754" y="16754"/>
                </a:cubicBezTo>
                <a:cubicBezTo>
                  <a:pt x="1227462" y="16150"/>
                  <a:pt x="1224566" y="15969"/>
                  <a:pt x="1221067" y="16211"/>
                </a:cubicBezTo>
                <a:cubicBezTo>
                  <a:pt x="1220102" y="16211"/>
                  <a:pt x="1219378" y="16150"/>
                  <a:pt x="1218896" y="16030"/>
                </a:cubicBezTo>
                <a:cubicBezTo>
                  <a:pt x="1218292" y="15909"/>
                  <a:pt x="1217387" y="15849"/>
                  <a:pt x="1216181" y="15849"/>
                </a:cubicBezTo>
                <a:cubicBezTo>
                  <a:pt x="1214733" y="15849"/>
                  <a:pt x="1213587" y="15969"/>
                  <a:pt x="1212742" y="16211"/>
                </a:cubicBezTo>
                <a:lnTo>
                  <a:pt x="1209485" y="16573"/>
                </a:lnTo>
                <a:cubicBezTo>
                  <a:pt x="1209002" y="16573"/>
                  <a:pt x="1208610" y="16633"/>
                  <a:pt x="1208308" y="16754"/>
                </a:cubicBezTo>
                <a:cubicBezTo>
                  <a:pt x="1208007" y="16874"/>
                  <a:pt x="1207735" y="16995"/>
                  <a:pt x="1207494" y="17116"/>
                </a:cubicBezTo>
                <a:cubicBezTo>
                  <a:pt x="1206770" y="17357"/>
                  <a:pt x="1206770" y="17658"/>
                  <a:pt x="1207494" y="18020"/>
                </a:cubicBezTo>
                <a:cubicBezTo>
                  <a:pt x="1205926" y="18744"/>
                  <a:pt x="1205021" y="19227"/>
                  <a:pt x="1204779" y="19468"/>
                </a:cubicBezTo>
                <a:cubicBezTo>
                  <a:pt x="1204176" y="19710"/>
                  <a:pt x="1203573" y="20041"/>
                  <a:pt x="1202970" y="20464"/>
                </a:cubicBezTo>
                <a:cubicBezTo>
                  <a:pt x="1202366" y="20886"/>
                  <a:pt x="1201763" y="21218"/>
                  <a:pt x="1201160" y="21459"/>
                </a:cubicBezTo>
                <a:cubicBezTo>
                  <a:pt x="1200798" y="21580"/>
                  <a:pt x="1200376" y="21821"/>
                  <a:pt x="1199893" y="22183"/>
                </a:cubicBezTo>
                <a:cubicBezTo>
                  <a:pt x="1199410" y="22545"/>
                  <a:pt x="1198928" y="22726"/>
                  <a:pt x="1198445" y="22726"/>
                </a:cubicBezTo>
                <a:lnTo>
                  <a:pt x="1197902" y="22726"/>
                </a:lnTo>
                <a:cubicBezTo>
                  <a:pt x="1197661" y="22605"/>
                  <a:pt x="1197299" y="22635"/>
                  <a:pt x="1196816" y="22816"/>
                </a:cubicBezTo>
                <a:cubicBezTo>
                  <a:pt x="1196334" y="22997"/>
                  <a:pt x="1195912" y="23088"/>
                  <a:pt x="1195550" y="23088"/>
                </a:cubicBezTo>
                <a:lnTo>
                  <a:pt x="1195369" y="23088"/>
                </a:lnTo>
                <a:cubicBezTo>
                  <a:pt x="1194765" y="23088"/>
                  <a:pt x="1194253" y="23208"/>
                  <a:pt x="1193830" y="23450"/>
                </a:cubicBezTo>
                <a:cubicBezTo>
                  <a:pt x="1193408" y="23691"/>
                  <a:pt x="1192986" y="24053"/>
                  <a:pt x="1192564" y="24536"/>
                </a:cubicBezTo>
                <a:cubicBezTo>
                  <a:pt x="1192141" y="25018"/>
                  <a:pt x="1191810" y="25380"/>
                  <a:pt x="1191568" y="25621"/>
                </a:cubicBezTo>
                <a:cubicBezTo>
                  <a:pt x="1191327" y="25863"/>
                  <a:pt x="1191206" y="26104"/>
                  <a:pt x="1191206" y="26345"/>
                </a:cubicBezTo>
                <a:cubicBezTo>
                  <a:pt x="1190965" y="26949"/>
                  <a:pt x="1190724" y="27853"/>
                  <a:pt x="1190482" y="29060"/>
                </a:cubicBezTo>
                <a:lnTo>
                  <a:pt x="1189578" y="29422"/>
                </a:lnTo>
                <a:cubicBezTo>
                  <a:pt x="1189336" y="29542"/>
                  <a:pt x="1188914" y="29482"/>
                  <a:pt x="1188311" y="29241"/>
                </a:cubicBezTo>
                <a:cubicBezTo>
                  <a:pt x="1188069" y="29120"/>
                  <a:pt x="1187738" y="28879"/>
                  <a:pt x="1187315" y="28517"/>
                </a:cubicBezTo>
                <a:cubicBezTo>
                  <a:pt x="1186893" y="28155"/>
                  <a:pt x="1186561" y="27974"/>
                  <a:pt x="1186320" y="27974"/>
                </a:cubicBezTo>
                <a:cubicBezTo>
                  <a:pt x="1185837" y="27974"/>
                  <a:pt x="1185475" y="28095"/>
                  <a:pt x="1185234" y="28336"/>
                </a:cubicBezTo>
                <a:lnTo>
                  <a:pt x="1184148" y="24897"/>
                </a:lnTo>
                <a:lnTo>
                  <a:pt x="1183786" y="24536"/>
                </a:lnTo>
                <a:cubicBezTo>
                  <a:pt x="1183304" y="24415"/>
                  <a:pt x="1182640" y="24053"/>
                  <a:pt x="1181796" y="23450"/>
                </a:cubicBezTo>
                <a:cubicBezTo>
                  <a:pt x="1181434" y="23329"/>
                  <a:pt x="1181192" y="23027"/>
                  <a:pt x="1181072" y="22545"/>
                </a:cubicBezTo>
                <a:cubicBezTo>
                  <a:pt x="1181072" y="22183"/>
                  <a:pt x="1181011" y="22002"/>
                  <a:pt x="1180891" y="22002"/>
                </a:cubicBezTo>
                <a:cubicBezTo>
                  <a:pt x="1180167" y="21881"/>
                  <a:pt x="1179744" y="21459"/>
                  <a:pt x="1179624" y="20735"/>
                </a:cubicBezTo>
                <a:cubicBezTo>
                  <a:pt x="1179503" y="20011"/>
                  <a:pt x="1179383" y="19529"/>
                  <a:pt x="1179262" y="19287"/>
                </a:cubicBezTo>
                <a:cubicBezTo>
                  <a:pt x="1179141" y="19046"/>
                  <a:pt x="1179020" y="18774"/>
                  <a:pt x="1178900" y="18473"/>
                </a:cubicBezTo>
                <a:cubicBezTo>
                  <a:pt x="1178779" y="18171"/>
                  <a:pt x="1178659" y="17900"/>
                  <a:pt x="1178538" y="17658"/>
                </a:cubicBezTo>
                <a:cubicBezTo>
                  <a:pt x="1178176" y="17055"/>
                  <a:pt x="1177995" y="16573"/>
                  <a:pt x="1177995" y="16211"/>
                </a:cubicBezTo>
                <a:cubicBezTo>
                  <a:pt x="1177995" y="15487"/>
                  <a:pt x="1178417" y="14703"/>
                  <a:pt x="1179262" y="13858"/>
                </a:cubicBezTo>
                <a:cubicBezTo>
                  <a:pt x="1179624" y="13496"/>
                  <a:pt x="1180197" y="12983"/>
                  <a:pt x="1180981" y="12320"/>
                </a:cubicBezTo>
                <a:cubicBezTo>
                  <a:pt x="1181766" y="11656"/>
                  <a:pt x="1182338" y="11023"/>
                  <a:pt x="1182700" y="10419"/>
                </a:cubicBezTo>
                <a:cubicBezTo>
                  <a:pt x="1183304" y="9454"/>
                  <a:pt x="1184450" y="8489"/>
                  <a:pt x="1186139" y="7524"/>
                </a:cubicBezTo>
                <a:cubicBezTo>
                  <a:pt x="1186742" y="7162"/>
                  <a:pt x="1187707" y="6860"/>
                  <a:pt x="1189034" y="6619"/>
                </a:cubicBezTo>
                <a:lnTo>
                  <a:pt x="1190663" y="6257"/>
                </a:lnTo>
                <a:lnTo>
                  <a:pt x="1191568" y="6257"/>
                </a:lnTo>
                <a:lnTo>
                  <a:pt x="1192473" y="6257"/>
                </a:lnTo>
                <a:lnTo>
                  <a:pt x="1193378" y="5895"/>
                </a:lnTo>
                <a:cubicBezTo>
                  <a:pt x="1193981" y="5895"/>
                  <a:pt x="1194464" y="5835"/>
                  <a:pt x="1194826" y="5714"/>
                </a:cubicBezTo>
                <a:lnTo>
                  <a:pt x="1196274" y="5171"/>
                </a:lnTo>
                <a:lnTo>
                  <a:pt x="1196997" y="6619"/>
                </a:lnTo>
                <a:cubicBezTo>
                  <a:pt x="1197359" y="6981"/>
                  <a:pt x="1197721" y="7162"/>
                  <a:pt x="1198083" y="7162"/>
                </a:cubicBezTo>
                <a:cubicBezTo>
                  <a:pt x="1199290" y="7162"/>
                  <a:pt x="1200436" y="6981"/>
                  <a:pt x="1201522" y="6619"/>
                </a:cubicBezTo>
                <a:lnTo>
                  <a:pt x="1208037" y="5533"/>
                </a:lnTo>
                <a:cubicBezTo>
                  <a:pt x="1209485" y="5292"/>
                  <a:pt x="1211415" y="5051"/>
                  <a:pt x="1213828" y="4809"/>
                </a:cubicBezTo>
                <a:lnTo>
                  <a:pt x="1219800" y="3723"/>
                </a:lnTo>
                <a:cubicBezTo>
                  <a:pt x="1220404" y="3723"/>
                  <a:pt x="1221158" y="3693"/>
                  <a:pt x="1222062" y="3633"/>
                </a:cubicBezTo>
                <a:cubicBezTo>
                  <a:pt x="1222967" y="3573"/>
                  <a:pt x="1224023" y="3422"/>
                  <a:pt x="1225230" y="3180"/>
                </a:cubicBezTo>
                <a:cubicBezTo>
                  <a:pt x="1225350" y="3180"/>
                  <a:pt x="1226315" y="2999"/>
                  <a:pt x="1228125" y="2638"/>
                </a:cubicBezTo>
                <a:lnTo>
                  <a:pt x="1233012" y="2638"/>
                </a:lnTo>
                <a:lnTo>
                  <a:pt x="1243508" y="2819"/>
                </a:lnTo>
                <a:lnTo>
                  <a:pt x="1244594" y="2819"/>
                </a:lnTo>
                <a:cubicBezTo>
                  <a:pt x="1245076" y="2819"/>
                  <a:pt x="1245378" y="2638"/>
                  <a:pt x="1245499" y="2276"/>
                </a:cubicBezTo>
                <a:cubicBezTo>
                  <a:pt x="1245861" y="2034"/>
                  <a:pt x="1246253" y="1702"/>
                  <a:pt x="1246675" y="1280"/>
                </a:cubicBezTo>
                <a:cubicBezTo>
                  <a:pt x="1247097" y="858"/>
                  <a:pt x="1247550" y="466"/>
                  <a:pt x="1248032" y="104"/>
                </a:cubicBezTo>
                <a:close/>
              </a:path>
            </a:pathLst>
          </a:custGeom>
          <a:solidFill>
            <a:srgbClr val="222222">
              <a:alpha val="20000"/>
            </a:srgb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68580" tIns="34290" rIns="68580" bIns="34290" numCol="1" spcCol="0" rtlCol="0" fromWordArt="0" anchor="t" anchorCtr="0" forceAA="0" compatLnSpc="1">
            <a:noAutofit/>
          </a:bodyPr>
          <a:lstStyle/>
          <a:p>
            <a:pPr algn="ctr"/>
            <a:endParaRPr lang="zh-CN" altLang="en-US" sz="1050" dirty="0">
              <a:solidFill>
                <a:srgbClr val="222222">
                  <a:alpha val="20000"/>
                </a:srgbClr>
              </a:solidFill>
              <a:latin typeface="演示佛系体" panose="00000500000000000000" pitchFamily="2" charset="-122"/>
              <a:ea typeface="演示佛系体" panose="00000500000000000000" pitchFamily="2" charset="-122"/>
              <a:cs typeface="方正颜宋简体_准" panose="02000000000000000000" pitchFamily="2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455623" y="2616125"/>
            <a:ext cx="1911976" cy="1684020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13800">
                <a:solidFill>
                  <a:schemeClr val="bg1"/>
                </a:solidFill>
                <a:effectLst>
                  <a:outerShdw blurRad="127000" sx="102000" sy="102000" algn="ctr" rotWithShape="0">
                    <a:schemeClr val="accent1">
                      <a:alpha val="65000"/>
                    </a:schemeClr>
                  </a:outerShdw>
                </a:effectLst>
                <a:latin typeface="阿里巴巴普惠体 M" panose="00020600040101010101" pitchFamily="18" charset="-122"/>
                <a:ea typeface="阿里巴巴普惠体 M" panose="00020600040101010101" pitchFamily="18" charset="-122"/>
                <a:cs typeface="阿里巴巴普惠体 M" panose="00020600040101010101" pitchFamily="18" charset="-122"/>
              </a:defRPr>
            </a:lvl1pPr>
          </a:lstStyle>
          <a:p>
            <a:r>
              <a:rPr lang="en-US" altLang="zh-CN" sz="10350" dirty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01</a:t>
            </a:r>
            <a:endParaRPr lang="en-US" altLang="zh-CN" sz="10350" dirty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3777615" y="2839085"/>
            <a:ext cx="3654425" cy="1238250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dist"/>
            <a:r>
              <a:rPr lang="zh-CN" altLang="en-US" sz="6000" dirty="0">
                <a:latin typeface="黑体" panose="02010609060101010101" charset="-122"/>
                <a:ea typeface="黑体" panose="02010609060101010101" charset="-122"/>
                <a:cs typeface="阿里巴巴普惠体 M" panose="00020600040101010101" pitchFamily="18" charset="-122"/>
              </a:rPr>
              <a:t>研究背景</a:t>
            </a:r>
            <a:endParaRPr lang="zh-CN" altLang="en-US" sz="6000" dirty="0">
              <a:latin typeface="黑体" panose="02010609060101010101" charset="-122"/>
              <a:ea typeface="黑体" panose="02010609060101010101" charset="-122"/>
              <a:cs typeface="阿里巴巴普惠体 M" panose="00020600040101010101" pitchFamily="18" charset="-122"/>
            </a:endParaRPr>
          </a:p>
        </p:txBody>
      </p:sp>
    </p:spTree>
    <p:custDataLst>
      <p:tags r:id="rId1"/>
    </p:custDataLst>
  </p:cSld>
  <p:clrMapOvr>
    <a:masterClrMapping/>
  </p:clrMapOvr>
  <p:transition spd="slow"/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pattFill prst="wdUpDiag">
          <a:fgClr>
            <a:srgbClr val="F8F8F8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文本框 1"/>
          <p:cNvSpPr txBox="1"/>
          <p:nvPr/>
        </p:nvSpPr>
        <p:spPr>
          <a:xfrm>
            <a:off x="828675" y="1062355"/>
            <a:ext cx="7486650" cy="344868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zh-CN" altLang="en-US" sz="2400" dirty="0" smtClean="0">
                <a:latin typeface="黑体" panose="02010609060101010101" charset="-122"/>
                <a:ea typeface="黑体" panose="02010609060101010101" charset="-122"/>
                <a:cs typeface="黑体" panose="02010609060101010101" charset="-122"/>
              </a:rPr>
              <a:t>研究表明，青藏高原作为气候变化敏感区，在气候变化上具有一定的超前性（</a:t>
            </a:r>
            <a:r>
              <a:rPr lang="zh-CN" altLang="en-US" sz="2400" dirty="0" smtClean="0">
                <a:latin typeface="黑体" panose="02010609060101010101" charset="-122"/>
                <a:ea typeface="黑体" panose="02010609060101010101" charset="-122"/>
                <a:cs typeface="黑体" panose="02010609060101010101" charset="-122"/>
                <a:sym typeface="+mn-ea"/>
              </a:rPr>
              <a:t>冯松，</a:t>
            </a:r>
            <a:r>
              <a:rPr lang="en-US" altLang="zh-CN" sz="2400" dirty="0" smtClean="0">
                <a:latin typeface="黑体" panose="02010609060101010101" charset="-122"/>
                <a:ea typeface="黑体" panose="02010609060101010101" charset="-122"/>
                <a:cs typeface="黑体" panose="02010609060101010101" charset="-122"/>
                <a:sym typeface="+mn-ea"/>
              </a:rPr>
              <a:t>1998</a:t>
            </a:r>
            <a:r>
              <a:rPr lang="zh-CN" altLang="en-US" sz="2400" dirty="0" smtClean="0">
                <a:latin typeface="黑体" panose="02010609060101010101" charset="-122"/>
                <a:ea typeface="黑体" panose="02010609060101010101" charset="-122"/>
                <a:cs typeface="黑体" panose="02010609060101010101" charset="-122"/>
                <a:sym typeface="+mn-ea"/>
              </a:rPr>
              <a:t>）。</a:t>
            </a:r>
            <a:r>
              <a:rPr lang="zh-CN" altLang="en-US" sz="2400" dirty="0" smtClean="0">
                <a:latin typeface="黑体" panose="02010609060101010101" charset="-122"/>
                <a:ea typeface="黑体" panose="02010609060101010101" charset="-122"/>
                <a:cs typeface="黑体" panose="02010609060101010101" charset="-122"/>
              </a:rPr>
              <a:t>最近几十年内青藏高原气温变化的总趋势是上升的，但降水的变化趋势还存在争议。</a:t>
            </a:r>
            <a:r>
              <a:rPr lang="zh-CN" sz="2400" dirty="0" smtClean="0">
                <a:latin typeface="黑体" panose="02010609060101010101" charset="-122"/>
                <a:ea typeface="黑体" panose="02010609060101010101" charset="-122"/>
                <a:cs typeface="黑体" panose="02010609060101010101" charset="-122"/>
                <a:sym typeface="+mn-ea"/>
              </a:rPr>
              <a:t>夏秋季作为高原多雨期，降水在高原总降水中占比大、变率强</a:t>
            </a:r>
            <a:r>
              <a:rPr lang="zh-CN" sz="2400" dirty="0" smtClean="0">
                <a:latin typeface="黑体" panose="02010609060101010101" charset="-122"/>
                <a:ea typeface="黑体" panose="02010609060101010101" charset="-122"/>
                <a:cs typeface="黑体" panose="02010609060101010101" charset="-122"/>
                <a:sym typeface="+mn-ea"/>
              </a:rPr>
              <a:t>。</a:t>
            </a:r>
            <a:r>
              <a:rPr lang="zh-CN" altLang="en-US" sz="2400" dirty="0" smtClean="0">
                <a:latin typeface="黑体" panose="02010609060101010101" charset="-122"/>
                <a:ea typeface="黑体" panose="02010609060101010101" charset="-122"/>
                <a:cs typeface="黑体" panose="02010609060101010101" charset="-122"/>
              </a:rPr>
              <a:t>因此，进一步研究该区夏秋季降水变化的时空特征、分析其影响因子，有助于揭示青藏高原气候变化的特征及规律。</a:t>
            </a:r>
            <a:endParaRPr lang="zh-CN" altLang="en-US" sz="2400" dirty="0" smtClean="0">
              <a:latin typeface="黑体" panose="02010609060101010101" charset="-122"/>
              <a:ea typeface="黑体" panose="02010609060101010101" charset="-122"/>
              <a:cs typeface="黑体" panose="02010609060101010101" charset="-122"/>
            </a:endParaRPr>
          </a:p>
        </p:txBody>
      </p:sp>
      <p:grpSp>
        <p:nvGrpSpPr>
          <p:cNvPr id="4" name="组合 22"/>
          <p:cNvGrpSpPr>
            <a:grpSpLocks noChangeAspect="1"/>
          </p:cNvGrpSpPr>
          <p:nvPr/>
        </p:nvGrpSpPr>
        <p:grpSpPr>
          <a:xfrm>
            <a:off x="674442" y="4803367"/>
            <a:ext cx="1871777" cy="1620000"/>
            <a:chOff x="1292569" y="2756457"/>
            <a:chExt cx="2065338" cy="1787525"/>
          </a:xfrm>
        </p:grpSpPr>
        <p:sp>
          <p:nvSpPr>
            <p:cNvPr id="5" name="Freeform 6"/>
            <p:cNvSpPr/>
            <p:nvPr/>
          </p:nvSpPr>
          <p:spPr bwMode="auto">
            <a:xfrm>
              <a:off x="1292569" y="2756457"/>
              <a:ext cx="2065338" cy="1787525"/>
            </a:xfrm>
            <a:custGeom>
              <a:avLst/>
              <a:gdLst>
                <a:gd name="T0" fmla="*/ 2143 w 2858"/>
                <a:gd name="T1" fmla="*/ 0 h 2475"/>
                <a:gd name="T2" fmla="*/ 2501 w 2858"/>
                <a:gd name="T3" fmla="*/ 619 h 2475"/>
                <a:gd name="T4" fmla="*/ 2858 w 2858"/>
                <a:gd name="T5" fmla="*/ 1238 h 2475"/>
                <a:gd name="T6" fmla="*/ 2501 w 2858"/>
                <a:gd name="T7" fmla="*/ 1856 h 2475"/>
                <a:gd name="T8" fmla="*/ 2143 w 2858"/>
                <a:gd name="T9" fmla="*/ 2475 h 2475"/>
                <a:gd name="T10" fmla="*/ 1429 w 2858"/>
                <a:gd name="T11" fmla="*/ 2475 h 2475"/>
                <a:gd name="T12" fmla="*/ 714 w 2858"/>
                <a:gd name="T13" fmla="*/ 2475 h 2475"/>
                <a:gd name="T14" fmla="*/ 357 w 2858"/>
                <a:gd name="T15" fmla="*/ 1856 h 2475"/>
                <a:gd name="T16" fmla="*/ 0 w 2858"/>
                <a:gd name="T17" fmla="*/ 1238 h 2475"/>
                <a:gd name="T18" fmla="*/ 357 w 2858"/>
                <a:gd name="T19" fmla="*/ 619 h 2475"/>
                <a:gd name="T20" fmla="*/ 714 w 2858"/>
                <a:gd name="T21" fmla="*/ 0 h 2475"/>
                <a:gd name="T22" fmla="*/ 1429 w 2858"/>
                <a:gd name="T23" fmla="*/ 0 h 2475"/>
                <a:gd name="T24" fmla="*/ 2143 w 2858"/>
                <a:gd name="T25" fmla="*/ 0 h 2475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</a:cxnLst>
              <a:rect l="0" t="0" r="r" b="b"/>
              <a:pathLst>
                <a:path w="2858" h="2475">
                  <a:moveTo>
                    <a:pt x="2143" y="0"/>
                  </a:moveTo>
                  <a:lnTo>
                    <a:pt x="2501" y="619"/>
                  </a:lnTo>
                  <a:lnTo>
                    <a:pt x="2858" y="1238"/>
                  </a:lnTo>
                  <a:lnTo>
                    <a:pt x="2501" y="1856"/>
                  </a:lnTo>
                  <a:lnTo>
                    <a:pt x="2143" y="2475"/>
                  </a:lnTo>
                  <a:lnTo>
                    <a:pt x="1429" y="2475"/>
                  </a:lnTo>
                  <a:lnTo>
                    <a:pt x="714" y="2475"/>
                  </a:lnTo>
                  <a:lnTo>
                    <a:pt x="357" y="1856"/>
                  </a:lnTo>
                  <a:lnTo>
                    <a:pt x="0" y="1238"/>
                  </a:lnTo>
                  <a:lnTo>
                    <a:pt x="357" y="619"/>
                  </a:lnTo>
                  <a:lnTo>
                    <a:pt x="714" y="0"/>
                  </a:lnTo>
                  <a:lnTo>
                    <a:pt x="1429" y="0"/>
                  </a:lnTo>
                  <a:lnTo>
                    <a:pt x="2143" y="0"/>
                  </a:lnTo>
                  <a:close/>
                </a:path>
              </a:pathLst>
            </a:custGeom>
            <a:solidFill>
              <a:srgbClr val="007CE2"/>
            </a:solidFill>
            <a:ln w="38100" cap="flat">
              <a:solidFill>
                <a:schemeClr val="bg2"/>
              </a:solidFill>
              <a:prstDash val="solid"/>
              <a:miter lim="800000"/>
            </a:ln>
            <a:effectLst>
              <a:outerShdw blurRad="63500" sx="102000" sy="102000" algn="ctr" rotWithShape="0">
                <a:prstClr val="black">
                  <a:alpha val="40000"/>
                </a:prstClr>
              </a:outerShdw>
            </a:effectLst>
          </p:spPr>
          <p:txBody>
            <a:bodyPr vert="horz" wrap="square" lIns="91440" tIns="45720" rIns="91440" bIns="45720" numCol="1" anchor="t" anchorCtr="0" compatLnSpc="1"/>
            <a:p>
              <a:endParaRPr lang="zh-CN" altLang="en-US" dirty="0">
                <a:ea typeface="微软雅黑" panose="020B0503020204020204" charset="-122"/>
              </a:endParaRPr>
            </a:p>
          </p:txBody>
        </p:sp>
        <p:sp>
          <p:nvSpPr>
            <p:cNvPr id="8" name="TextBox 22"/>
            <p:cNvSpPr txBox="1"/>
            <p:nvPr/>
          </p:nvSpPr>
          <p:spPr>
            <a:xfrm>
              <a:off x="1575735" y="3011796"/>
              <a:ext cx="1499007" cy="132285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p>
              <a:pPr algn="ctr"/>
              <a:r>
                <a:rPr lang="zh-CN" altLang="en-US" sz="3600" b="1" dirty="0">
                  <a:solidFill>
                    <a:schemeClr val="bg2"/>
                  </a:solidFill>
                  <a:latin typeface="微软雅黑" panose="020B0503020204020204" charset="-122"/>
                  <a:ea typeface="微软雅黑" panose="020B0503020204020204" charset="-122"/>
                </a:rPr>
                <a:t>引</a:t>
              </a:r>
              <a:r>
                <a:rPr lang="zh-CN" altLang="en-US" sz="3600" b="1" dirty="0">
                  <a:solidFill>
                    <a:schemeClr val="bg2"/>
                  </a:solidFill>
                  <a:latin typeface="微软雅黑" panose="020B0503020204020204" charset="-122"/>
                  <a:ea typeface="微软雅黑" panose="020B0503020204020204" charset="-122"/>
                </a:rPr>
                <a:t>出问题</a:t>
              </a:r>
              <a:endParaRPr lang="en-US" altLang="zh-CN" sz="3600" b="1" dirty="0">
                <a:solidFill>
                  <a:schemeClr val="bg2"/>
                </a:solidFill>
                <a:latin typeface="微软雅黑" panose="020B0503020204020204" charset="-122"/>
                <a:ea typeface="微软雅黑" panose="020B0503020204020204" charset="-122"/>
              </a:endParaRPr>
            </a:p>
          </p:txBody>
        </p:sp>
      </p:grpSp>
      <p:sp>
        <p:nvSpPr>
          <p:cNvPr id="3" name="Line 8"/>
          <p:cNvSpPr>
            <a:spLocks noChangeShapeType="1"/>
          </p:cNvSpPr>
          <p:nvPr/>
        </p:nvSpPr>
        <p:spPr bwMode="auto">
          <a:xfrm flipV="1">
            <a:off x="2623689" y="5634957"/>
            <a:ext cx="549275" cy="0"/>
          </a:xfrm>
          <a:prstGeom prst="line">
            <a:avLst/>
          </a:prstGeom>
          <a:ln>
            <a:headEnd type="none" w="med" len="med"/>
            <a:tailEnd type="triangle" w="med" len="med"/>
          </a:ln>
        </p:spPr>
        <p:style>
          <a:lnRef idx="3">
            <a:schemeClr val="dk1"/>
          </a:lnRef>
          <a:fillRef idx="0">
            <a:schemeClr val="dk1"/>
          </a:fillRef>
          <a:effectRef idx="2">
            <a:schemeClr val="dk1"/>
          </a:effectRef>
          <a:fontRef idx="minor">
            <a:schemeClr val="tx1"/>
          </a:fontRef>
        </p:style>
        <p:txBody>
          <a:bodyPr vert="horz" wrap="square" lIns="91440" tIns="45720" rIns="91440" bIns="45720" numCol="1" anchor="t" anchorCtr="0" compatLnSpc="1"/>
          <a:p>
            <a:endParaRPr lang="zh-CN" altLang="en-US" dirty="0">
              <a:solidFill>
                <a:schemeClr val="bg1"/>
              </a:solidFill>
              <a:ea typeface="微软雅黑" panose="020B0503020204020204" charset="-122"/>
            </a:endParaRPr>
          </a:p>
        </p:txBody>
      </p:sp>
      <p:grpSp>
        <p:nvGrpSpPr>
          <p:cNvPr id="9" name="组合 7"/>
          <p:cNvGrpSpPr/>
          <p:nvPr/>
        </p:nvGrpSpPr>
        <p:grpSpPr>
          <a:xfrm>
            <a:off x="3172965" y="4803367"/>
            <a:ext cx="5566806" cy="1619991"/>
            <a:chOff x="3981852" y="4864468"/>
            <a:chExt cx="6194425" cy="1293813"/>
          </a:xfrm>
        </p:grpSpPr>
        <p:sp>
          <p:nvSpPr>
            <p:cNvPr id="10" name="Rectangle 14"/>
            <p:cNvSpPr>
              <a:spLocks noChangeArrowheads="1"/>
            </p:cNvSpPr>
            <p:nvPr/>
          </p:nvSpPr>
          <p:spPr bwMode="auto">
            <a:xfrm>
              <a:off x="3981852" y="4864468"/>
              <a:ext cx="6194425" cy="1293813"/>
            </a:xfrm>
            <a:prstGeom prst="rect">
              <a:avLst/>
            </a:prstGeom>
            <a:solidFill>
              <a:srgbClr val="004E94"/>
            </a:solidFill>
            <a:ln w="9" cap="flat">
              <a:solidFill>
                <a:schemeClr val="bg2">
                  <a:lumMod val="75000"/>
                </a:schemeClr>
              </a:solidFill>
              <a:prstDash val="solid"/>
              <a:miter lim="800000"/>
            </a:ln>
          </p:spPr>
          <p:txBody>
            <a:bodyPr vert="horz" wrap="square" lIns="91440" tIns="45720" rIns="91440" bIns="45720" numCol="1" anchor="t" anchorCtr="0" compatLnSpc="1"/>
            <a:lstStyle/>
            <a:p>
              <a:endParaRPr lang="zh-CN" altLang="en-US" dirty="0">
                <a:solidFill>
                  <a:schemeClr val="bg1"/>
                </a:solidFill>
                <a:ea typeface="微软雅黑" panose="020B0503020204020204" charset="-122"/>
              </a:endParaRPr>
            </a:p>
          </p:txBody>
        </p:sp>
        <p:sp>
          <p:nvSpPr>
            <p:cNvPr id="11" name="TextBox 21"/>
            <p:cNvSpPr txBox="1"/>
            <p:nvPr/>
          </p:nvSpPr>
          <p:spPr>
            <a:xfrm>
              <a:off x="4199114" y="5014327"/>
              <a:ext cx="5760640" cy="99451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>
                <a:defRPr>
                  <a:solidFill>
                    <a:schemeClr val="accent1"/>
                  </a:solidFill>
                  <a:latin typeface="+mn-ea"/>
                  <a:ea typeface="+mn-ea"/>
                </a:defRPr>
              </a:lvl1pPr>
            </a:lstStyle>
            <a:p>
              <a:pPr algn="just">
                <a:lnSpc>
                  <a:spcPts val="3000"/>
                </a:lnSpc>
              </a:pPr>
              <a:r>
                <a:rPr lang="zh-CN" altLang="en-US" sz="2800" dirty="0">
                  <a:solidFill>
                    <a:schemeClr val="bg1"/>
                  </a:solidFill>
                  <a:latin typeface="黑体" panose="02010609060101010101" charset="-122"/>
                  <a:ea typeface="黑体" panose="02010609060101010101" charset="-122"/>
                </a:rPr>
                <a:t>青藏高原夏秋季降水</a:t>
              </a:r>
              <a:r>
                <a:rPr lang="zh-CN" altLang="en-US" sz="2800" dirty="0">
                  <a:solidFill>
                    <a:schemeClr val="bg1"/>
                  </a:solidFill>
                  <a:latin typeface="黑体" panose="02010609060101010101" charset="-122"/>
                  <a:ea typeface="黑体" panose="02010609060101010101" charset="-122"/>
                  <a:sym typeface="+mn-ea"/>
                </a:rPr>
                <a:t>分布形式与变化趋势是什么样的？它</a:t>
              </a:r>
              <a:r>
                <a:rPr lang="zh-CN" altLang="en-US" sz="2800" dirty="0">
                  <a:solidFill>
                    <a:schemeClr val="bg1"/>
                  </a:solidFill>
                  <a:latin typeface="黑体" panose="02010609060101010101" charset="-122"/>
                  <a:ea typeface="黑体" panose="02010609060101010101" charset="-122"/>
                </a:rPr>
                <a:t>受到什么因素影响？</a:t>
              </a:r>
              <a:endParaRPr lang="zh-CN" altLang="en-US" sz="2800" dirty="0">
                <a:solidFill>
                  <a:schemeClr val="bg1"/>
                </a:solidFill>
                <a:latin typeface="黑体" panose="02010609060101010101" charset="-122"/>
                <a:ea typeface="黑体" panose="02010609060101010101" charset="-122"/>
              </a:endParaRPr>
            </a:p>
          </p:txBody>
        </p:sp>
      </p:grpSp>
    </p:spTree>
    <p:custDataLst>
      <p:tags r:id="rId1"/>
    </p:custDataLst>
  </p:cSld>
  <p:clrMapOvr>
    <a:masterClrMapping/>
  </p:clrMapOvr>
  <p:transition spd="slow"/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pattFill prst="wdUpDiag">
          <a:fgClr>
            <a:srgbClr val="F8F8F8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" name="文本框 45"/>
          <p:cNvSpPr txBox="1"/>
          <p:nvPr/>
        </p:nvSpPr>
        <p:spPr>
          <a:xfrm>
            <a:off x="7595721" y="1358456"/>
            <a:ext cx="1105304" cy="123322"/>
          </a:xfrm>
          <a:custGeom>
            <a:avLst/>
            <a:gdLst/>
            <a:ahLst/>
            <a:cxnLst/>
            <a:rect l="l" t="t" r="r" b="b"/>
            <a:pathLst>
              <a:path w="1473738" h="164429">
                <a:moveTo>
                  <a:pt x="838981" y="152123"/>
                </a:moveTo>
                <a:lnTo>
                  <a:pt x="840610" y="153752"/>
                </a:lnTo>
                <a:lnTo>
                  <a:pt x="840972" y="153209"/>
                </a:lnTo>
                <a:lnTo>
                  <a:pt x="842239" y="153933"/>
                </a:lnTo>
                <a:cubicBezTo>
                  <a:pt x="842963" y="154415"/>
                  <a:pt x="843868" y="154958"/>
                  <a:pt x="844954" y="155561"/>
                </a:cubicBezTo>
                <a:cubicBezTo>
                  <a:pt x="846039" y="156165"/>
                  <a:pt x="846944" y="156828"/>
                  <a:pt x="847668" y="157552"/>
                </a:cubicBezTo>
                <a:cubicBezTo>
                  <a:pt x="848151" y="158517"/>
                  <a:pt x="848392" y="159362"/>
                  <a:pt x="848392" y="160086"/>
                </a:cubicBezTo>
                <a:cubicBezTo>
                  <a:pt x="848392" y="160689"/>
                  <a:pt x="848271" y="161111"/>
                  <a:pt x="848030" y="161353"/>
                </a:cubicBezTo>
                <a:cubicBezTo>
                  <a:pt x="847789" y="161594"/>
                  <a:pt x="847668" y="161715"/>
                  <a:pt x="847668" y="161715"/>
                </a:cubicBezTo>
                <a:lnTo>
                  <a:pt x="844048" y="161715"/>
                </a:lnTo>
                <a:cubicBezTo>
                  <a:pt x="843928" y="161715"/>
                  <a:pt x="843144" y="162016"/>
                  <a:pt x="841696" y="162619"/>
                </a:cubicBezTo>
                <a:cubicBezTo>
                  <a:pt x="840007" y="160930"/>
                  <a:pt x="838981" y="159483"/>
                  <a:pt x="838619" y="158276"/>
                </a:cubicBezTo>
                <a:cubicBezTo>
                  <a:pt x="838378" y="157190"/>
                  <a:pt x="838137" y="155441"/>
                  <a:pt x="837895" y="153028"/>
                </a:cubicBezTo>
                <a:close/>
                <a:moveTo>
                  <a:pt x="820884" y="148322"/>
                </a:moveTo>
                <a:cubicBezTo>
                  <a:pt x="821728" y="149891"/>
                  <a:pt x="822935" y="151158"/>
                  <a:pt x="824503" y="152123"/>
                </a:cubicBezTo>
                <a:cubicBezTo>
                  <a:pt x="826313" y="153329"/>
                  <a:pt x="827459" y="154717"/>
                  <a:pt x="827942" y="156285"/>
                </a:cubicBezTo>
                <a:cubicBezTo>
                  <a:pt x="828183" y="156647"/>
                  <a:pt x="828213" y="157070"/>
                  <a:pt x="828032" y="157552"/>
                </a:cubicBezTo>
                <a:cubicBezTo>
                  <a:pt x="827851" y="158035"/>
                  <a:pt x="827520" y="158457"/>
                  <a:pt x="827037" y="158819"/>
                </a:cubicBezTo>
                <a:cubicBezTo>
                  <a:pt x="825710" y="159905"/>
                  <a:pt x="824745" y="160568"/>
                  <a:pt x="824141" y="160810"/>
                </a:cubicBezTo>
                <a:cubicBezTo>
                  <a:pt x="823900" y="160930"/>
                  <a:pt x="823598" y="161051"/>
                  <a:pt x="823236" y="161172"/>
                </a:cubicBezTo>
                <a:cubicBezTo>
                  <a:pt x="822874" y="161292"/>
                  <a:pt x="822573" y="161353"/>
                  <a:pt x="822332" y="161353"/>
                </a:cubicBezTo>
                <a:lnTo>
                  <a:pt x="818169" y="162077"/>
                </a:lnTo>
                <a:cubicBezTo>
                  <a:pt x="817325" y="160870"/>
                  <a:pt x="816902" y="159664"/>
                  <a:pt x="816902" y="158457"/>
                </a:cubicBezTo>
                <a:cubicBezTo>
                  <a:pt x="816902" y="157492"/>
                  <a:pt x="817264" y="156044"/>
                  <a:pt x="817988" y="154114"/>
                </a:cubicBezTo>
                <a:lnTo>
                  <a:pt x="818893" y="151580"/>
                </a:lnTo>
                <a:cubicBezTo>
                  <a:pt x="819738" y="150735"/>
                  <a:pt x="820160" y="150313"/>
                  <a:pt x="820160" y="150313"/>
                </a:cubicBezTo>
                <a:cubicBezTo>
                  <a:pt x="820280" y="149951"/>
                  <a:pt x="820401" y="149619"/>
                  <a:pt x="820522" y="149318"/>
                </a:cubicBezTo>
                <a:cubicBezTo>
                  <a:pt x="820642" y="149016"/>
                  <a:pt x="820763" y="148684"/>
                  <a:pt x="820884" y="148322"/>
                </a:cubicBezTo>
                <a:close/>
                <a:moveTo>
                  <a:pt x="250470" y="132578"/>
                </a:moveTo>
                <a:cubicBezTo>
                  <a:pt x="249504" y="132578"/>
                  <a:pt x="248841" y="132638"/>
                  <a:pt x="248479" y="132759"/>
                </a:cubicBezTo>
                <a:cubicBezTo>
                  <a:pt x="247876" y="132759"/>
                  <a:pt x="247333" y="132819"/>
                  <a:pt x="246850" y="132940"/>
                </a:cubicBezTo>
                <a:cubicBezTo>
                  <a:pt x="246368" y="133060"/>
                  <a:pt x="245825" y="133121"/>
                  <a:pt x="245221" y="133121"/>
                </a:cubicBezTo>
                <a:cubicBezTo>
                  <a:pt x="242084" y="133121"/>
                  <a:pt x="239671" y="133301"/>
                  <a:pt x="237982" y="133663"/>
                </a:cubicBezTo>
                <a:cubicBezTo>
                  <a:pt x="237620" y="133784"/>
                  <a:pt x="237138" y="133965"/>
                  <a:pt x="236534" y="134206"/>
                </a:cubicBezTo>
                <a:cubicBezTo>
                  <a:pt x="235931" y="134448"/>
                  <a:pt x="235388" y="134568"/>
                  <a:pt x="234906" y="134568"/>
                </a:cubicBezTo>
                <a:lnTo>
                  <a:pt x="234182" y="134568"/>
                </a:lnTo>
                <a:lnTo>
                  <a:pt x="234001" y="134568"/>
                </a:lnTo>
                <a:cubicBezTo>
                  <a:pt x="234242" y="136981"/>
                  <a:pt x="234363" y="138791"/>
                  <a:pt x="234363" y="139998"/>
                </a:cubicBezTo>
                <a:lnTo>
                  <a:pt x="234725" y="139998"/>
                </a:lnTo>
                <a:lnTo>
                  <a:pt x="244859" y="139093"/>
                </a:lnTo>
                <a:lnTo>
                  <a:pt x="249927" y="139093"/>
                </a:lnTo>
                <a:cubicBezTo>
                  <a:pt x="250530" y="139093"/>
                  <a:pt x="250771" y="138851"/>
                  <a:pt x="250651" y="138369"/>
                </a:cubicBezTo>
                <a:lnTo>
                  <a:pt x="250651" y="134930"/>
                </a:lnTo>
                <a:close/>
                <a:moveTo>
                  <a:pt x="260604" y="130949"/>
                </a:moveTo>
                <a:cubicBezTo>
                  <a:pt x="259880" y="130949"/>
                  <a:pt x="259458" y="131009"/>
                  <a:pt x="259337" y="131130"/>
                </a:cubicBezTo>
                <a:cubicBezTo>
                  <a:pt x="259217" y="131250"/>
                  <a:pt x="259156" y="131673"/>
                  <a:pt x="259156" y="132397"/>
                </a:cubicBezTo>
                <a:lnTo>
                  <a:pt x="259156" y="132759"/>
                </a:lnTo>
                <a:cubicBezTo>
                  <a:pt x="258915" y="133844"/>
                  <a:pt x="258674" y="135594"/>
                  <a:pt x="258432" y="138007"/>
                </a:cubicBezTo>
                <a:cubicBezTo>
                  <a:pt x="258191" y="138610"/>
                  <a:pt x="258432" y="138912"/>
                  <a:pt x="259156" y="138912"/>
                </a:cubicBezTo>
                <a:lnTo>
                  <a:pt x="262233" y="139093"/>
                </a:lnTo>
                <a:lnTo>
                  <a:pt x="262957" y="138912"/>
                </a:lnTo>
                <a:lnTo>
                  <a:pt x="264224" y="138369"/>
                </a:lnTo>
                <a:lnTo>
                  <a:pt x="267481" y="138188"/>
                </a:lnTo>
                <a:cubicBezTo>
                  <a:pt x="268084" y="137947"/>
                  <a:pt x="268326" y="137585"/>
                  <a:pt x="268205" y="137102"/>
                </a:cubicBezTo>
                <a:lnTo>
                  <a:pt x="268024" y="134749"/>
                </a:lnTo>
                <a:lnTo>
                  <a:pt x="268024" y="131311"/>
                </a:lnTo>
                <a:lnTo>
                  <a:pt x="266395" y="130949"/>
                </a:lnTo>
                <a:lnTo>
                  <a:pt x="262052" y="130949"/>
                </a:lnTo>
                <a:close/>
                <a:moveTo>
                  <a:pt x="264224" y="115023"/>
                </a:moveTo>
                <a:lnTo>
                  <a:pt x="260242" y="115204"/>
                </a:lnTo>
                <a:cubicBezTo>
                  <a:pt x="259760" y="115083"/>
                  <a:pt x="259368" y="115144"/>
                  <a:pt x="259066" y="115385"/>
                </a:cubicBezTo>
                <a:cubicBezTo>
                  <a:pt x="258764" y="115626"/>
                  <a:pt x="258614" y="115988"/>
                  <a:pt x="258614" y="116471"/>
                </a:cubicBezTo>
                <a:lnTo>
                  <a:pt x="258614" y="118823"/>
                </a:lnTo>
                <a:cubicBezTo>
                  <a:pt x="258614" y="119065"/>
                  <a:pt x="258794" y="119185"/>
                  <a:pt x="259156" y="119185"/>
                </a:cubicBezTo>
                <a:cubicBezTo>
                  <a:pt x="261087" y="119427"/>
                  <a:pt x="262414" y="119547"/>
                  <a:pt x="263138" y="119547"/>
                </a:cubicBezTo>
                <a:cubicBezTo>
                  <a:pt x="263982" y="119547"/>
                  <a:pt x="265370" y="119427"/>
                  <a:pt x="267300" y="119185"/>
                </a:cubicBezTo>
                <a:cubicBezTo>
                  <a:pt x="267904" y="119185"/>
                  <a:pt x="268145" y="118944"/>
                  <a:pt x="268024" y="118462"/>
                </a:cubicBezTo>
                <a:cubicBezTo>
                  <a:pt x="268024" y="117738"/>
                  <a:pt x="267904" y="116772"/>
                  <a:pt x="267662" y="115566"/>
                </a:cubicBezTo>
                <a:cubicBezTo>
                  <a:pt x="267662" y="115204"/>
                  <a:pt x="267542" y="115023"/>
                  <a:pt x="267300" y="115023"/>
                </a:cubicBezTo>
                <a:close/>
                <a:moveTo>
                  <a:pt x="232734" y="113756"/>
                </a:moveTo>
                <a:lnTo>
                  <a:pt x="233096" y="118462"/>
                </a:lnTo>
                <a:lnTo>
                  <a:pt x="232915" y="119185"/>
                </a:lnTo>
                <a:lnTo>
                  <a:pt x="232734" y="121357"/>
                </a:lnTo>
                <a:lnTo>
                  <a:pt x="233277" y="121538"/>
                </a:lnTo>
                <a:cubicBezTo>
                  <a:pt x="235207" y="121297"/>
                  <a:pt x="236655" y="121176"/>
                  <a:pt x="237620" y="121176"/>
                </a:cubicBezTo>
                <a:cubicBezTo>
                  <a:pt x="239551" y="120935"/>
                  <a:pt x="242326" y="120694"/>
                  <a:pt x="245945" y="120452"/>
                </a:cubicBezTo>
                <a:lnTo>
                  <a:pt x="249565" y="120090"/>
                </a:lnTo>
                <a:cubicBezTo>
                  <a:pt x="249927" y="120090"/>
                  <a:pt x="250108" y="119970"/>
                  <a:pt x="250108" y="119728"/>
                </a:cubicBezTo>
                <a:lnTo>
                  <a:pt x="249927" y="116471"/>
                </a:lnTo>
                <a:cubicBezTo>
                  <a:pt x="249927" y="116350"/>
                  <a:pt x="249866" y="116230"/>
                  <a:pt x="249746" y="116109"/>
                </a:cubicBezTo>
                <a:cubicBezTo>
                  <a:pt x="249625" y="115988"/>
                  <a:pt x="249504" y="115928"/>
                  <a:pt x="249384" y="115928"/>
                </a:cubicBezTo>
                <a:cubicBezTo>
                  <a:pt x="247574" y="115928"/>
                  <a:pt x="246247" y="115988"/>
                  <a:pt x="245402" y="116109"/>
                </a:cubicBezTo>
                <a:lnTo>
                  <a:pt x="241964" y="116833"/>
                </a:lnTo>
                <a:cubicBezTo>
                  <a:pt x="240999" y="116953"/>
                  <a:pt x="240154" y="117376"/>
                  <a:pt x="239430" y="118100"/>
                </a:cubicBezTo>
                <a:cubicBezTo>
                  <a:pt x="238827" y="118703"/>
                  <a:pt x="238405" y="118643"/>
                  <a:pt x="238163" y="117919"/>
                </a:cubicBezTo>
                <a:cubicBezTo>
                  <a:pt x="237922" y="116833"/>
                  <a:pt x="237349" y="115988"/>
                  <a:pt x="236444" y="115385"/>
                </a:cubicBezTo>
                <a:cubicBezTo>
                  <a:pt x="235539" y="114782"/>
                  <a:pt x="234966" y="114420"/>
                  <a:pt x="234725" y="114299"/>
                </a:cubicBezTo>
                <a:cubicBezTo>
                  <a:pt x="234604" y="114178"/>
                  <a:pt x="233941" y="113997"/>
                  <a:pt x="232734" y="113756"/>
                </a:cubicBezTo>
                <a:close/>
                <a:moveTo>
                  <a:pt x="1347207" y="103622"/>
                </a:moveTo>
                <a:cubicBezTo>
                  <a:pt x="1346724" y="103984"/>
                  <a:pt x="1346302" y="104225"/>
                  <a:pt x="1345940" y="104345"/>
                </a:cubicBezTo>
                <a:cubicBezTo>
                  <a:pt x="1345578" y="104466"/>
                  <a:pt x="1345276" y="104587"/>
                  <a:pt x="1345035" y="104707"/>
                </a:cubicBezTo>
                <a:cubicBezTo>
                  <a:pt x="1344552" y="104949"/>
                  <a:pt x="1343708" y="105250"/>
                  <a:pt x="1342501" y="105612"/>
                </a:cubicBezTo>
                <a:cubicBezTo>
                  <a:pt x="1341295" y="105974"/>
                  <a:pt x="1340510" y="106638"/>
                  <a:pt x="1340149" y="107603"/>
                </a:cubicBezTo>
                <a:lnTo>
                  <a:pt x="1339968" y="107603"/>
                </a:lnTo>
                <a:cubicBezTo>
                  <a:pt x="1339123" y="107965"/>
                  <a:pt x="1338460" y="108508"/>
                  <a:pt x="1337977" y="109232"/>
                </a:cubicBezTo>
                <a:cubicBezTo>
                  <a:pt x="1337494" y="109714"/>
                  <a:pt x="1337012" y="110016"/>
                  <a:pt x="1336529" y="110137"/>
                </a:cubicBezTo>
                <a:cubicBezTo>
                  <a:pt x="1336167" y="110499"/>
                  <a:pt x="1336047" y="110921"/>
                  <a:pt x="1336167" y="111404"/>
                </a:cubicBezTo>
                <a:lnTo>
                  <a:pt x="1337434" y="110499"/>
                </a:lnTo>
                <a:cubicBezTo>
                  <a:pt x="1337796" y="110137"/>
                  <a:pt x="1338399" y="109745"/>
                  <a:pt x="1339244" y="109322"/>
                </a:cubicBezTo>
                <a:cubicBezTo>
                  <a:pt x="1340088" y="108900"/>
                  <a:pt x="1340692" y="108387"/>
                  <a:pt x="1341054" y="107784"/>
                </a:cubicBezTo>
                <a:cubicBezTo>
                  <a:pt x="1341295" y="107543"/>
                  <a:pt x="1341596" y="107422"/>
                  <a:pt x="1341958" y="107422"/>
                </a:cubicBezTo>
                <a:cubicBezTo>
                  <a:pt x="1342562" y="107181"/>
                  <a:pt x="1343406" y="106638"/>
                  <a:pt x="1344492" y="105793"/>
                </a:cubicBezTo>
                <a:cubicBezTo>
                  <a:pt x="1344854" y="105431"/>
                  <a:pt x="1345367" y="105069"/>
                  <a:pt x="1346030" y="104707"/>
                </a:cubicBezTo>
                <a:cubicBezTo>
                  <a:pt x="1346694" y="104345"/>
                  <a:pt x="1347146" y="104104"/>
                  <a:pt x="1347388" y="103984"/>
                </a:cubicBezTo>
                <a:cubicBezTo>
                  <a:pt x="1347267" y="103984"/>
                  <a:pt x="1347207" y="103953"/>
                  <a:pt x="1347207" y="103893"/>
                </a:cubicBezTo>
                <a:cubicBezTo>
                  <a:pt x="1347207" y="103833"/>
                  <a:pt x="1347207" y="103742"/>
                  <a:pt x="1347207" y="103622"/>
                </a:cubicBezTo>
                <a:close/>
                <a:moveTo>
                  <a:pt x="269834" y="99278"/>
                </a:moveTo>
                <a:cubicBezTo>
                  <a:pt x="270799" y="99158"/>
                  <a:pt x="271794" y="99339"/>
                  <a:pt x="272820" y="99821"/>
                </a:cubicBezTo>
                <a:cubicBezTo>
                  <a:pt x="273846" y="100304"/>
                  <a:pt x="274600" y="100605"/>
                  <a:pt x="275082" y="100726"/>
                </a:cubicBezTo>
                <a:lnTo>
                  <a:pt x="278340" y="102174"/>
                </a:lnTo>
                <a:cubicBezTo>
                  <a:pt x="280753" y="103018"/>
                  <a:pt x="282261" y="103622"/>
                  <a:pt x="282864" y="103984"/>
                </a:cubicBezTo>
                <a:lnTo>
                  <a:pt x="283950" y="105431"/>
                </a:lnTo>
                <a:lnTo>
                  <a:pt x="284312" y="105974"/>
                </a:lnTo>
                <a:cubicBezTo>
                  <a:pt x="285277" y="106698"/>
                  <a:pt x="285760" y="107422"/>
                  <a:pt x="285760" y="108146"/>
                </a:cubicBezTo>
                <a:cubicBezTo>
                  <a:pt x="285760" y="108508"/>
                  <a:pt x="285639" y="109051"/>
                  <a:pt x="285398" y="109775"/>
                </a:cubicBezTo>
                <a:cubicBezTo>
                  <a:pt x="285036" y="110499"/>
                  <a:pt x="284855" y="111283"/>
                  <a:pt x="284855" y="112127"/>
                </a:cubicBezTo>
                <a:cubicBezTo>
                  <a:pt x="284855" y="112610"/>
                  <a:pt x="284855" y="113243"/>
                  <a:pt x="284855" y="114028"/>
                </a:cubicBezTo>
                <a:cubicBezTo>
                  <a:pt x="284855" y="114812"/>
                  <a:pt x="284976" y="115445"/>
                  <a:pt x="285217" y="115928"/>
                </a:cubicBezTo>
                <a:cubicBezTo>
                  <a:pt x="285337" y="116049"/>
                  <a:pt x="285368" y="116139"/>
                  <a:pt x="285307" y="116199"/>
                </a:cubicBezTo>
                <a:cubicBezTo>
                  <a:pt x="285247" y="116260"/>
                  <a:pt x="285217" y="116350"/>
                  <a:pt x="285217" y="116471"/>
                </a:cubicBezTo>
                <a:lnTo>
                  <a:pt x="285036" y="118462"/>
                </a:lnTo>
                <a:cubicBezTo>
                  <a:pt x="285036" y="119065"/>
                  <a:pt x="285066" y="119789"/>
                  <a:pt x="285126" y="120633"/>
                </a:cubicBezTo>
                <a:cubicBezTo>
                  <a:pt x="285187" y="121478"/>
                  <a:pt x="285156" y="122503"/>
                  <a:pt x="285036" y="123710"/>
                </a:cubicBezTo>
                <a:lnTo>
                  <a:pt x="284855" y="128053"/>
                </a:lnTo>
                <a:cubicBezTo>
                  <a:pt x="284734" y="128415"/>
                  <a:pt x="284674" y="129018"/>
                  <a:pt x="284674" y="129863"/>
                </a:cubicBezTo>
                <a:cubicBezTo>
                  <a:pt x="284674" y="129984"/>
                  <a:pt x="284644" y="130225"/>
                  <a:pt x="284583" y="130587"/>
                </a:cubicBezTo>
                <a:cubicBezTo>
                  <a:pt x="284523" y="130949"/>
                  <a:pt x="284372" y="131190"/>
                  <a:pt x="284131" y="131311"/>
                </a:cubicBezTo>
                <a:lnTo>
                  <a:pt x="284131" y="131854"/>
                </a:lnTo>
                <a:lnTo>
                  <a:pt x="283588" y="133663"/>
                </a:lnTo>
                <a:lnTo>
                  <a:pt x="283407" y="134568"/>
                </a:lnTo>
                <a:lnTo>
                  <a:pt x="282321" y="139093"/>
                </a:lnTo>
                <a:cubicBezTo>
                  <a:pt x="282321" y="139575"/>
                  <a:pt x="282080" y="140179"/>
                  <a:pt x="281597" y="140902"/>
                </a:cubicBezTo>
                <a:cubicBezTo>
                  <a:pt x="281597" y="141144"/>
                  <a:pt x="281356" y="141264"/>
                  <a:pt x="280873" y="141264"/>
                </a:cubicBezTo>
                <a:cubicBezTo>
                  <a:pt x="280753" y="141385"/>
                  <a:pt x="280511" y="141657"/>
                  <a:pt x="280150" y="142079"/>
                </a:cubicBezTo>
                <a:cubicBezTo>
                  <a:pt x="279788" y="142501"/>
                  <a:pt x="279365" y="142712"/>
                  <a:pt x="278883" y="142712"/>
                </a:cubicBezTo>
                <a:lnTo>
                  <a:pt x="278521" y="142712"/>
                </a:lnTo>
                <a:cubicBezTo>
                  <a:pt x="278038" y="142471"/>
                  <a:pt x="277736" y="142230"/>
                  <a:pt x="277616" y="141988"/>
                </a:cubicBezTo>
                <a:cubicBezTo>
                  <a:pt x="277254" y="141747"/>
                  <a:pt x="276832" y="141868"/>
                  <a:pt x="276349" y="142350"/>
                </a:cubicBezTo>
                <a:cubicBezTo>
                  <a:pt x="275746" y="143074"/>
                  <a:pt x="275685" y="143798"/>
                  <a:pt x="276168" y="144522"/>
                </a:cubicBezTo>
                <a:cubicBezTo>
                  <a:pt x="275927" y="144522"/>
                  <a:pt x="275685" y="144492"/>
                  <a:pt x="275444" y="144431"/>
                </a:cubicBezTo>
                <a:cubicBezTo>
                  <a:pt x="275203" y="144371"/>
                  <a:pt x="274901" y="144401"/>
                  <a:pt x="274539" y="144522"/>
                </a:cubicBezTo>
                <a:cubicBezTo>
                  <a:pt x="274298" y="144522"/>
                  <a:pt x="274117" y="144582"/>
                  <a:pt x="273996" y="144703"/>
                </a:cubicBezTo>
                <a:cubicBezTo>
                  <a:pt x="273876" y="144824"/>
                  <a:pt x="273755" y="144944"/>
                  <a:pt x="273634" y="145065"/>
                </a:cubicBezTo>
                <a:cubicBezTo>
                  <a:pt x="273393" y="145186"/>
                  <a:pt x="273031" y="145487"/>
                  <a:pt x="272549" y="145970"/>
                </a:cubicBezTo>
                <a:lnTo>
                  <a:pt x="271282" y="146513"/>
                </a:lnTo>
                <a:cubicBezTo>
                  <a:pt x="270920" y="146271"/>
                  <a:pt x="270678" y="146181"/>
                  <a:pt x="270558" y="146241"/>
                </a:cubicBezTo>
                <a:cubicBezTo>
                  <a:pt x="270437" y="146302"/>
                  <a:pt x="270317" y="146573"/>
                  <a:pt x="270196" y="147056"/>
                </a:cubicBezTo>
                <a:cubicBezTo>
                  <a:pt x="269955" y="147418"/>
                  <a:pt x="269593" y="147538"/>
                  <a:pt x="269110" y="147418"/>
                </a:cubicBezTo>
                <a:cubicBezTo>
                  <a:pt x="268869" y="147418"/>
                  <a:pt x="268688" y="147357"/>
                  <a:pt x="268567" y="147237"/>
                </a:cubicBezTo>
                <a:cubicBezTo>
                  <a:pt x="268446" y="147116"/>
                  <a:pt x="268265" y="147056"/>
                  <a:pt x="268024" y="147056"/>
                </a:cubicBezTo>
                <a:cubicBezTo>
                  <a:pt x="267783" y="147056"/>
                  <a:pt x="267300" y="147176"/>
                  <a:pt x="266576" y="147418"/>
                </a:cubicBezTo>
                <a:lnTo>
                  <a:pt x="267119" y="148684"/>
                </a:lnTo>
                <a:cubicBezTo>
                  <a:pt x="267119" y="148805"/>
                  <a:pt x="267240" y="148865"/>
                  <a:pt x="267481" y="148865"/>
                </a:cubicBezTo>
                <a:lnTo>
                  <a:pt x="267481" y="149951"/>
                </a:lnTo>
                <a:cubicBezTo>
                  <a:pt x="266878" y="149951"/>
                  <a:pt x="265973" y="149831"/>
                  <a:pt x="264767" y="149589"/>
                </a:cubicBezTo>
                <a:cubicBezTo>
                  <a:pt x="262836" y="149348"/>
                  <a:pt x="261328" y="149227"/>
                  <a:pt x="260242" y="149227"/>
                </a:cubicBezTo>
                <a:lnTo>
                  <a:pt x="255537" y="149408"/>
                </a:lnTo>
                <a:lnTo>
                  <a:pt x="250108" y="149408"/>
                </a:lnTo>
                <a:cubicBezTo>
                  <a:pt x="247695" y="149167"/>
                  <a:pt x="245825" y="149046"/>
                  <a:pt x="244497" y="149046"/>
                </a:cubicBezTo>
                <a:cubicBezTo>
                  <a:pt x="243774" y="149046"/>
                  <a:pt x="243170" y="149107"/>
                  <a:pt x="242688" y="149227"/>
                </a:cubicBezTo>
                <a:cubicBezTo>
                  <a:pt x="242205" y="149348"/>
                  <a:pt x="241783" y="149469"/>
                  <a:pt x="241421" y="149589"/>
                </a:cubicBezTo>
                <a:lnTo>
                  <a:pt x="240335" y="149589"/>
                </a:lnTo>
                <a:cubicBezTo>
                  <a:pt x="239249" y="149589"/>
                  <a:pt x="238193" y="149257"/>
                  <a:pt x="237168" y="148594"/>
                </a:cubicBezTo>
                <a:cubicBezTo>
                  <a:pt x="236142" y="147930"/>
                  <a:pt x="235388" y="147478"/>
                  <a:pt x="234906" y="147237"/>
                </a:cubicBezTo>
                <a:cubicBezTo>
                  <a:pt x="234906" y="147357"/>
                  <a:pt x="234785" y="147538"/>
                  <a:pt x="234544" y="147779"/>
                </a:cubicBezTo>
                <a:cubicBezTo>
                  <a:pt x="234423" y="148383"/>
                  <a:pt x="234122" y="148896"/>
                  <a:pt x="233639" y="149318"/>
                </a:cubicBezTo>
                <a:cubicBezTo>
                  <a:pt x="233156" y="149740"/>
                  <a:pt x="232855" y="150012"/>
                  <a:pt x="232734" y="150132"/>
                </a:cubicBezTo>
                <a:cubicBezTo>
                  <a:pt x="232613" y="150253"/>
                  <a:pt x="232463" y="150343"/>
                  <a:pt x="232282" y="150404"/>
                </a:cubicBezTo>
                <a:cubicBezTo>
                  <a:pt x="232101" y="150464"/>
                  <a:pt x="231950" y="150434"/>
                  <a:pt x="231829" y="150313"/>
                </a:cubicBezTo>
                <a:cubicBezTo>
                  <a:pt x="231347" y="150192"/>
                  <a:pt x="230623" y="150373"/>
                  <a:pt x="229657" y="150856"/>
                </a:cubicBezTo>
                <a:cubicBezTo>
                  <a:pt x="229175" y="151097"/>
                  <a:pt x="228813" y="151097"/>
                  <a:pt x="228572" y="150856"/>
                </a:cubicBezTo>
                <a:cubicBezTo>
                  <a:pt x="228089" y="150253"/>
                  <a:pt x="227305" y="150192"/>
                  <a:pt x="226219" y="150675"/>
                </a:cubicBezTo>
                <a:lnTo>
                  <a:pt x="226038" y="149770"/>
                </a:lnTo>
                <a:cubicBezTo>
                  <a:pt x="226038" y="148926"/>
                  <a:pt x="225797" y="148202"/>
                  <a:pt x="225314" y="147599"/>
                </a:cubicBezTo>
                <a:cubicBezTo>
                  <a:pt x="225193" y="147357"/>
                  <a:pt x="225073" y="146995"/>
                  <a:pt x="224952" y="146513"/>
                </a:cubicBezTo>
                <a:cubicBezTo>
                  <a:pt x="224831" y="146030"/>
                  <a:pt x="224771" y="145668"/>
                  <a:pt x="224771" y="145427"/>
                </a:cubicBezTo>
                <a:cubicBezTo>
                  <a:pt x="224771" y="144824"/>
                  <a:pt x="224711" y="144401"/>
                  <a:pt x="224590" y="144160"/>
                </a:cubicBezTo>
                <a:cubicBezTo>
                  <a:pt x="224590" y="143074"/>
                  <a:pt x="224108" y="142531"/>
                  <a:pt x="223142" y="142531"/>
                </a:cubicBezTo>
                <a:cubicBezTo>
                  <a:pt x="223263" y="142411"/>
                  <a:pt x="223384" y="142260"/>
                  <a:pt x="223504" y="142079"/>
                </a:cubicBezTo>
                <a:cubicBezTo>
                  <a:pt x="223625" y="141898"/>
                  <a:pt x="223685" y="141747"/>
                  <a:pt x="223685" y="141626"/>
                </a:cubicBezTo>
                <a:cubicBezTo>
                  <a:pt x="223806" y="141144"/>
                  <a:pt x="223927" y="140571"/>
                  <a:pt x="224047" y="139907"/>
                </a:cubicBezTo>
                <a:cubicBezTo>
                  <a:pt x="224168" y="139243"/>
                  <a:pt x="224228" y="138489"/>
                  <a:pt x="224228" y="137645"/>
                </a:cubicBezTo>
                <a:lnTo>
                  <a:pt x="224228" y="136921"/>
                </a:lnTo>
                <a:cubicBezTo>
                  <a:pt x="223987" y="135111"/>
                  <a:pt x="223746" y="132155"/>
                  <a:pt x="223504" y="128053"/>
                </a:cubicBezTo>
                <a:cubicBezTo>
                  <a:pt x="223263" y="123227"/>
                  <a:pt x="223142" y="119668"/>
                  <a:pt x="223142" y="117376"/>
                </a:cubicBezTo>
                <a:cubicBezTo>
                  <a:pt x="223142" y="115928"/>
                  <a:pt x="223082" y="114842"/>
                  <a:pt x="222961" y="114118"/>
                </a:cubicBezTo>
                <a:cubicBezTo>
                  <a:pt x="222961" y="113756"/>
                  <a:pt x="222841" y="113364"/>
                  <a:pt x="222599" y="112942"/>
                </a:cubicBezTo>
                <a:cubicBezTo>
                  <a:pt x="222358" y="112520"/>
                  <a:pt x="222177" y="112188"/>
                  <a:pt x="222056" y="111946"/>
                </a:cubicBezTo>
                <a:cubicBezTo>
                  <a:pt x="221815" y="111343"/>
                  <a:pt x="221152" y="111162"/>
                  <a:pt x="220066" y="111404"/>
                </a:cubicBezTo>
                <a:cubicBezTo>
                  <a:pt x="220066" y="110921"/>
                  <a:pt x="219945" y="109956"/>
                  <a:pt x="219704" y="108508"/>
                </a:cubicBezTo>
                <a:cubicBezTo>
                  <a:pt x="220910" y="107663"/>
                  <a:pt x="222117" y="107000"/>
                  <a:pt x="223323" y="106517"/>
                </a:cubicBezTo>
                <a:cubicBezTo>
                  <a:pt x="223323" y="106517"/>
                  <a:pt x="223293" y="106487"/>
                  <a:pt x="223233" y="106427"/>
                </a:cubicBezTo>
                <a:cubicBezTo>
                  <a:pt x="223173" y="106366"/>
                  <a:pt x="223142" y="106336"/>
                  <a:pt x="223142" y="106336"/>
                </a:cubicBezTo>
                <a:lnTo>
                  <a:pt x="224228" y="104345"/>
                </a:lnTo>
                <a:cubicBezTo>
                  <a:pt x="224228" y="104225"/>
                  <a:pt x="224319" y="104195"/>
                  <a:pt x="224500" y="104255"/>
                </a:cubicBezTo>
                <a:cubicBezTo>
                  <a:pt x="224681" y="104315"/>
                  <a:pt x="224831" y="104345"/>
                  <a:pt x="224952" y="104345"/>
                </a:cubicBezTo>
                <a:cubicBezTo>
                  <a:pt x="225073" y="104345"/>
                  <a:pt x="225314" y="104376"/>
                  <a:pt x="225676" y="104436"/>
                </a:cubicBezTo>
                <a:cubicBezTo>
                  <a:pt x="226038" y="104496"/>
                  <a:pt x="226279" y="104466"/>
                  <a:pt x="226400" y="104345"/>
                </a:cubicBezTo>
                <a:cubicBezTo>
                  <a:pt x="229175" y="103018"/>
                  <a:pt x="232432" y="102174"/>
                  <a:pt x="236173" y="101812"/>
                </a:cubicBezTo>
                <a:lnTo>
                  <a:pt x="238887" y="101269"/>
                </a:lnTo>
                <a:cubicBezTo>
                  <a:pt x="241903" y="100786"/>
                  <a:pt x="243954" y="100485"/>
                  <a:pt x="245040" y="100364"/>
                </a:cubicBezTo>
                <a:lnTo>
                  <a:pt x="248660" y="99821"/>
                </a:lnTo>
                <a:cubicBezTo>
                  <a:pt x="249022" y="99821"/>
                  <a:pt x="251978" y="99731"/>
                  <a:pt x="257528" y="99550"/>
                </a:cubicBezTo>
                <a:cubicBezTo>
                  <a:pt x="263078" y="99369"/>
                  <a:pt x="266516" y="99339"/>
                  <a:pt x="267843" y="99459"/>
                </a:cubicBezTo>
                <a:cubicBezTo>
                  <a:pt x="268808" y="99459"/>
                  <a:pt x="269472" y="99399"/>
                  <a:pt x="269834" y="99278"/>
                </a:cubicBezTo>
                <a:close/>
                <a:moveTo>
                  <a:pt x="1160983" y="92039"/>
                </a:moveTo>
                <a:cubicBezTo>
                  <a:pt x="1161225" y="92642"/>
                  <a:pt x="1161255" y="93547"/>
                  <a:pt x="1161074" y="94754"/>
                </a:cubicBezTo>
                <a:cubicBezTo>
                  <a:pt x="1160893" y="95960"/>
                  <a:pt x="1160863" y="96865"/>
                  <a:pt x="1160983" y="97468"/>
                </a:cubicBezTo>
                <a:cubicBezTo>
                  <a:pt x="1161345" y="97468"/>
                  <a:pt x="1162130" y="97348"/>
                  <a:pt x="1163336" y="97106"/>
                </a:cubicBezTo>
                <a:cubicBezTo>
                  <a:pt x="1164542" y="96865"/>
                  <a:pt x="1165508" y="96745"/>
                  <a:pt x="1166232" y="96745"/>
                </a:cubicBezTo>
                <a:lnTo>
                  <a:pt x="1166956" y="96745"/>
                </a:lnTo>
                <a:cubicBezTo>
                  <a:pt x="1167318" y="96865"/>
                  <a:pt x="1167770" y="97076"/>
                  <a:pt x="1168313" y="97378"/>
                </a:cubicBezTo>
                <a:cubicBezTo>
                  <a:pt x="1168856" y="97680"/>
                  <a:pt x="1169248" y="97891"/>
                  <a:pt x="1169489" y="98011"/>
                </a:cubicBezTo>
                <a:lnTo>
                  <a:pt x="1170575" y="98735"/>
                </a:lnTo>
                <a:lnTo>
                  <a:pt x="1171118" y="99278"/>
                </a:lnTo>
                <a:cubicBezTo>
                  <a:pt x="1171359" y="100485"/>
                  <a:pt x="1171480" y="101329"/>
                  <a:pt x="1171480" y="101812"/>
                </a:cubicBezTo>
                <a:cubicBezTo>
                  <a:pt x="1171480" y="102656"/>
                  <a:pt x="1171299" y="103561"/>
                  <a:pt x="1170937" y="104526"/>
                </a:cubicBezTo>
                <a:cubicBezTo>
                  <a:pt x="1170334" y="105733"/>
                  <a:pt x="1169731" y="107151"/>
                  <a:pt x="1169127" y="108779"/>
                </a:cubicBezTo>
                <a:cubicBezTo>
                  <a:pt x="1168524" y="110408"/>
                  <a:pt x="1168041" y="111645"/>
                  <a:pt x="1167680" y="112489"/>
                </a:cubicBezTo>
                <a:lnTo>
                  <a:pt x="1165327" y="118281"/>
                </a:lnTo>
                <a:cubicBezTo>
                  <a:pt x="1164724" y="119366"/>
                  <a:pt x="1164241" y="120392"/>
                  <a:pt x="1163879" y="121357"/>
                </a:cubicBezTo>
                <a:lnTo>
                  <a:pt x="1162069" y="126967"/>
                </a:lnTo>
                <a:lnTo>
                  <a:pt x="1164784" y="126605"/>
                </a:lnTo>
                <a:cubicBezTo>
                  <a:pt x="1167680" y="125882"/>
                  <a:pt x="1170636" y="125520"/>
                  <a:pt x="1173652" y="125520"/>
                </a:cubicBezTo>
                <a:cubicBezTo>
                  <a:pt x="1175703" y="125520"/>
                  <a:pt x="1177814" y="125701"/>
                  <a:pt x="1179986" y="126062"/>
                </a:cubicBezTo>
                <a:cubicBezTo>
                  <a:pt x="1185294" y="126786"/>
                  <a:pt x="1189276" y="127269"/>
                  <a:pt x="1191930" y="127510"/>
                </a:cubicBezTo>
                <a:cubicBezTo>
                  <a:pt x="1193619" y="127752"/>
                  <a:pt x="1196153" y="127993"/>
                  <a:pt x="1199531" y="128234"/>
                </a:cubicBezTo>
                <a:lnTo>
                  <a:pt x="1204960" y="128777"/>
                </a:lnTo>
                <a:cubicBezTo>
                  <a:pt x="1206288" y="128898"/>
                  <a:pt x="1207886" y="129018"/>
                  <a:pt x="1209756" y="129139"/>
                </a:cubicBezTo>
                <a:cubicBezTo>
                  <a:pt x="1211626" y="129260"/>
                  <a:pt x="1213768" y="129501"/>
                  <a:pt x="1216181" y="129863"/>
                </a:cubicBezTo>
                <a:cubicBezTo>
                  <a:pt x="1217267" y="129984"/>
                  <a:pt x="1220162" y="130466"/>
                  <a:pt x="1224868" y="131311"/>
                </a:cubicBezTo>
                <a:lnTo>
                  <a:pt x="1229573" y="132035"/>
                </a:lnTo>
                <a:lnTo>
                  <a:pt x="1233735" y="132759"/>
                </a:lnTo>
                <a:cubicBezTo>
                  <a:pt x="1237114" y="133482"/>
                  <a:pt x="1239888" y="133965"/>
                  <a:pt x="1242060" y="134206"/>
                </a:cubicBezTo>
                <a:cubicBezTo>
                  <a:pt x="1244594" y="134568"/>
                  <a:pt x="1247067" y="134749"/>
                  <a:pt x="1249480" y="134749"/>
                </a:cubicBezTo>
                <a:cubicBezTo>
                  <a:pt x="1252617" y="134870"/>
                  <a:pt x="1257383" y="134930"/>
                  <a:pt x="1263777" y="134930"/>
                </a:cubicBezTo>
                <a:lnTo>
                  <a:pt x="1275360" y="135473"/>
                </a:lnTo>
                <a:cubicBezTo>
                  <a:pt x="1278014" y="135714"/>
                  <a:pt x="1280065" y="135956"/>
                  <a:pt x="1281513" y="136197"/>
                </a:cubicBezTo>
                <a:cubicBezTo>
                  <a:pt x="1282116" y="136318"/>
                  <a:pt x="1283322" y="136619"/>
                  <a:pt x="1285132" y="137102"/>
                </a:cubicBezTo>
                <a:cubicBezTo>
                  <a:pt x="1286339" y="137343"/>
                  <a:pt x="1287123" y="137464"/>
                  <a:pt x="1287485" y="137464"/>
                </a:cubicBezTo>
                <a:cubicBezTo>
                  <a:pt x="1288450" y="137464"/>
                  <a:pt x="1289234" y="137223"/>
                  <a:pt x="1289838" y="136740"/>
                </a:cubicBezTo>
                <a:cubicBezTo>
                  <a:pt x="1289958" y="136619"/>
                  <a:pt x="1290079" y="136589"/>
                  <a:pt x="1290200" y="136650"/>
                </a:cubicBezTo>
                <a:cubicBezTo>
                  <a:pt x="1290320" y="136710"/>
                  <a:pt x="1290441" y="136680"/>
                  <a:pt x="1290562" y="136559"/>
                </a:cubicBezTo>
                <a:cubicBezTo>
                  <a:pt x="1290562" y="137162"/>
                  <a:pt x="1290501" y="137524"/>
                  <a:pt x="1290380" y="137645"/>
                </a:cubicBezTo>
                <a:lnTo>
                  <a:pt x="1288209" y="139455"/>
                </a:lnTo>
                <a:cubicBezTo>
                  <a:pt x="1287606" y="140058"/>
                  <a:pt x="1287304" y="140782"/>
                  <a:pt x="1287304" y="141626"/>
                </a:cubicBezTo>
                <a:cubicBezTo>
                  <a:pt x="1287304" y="142109"/>
                  <a:pt x="1287002" y="142652"/>
                  <a:pt x="1286399" y="143255"/>
                </a:cubicBezTo>
                <a:cubicBezTo>
                  <a:pt x="1286278" y="143376"/>
                  <a:pt x="1286067" y="143557"/>
                  <a:pt x="1285766" y="143798"/>
                </a:cubicBezTo>
                <a:cubicBezTo>
                  <a:pt x="1285464" y="144039"/>
                  <a:pt x="1285313" y="144341"/>
                  <a:pt x="1285313" y="144703"/>
                </a:cubicBezTo>
                <a:cubicBezTo>
                  <a:pt x="1285313" y="144944"/>
                  <a:pt x="1285374" y="145125"/>
                  <a:pt x="1285494" y="145246"/>
                </a:cubicBezTo>
                <a:cubicBezTo>
                  <a:pt x="1285615" y="145366"/>
                  <a:pt x="1285645" y="145457"/>
                  <a:pt x="1285585" y="145517"/>
                </a:cubicBezTo>
                <a:cubicBezTo>
                  <a:pt x="1285524" y="145578"/>
                  <a:pt x="1285494" y="145668"/>
                  <a:pt x="1285494" y="145789"/>
                </a:cubicBezTo>
                <a:cubicBezTo>
                  <a:pt x="1285132" y="146151"/>
                  <a:pt x="1285132" y="146573"/>
                  <a:pt x="1285494" y="147056"/>
                </a:cubicBezTo>
                <a:cubicBezTo>
                  <a:pt x="1285736" y="147176"/>
                  <a:pt x="1285826" y="147357"/>
                  <a:pt x="1285766" y="147599"/>
                </a:cubicBezTo>
                <a:cubicBezTo>
                  <a:pt x="1285705" y="147840"/>
                  <a:pt x="1285494" y="148021"/>
                  <a:pt x="1285132" y="148141"/>
                </a:cubicBezTo>
                <a:cubicBezTo>
                  <a:pt x="1284770" y="148141"/>
                  <a:pt x="1284529" y="148202"/>
                  <a:pt x="1284408" y="148322"/>
                </a:cubicBezTo>
                <a:cubicBezTo>
                  <a:pt x="1283805" y="148443"/>
                  <a:pt x="1283564" y="148865"/>
                  <a:pt x="1283684" y="149589"/>
                </a:cubicBezTo>
                <a:cubicBezTo>
                  <a:pt x="1283684" y="149831"/>
                  <a:pt x="1283745" y="150012"/>
                  <a:pt x="1283866" y="150132"/>
                </a:cubicBezTo>
                <a:cubicBezTo>
                  <a:pt x="1283986" y="150253"/>
                  <a:pt x="1284046" y="150434"/>
                  <a:pt x="1284046" y="150675"/>
                </a:cubicBezTo>
                <a:cubicBezTo>
                  <a:pt x="1284046" y="151278"/>
                  <a:pt x="1283986" y="151640"/>
                  <a:pt x="1283866" y="151761"/>
                </a:cubicBezTo>
                <a:cubicBezTo>
                  <a:pt x="1283866" y="151882"/>
                  <a:pt x="1283383" y="152545"/>
                  <a:pt x="1282418" y="153752"/>
                </a:cubicBezTo>
                <a:lnTo>
                  <a:pt x="1281875" y="154657"/>
                </a:lnTo>
                <a:cubicBezTo>
                  <a:pt x="1281754" y="154898"/>
                  <a:pt x="1281633" y="155139"/>
                  <a:pt x="1281513" y="155380"/>
                </a:cubicBezTo>
                <a:cubicBezTo>
                  <a:pt x="1281392" y="155622"/>
                  <a:pt x="1281211" y="155863"/>
                  <a:pt x="1280970" y="156104"/>
                </a:cubicBezTo>
                <a:cubicBezTo>
                  <a:pt x="1280487" y="156828"/>
                  <a:pt x="1280065" y="157311"/>
                  <a:pt x="1279703" y="157552"/>
                </a:cubicBezTo>
                <a:lnTo>
                  <a:pt x="1279160" y="158095"/>
                </a:lnTo>
                <a:cubicBezTo>
                  <a:pt x="1277471" y="158698"/>
                  <a:pt x="1275903" y="159302"/>
                  <a:pt x="1274455" y="159905"/>
                </a:cubicBezTo>
                <a:cubicBezTo>
                  <a:pt x="1274213" y="160025"/>
                  <a:pt x="1273731" y="160267"/>
                  <a:pt x="1273007" y="160629"/>
                </a:cubicBezTo>
                <a:cubicBezTo>
                  <a:pt x="1272283" y="160991"/>
                  <a:pt x="1271619" y="161232"/>
                  <a:pt x="1271016" y="161353"/>
                </a:cubicBezTo>
                <a:cubicBezTo>
                  <a:pt x="1270534" y="161473"/>
                  <a:pt x="1269960" y="161684"/>
                  <a:pt x="1269297" y="161986"/>
                </a:cubicBezTo>
                <a:cubicBezTo>
                  <a:pt x="1268633" y="162288"/>
                  <a:pt x="1268000" y="162438"/>
                  <a:pt x="1267397" y="162438"/>
                </a:cubicBezTo>
                <a:lnTo>
                  <a:pt x="1266854" y="162438"/>
                </a:lnTo>
                <a:cubicBezTo>
                  <a:pt x="1266733" y="162318"/>
                  <a:pt x="1266492" y="162438"/>
                  <a:pt x="1266130" y="162800"/>
                </a:cubicBezTo>
                <a:cubicBezTo>
                  <a:pt x="1264441" y="163886"/>
                  <a:pt x="1262993" y="164429"/>
                  <a:pt x="1261786" y="164429"/>
                </a:cubicBezTo>
                <a:lnTo>
                  <a:pt x="1260882" y="164429"/>
                </a:lnTo>
                <a:cubicBezTo>
                  <a:pt x="1260761" y="164309"/>
                  <a:pt x="1260520" y="164248"/>
                  <a:pt x="1260158" y="164248"/>
                </a:cubicBezTo>
                <a:lnTo>
                  <a:pt x="1260158" y="163886"/>
                </a:lnTo>
                <a:cubicBezTo>
                  <a:pt x="1261364" y="163404"/>
                  <a:pt x="1262269" y="163102"/>
                  <a:pt x="1262872" y="162981"/>
                </a:cubicBezTo>
                <a:lnTo>
                  <a:pt x="1262872" y="162619"/>
                </a:lnTo>
                <a:lnTo>
                  <a:pt x="1260158" y="162981"/>
                </a:lnTo>
                <a:cubicBezTo>
                  <a:pt x="1259675" y="163102"/>
                  <a:pt x="1258770" y="163343"/>
                  <a:pt x="1257443" y="163705"/>
                </a:cubicBezTo>
                <a:cubicBezTo>
                  <a:pt x="1256116" y="164067"/>
                  <a:pt x="1254909" y="164248"/>
                  <a:pt x="1253824" y="164248"/>
                </a:cubicBezTo>
                <a:cubicBezTo>
                  <a:pt x="1253220" y="164248"/>
                  <a:pt x="1252436" y="164128"/>
                  <a:pt x="1251471" y="163886"/>
                </a:cubicBezTo>
                <a:cubicBezTo>
                  <a:pt x="1250747" y="163645"/>
                  <a:pt x="1249812" y="163404"/>
                  <a:pt x="1248666" y="163162"/>
                </a:cubicBezTo>
                <a:cubicBezTo>
                  <a:pt x="1247520" y="162921"/>
                  <a:pt x="1246585" y="162680"/>
                  <a:pt x="1245861" y="162438"/>
                </a:cubicBezTo>
                <a:cubicBezTo>
                  <a:pt x="1244654" y="162197"/>
                  <a:pt x="1243719" y="161926"/>
                  <a:pt x="1243056" y="161624"/>
                </a:cubicBezTo>
                <a:cubicBezTo>
                  <a:pt x="1242392" y="161322"/>
                  <a:pt x="1241879" y="160810"/>
                  <a:pt x="1241517" y="160086"/>
                </a:cubicBezTo>
                <a:cubicBezTo>
                  <a:pt x="1241397" y="159965"/>
                  <a:pt x="1241155" y="159875"/>
                  <a:pt x="1240793" y="159814"/>
                </a:cubicBezTo>
                <a:cubicBezTo>
                  <a:pt x="1240432" y="159754"/>
                  <a:pt x="1240190" y="159664"/>
                  <a:pt x="1240070" y="159543"/>
                </a:cubicBezTo>
                <a:cubicBezTo>
                  <a:pt x="1238018" y="159060"/>
                  <a:pt x="1236691" y="158759"/>
                  <a:pt x="1236088" y="158638"/>
                </a:cubicBezTo>
                <a:lnTo>
                  <a:pt x="1231383" y="157552"/>
                </a:lnTo>
                <a:lnTo>
                  <a:pt x="1229030" y="156828"/>
                </a:lnTo>
                <a:cubicBezTo>
                  <a:pt x="1224445" y="155622"/>
                  <a:pt x="1221067" y="154596"/>
                  <a:pt x="1218896" y="153752"/>
                </a:cubicBezTo>
                <a:cubicBezTo>
                  <a:pt x="1216120" y="152786"/>
                  <a:pt x="1212079" y="151218"/>
                  <a:pt x="1206770" y="149046"/>
                </a:cubicBezTo>
                <a:cubicBezTo>
                  <a:pt x="1203512" y="147840"/>
                  <a:pt x="1200496" y="146694"/>
                  <a:pt x="1197721" y="145608"/>
                </a:cubicBezTo>
                <a:cubicBezTo>
                  <a:pt x="1196877" y="145246"/>
                  <a:pt x="1195882" y="144763"/>
                  <a:pt x="1194735" y="144160"/>
                </a:cubicBezTo>
                <a:cubicBezTo>
                  <a:pt x="1193589" y="143557"/>
                  <a:pt x="1192232" y="142953"/>
                  <a:pt x="1190663" y="142350"/>
                </a:cubicBezTo>
                <a:cubicBezTo>
                  <a:pt x="1189457" y="141747"/>
                  <a:pt x="1188401" y="141295"/>
                  <a:pt x="1187496" y="140993"/>
                </a:cubicBezTo>
                <a:cubicBezTo>
                  <a:pt x="1186591" y="140691"/>
                  <a:pt x="1185837" y="140420"/>
                  <a:pt x="1185234" y="140179"/>
                </a:cubicBezTo>
                <a:cubicBezTo>
                  <a:pt x="1184028" y="139575"/>
                  <a:pt x="1182218" y="138550"/>
                  <a:pt x="1179805" y="137102"/>
                </a:cubicBezTo>
                <a:cubicBezTo>
                  <a:pt x="1178719" y="136499"/>
                  <a:pt x="1178055" y="136197"/>
                  <a:pt x="1177814" y="136197"/>
                </a:cubicBezTo>
                <a:lnTo>
                  <a:pt x="1177271" y="135835"/>
                </a:lnTo>
                <a:cubicBezTo>
                  <a:pt x="1176668" y="135232"/>
                  <a:pt x="1175974" y="134749"/>
                  <a:pt x="1175190" y="134387"/>
                </a:cubicBezTo>
                <a:cubicBezTo>
                  <a:pt x="1174406" y="134025"/>
                  <a:pt x="1173501" y="133754"/>
                  <a:pt x="1172475" y="133573"/>
                </a:cubicBezTo>
                <a:cubicBezTo>
                  <a:pt x="1171450" y="133392"/>
                  <a:pt x="1170696" y="133241"/>
                  <a:pt x="1170213" y="133121"/>
                </a:cubicBezTo>
                <a:cubicBezTo>
                  <a:pt x="1169127" y="133000"/>
                  <a:pt x="1168192" y="132970"/>
                  <a:pt x="1167408" y="133030"/>
                </a:cubicBezTo>
                <a:cubicBezTo>
                  <a:pt x="1166624" y="133090"/>
                  <a:pt x="1165930" y="133121"/>
                  <a:pt x="1165327" y="133121"/>
                </a:cubicBezTo>
                <a:lnTo>
                  <a:pt x="1163336" y="133121"/>
                </a:lnTo>
                <a:cubicBezTo>
                  <a:pt x="1162371" y="132879"/>
                  <a:pt x="1161406" y="132879"/>
                  <a:pt x="1160440" y="133121"/>
                </a:cubicBezTo>
                <a:cubicBezTo>
                  <a:pt x="1160199" y="133121"/>
                  <a:pt x="1159898" y="133301"/>
                  <a:pt x="1159536" y="133663"/>
                </a:cubicBezTo>
                <a:lnTo>
                  <a:pt x="1156821" y="140902"/>
                </a:lnTo>
                <a:cubicBezTo>
                  <a:pt x="1156218" y="141868"/>
                  <a:pt x="1155856" y="142531"/>
                  <a:pt x="1155735" y="142893"/>
                </a:cubicBezTo>
                <a:cubicBezTo>
                  <a:pt x="1155494" y="143376"/>
                  <a:pt x="1155222" y="144039"/>
                  <a:pt x="1154921" y="144884"/>
                </a:cubicBezTo>
                <a:cubicBezTo>
                  <a:pt x="1154619" y="145728"/>
                  <a:pt x="1154167" y="146694"/>
                  <a:pt x="1153563" y="147779"/>
                </a:cubicBezTo>
                <a:cubicBezTo>
                  <a:pt x="1152719" y="149589"/>
                  <a:pt x="1151633" y="151459"/>
                  <a:pt x="1150306" y="153390"/>
                </a:cubicBezTo>
                <a:cubicBezTo>
                  <a:pt x="1149823" y="154114"/>
                  <a:pt x="1149220" y="154536"/>
                  <a:pt x="1148496" y="154657"/>
                </a:cubicBezTo>
                <a:cubicBezTo>
                  <a:pt x="1148014" y="154777"/>
                  <a:pt x="1147591" y="155018"/>
                  <a:pt x="1147229" y="155380"/>
                </a:cubicBezTo>
                <a:cubicBezTo>
                  <a:pt x="1146867" y="155742"/>
                  <a:pt x="1146566" y="155984"/>
                  <a:pt x="1146324" y="156104"/>
                </a:cubicBezTo>
                <a:lnTo>
                  <a:pt x="1145600" y="157009"/>
                </a:lnTo>
                <a:cubicBezTo>
                  <a:pt x="1144876" y="155682"/>
                  <a:pt x="1144454" y="154898"/>
                  <a:pt x="1144334" y="154657"/>
                </a:cubicBezTo>
                <a:cubicBezTo>
                  <a:pt x="1144213" y="154295"/>
                  <a:pt x="1144032" y="153812"/>
                  <a:pt x="1143791" y="153209"/>
                </a:cubicBezTo>
                <a:cubicBezTo>
                  <a:pt x="1143550" y="152605"/>
                  <a:pt x="1143429" y="152063"/>
                  <a:pt x="1143429" y="151580"/>
                </a:cubicBezTo>
                <a:cubicBezTo>
                  <a:pt x="1143429" y="151339"/>
                  <a:pt x="1143550" y="150856"/>
                  <a:pt x="1143791" y="150132"/>
                </a:cubicBezTo>
                <a:lnTo>
                  <a:pt x="1143791" y="149227"/>
                </a:lnTo>
                <a:cubicBezTo>
                  <a:pt x="1143791" y="148745"/>
                  <a:pt x="1143851" y="148383"/>
                  <a:pt x="1143972" y="148141"/>
                </a:cubicBezTo>
                <a:cubicBezTo>
                  <a:pt x="1143972" y="147779"/>
                  <a:pt x="1144092" y="147237"/>
                  <a:pt x="1144334" y="146513"/>
                </a:cubicBezTo>
                <a:cubicBezTo>
                  <a:pt x="1144334" y="146151"/>
                  <a:pt x="1144394" y="145909"/>
                  <a:pt x="1144515" y="145789"/>
                </a:cubicBezTo>
                <a:cubicBezTo>
                  <a:pt x="1145118" y="145186"/>
                  <a:pt x="1145782" y="144039"/>
                  <a:pt x="1146505" y="142350"/>
                </a:cubicBezTo>
                <a:cubicBezTo>
                  <a:pt x="1146747" y="141747"/>
                  <a:pt x="1147229" y="140842"/>
                  <a:pt x="1147953" y="139636"/>
                </a:cubicBezTo>
                <a:lnTo>
                  <a:pt x="1148858" y="137283"/>
                </a:lnTo>
                <a:lnTo>
                  <a:pt x="1153202" y="127872"/>
                </a:lnTo>
                <a:lnTo>
                  <a:pt x="1155735" y="122262"/>
                </a:lnTo>
                <a:lnTo>
                  <a:pt x="1157545" y="118281"/>
                </a:lnTo>
                <a:lnTo>
                  <a:pt x="1158812" y="115204"/>
                </a:lnTo>
                <a:lnTo>
                  <a:pt x="1162069" y="106517"/>
                </a:lnTo>
                <a:cubicBezTo>
                  <a:pt x="1162190" y="106155"/>
                  <a:pt x="1162220" y="105793"/>
                  <a:pt x="1162160" y="105431"/>
                </a:cubicBezTo>
                <a:cubicBezTo>
                  <a:pt x="1162099" y="105069"/>
                  <a:pt x="1162069" y="104768"/>
                  <a:pt x="1162069" y="104526"/>
                </a:cubicBezTo>
                <a:cubicBezTo>
                  <a:pt x="1162069" y="104406"/>
                  <a:pt x="1161828" y="104345"/>
                  <a:pt x="1161345" y="104345"/>
                </a:cubicBezTo>
                <a:cubicBezTo>
                  <a:pt x="1161104" y="104345"/>
                  <a:pt x="1160863" y="104466"/>
                  <a:pt x="1160621" y="104707"/>
                </a:cubicBezTo>
                <a:cubicBezTo>
                  <a:pt x="1160018" y="105069"/>
                  <a:pt x="1159174" y="105250"/>
                  <a:pt x="1158088" y="105250"/>
                </a:cubicBezTo>
                <a:lnTo>
                  <a:pt x="1156821" y="105250"/>
                </a:lnTo>
                <a:cubicBezTo>
                  <a:pt x="1156338" y="105250"/>
                  <a:pt x="1155976" y="105401"/>
                  <a:pt x="1155735" y="105703"/>
                </a:cubicBezTo>
                <a:cubicBezTo>
                  <a:pt x="1155494" y="106004"/>
                  <a:pt x="1155313" y="106216"/>
                  <a:pt x="1155192" y="106336"/>
                </a:cubicBezTo>
                <a:lnTo>
                  <a:pt x="1151573" y="112308"/>
                </a:lnTo>
                <a:lnTo>
                  <a:pt x="1149582" y="114661"/>
                </a:lnTo>
                <a:lnTo>
                  <a:pt x="1145782" y="118823"/>
                </a:lnTo>
                <a:lnTo>
                  <a:pt x="1144153" y="120995"/>
                </a:lnTo>
                <a:cubicBezTo>
                  <a:pt x="1143670" y="120633"/>
                  <a:pt x="1143007" y="120633"/>
                  <a:pt x="1142162" y="120995"/>
                </a:cubicBezTo>
                <a:cubicBezTo>
                  <a:pt x="1141679" y="121357"/>
                  <a:pt x="1141197" y="121538"/>
                  <a:pt x="1140714" y="121538"/>
                </a:cubicBezTo>
                <a:cubicBezTo>
                  <a:pt x="1140111" y="121538"/>
                  <a:pt x="1139568" y="121357"/>
                  <a:pt x="1139086" y="120995"/>
                </a:cubicBezTo>
                <a:cubicBezTo>
                  <a:pt x="1138965" y="120754"/>
                  <a:pt x="1138844" y="120452"/>
                  <a:pt x="1138724" y="120090"/>
                </a:cubicBezTo>
                <a:cubicBezTo>
                  <a:pt x="1138603" y="119728"/>
                  <a:pt x="1138542" y="119366"/>
                  <a:pt x="1138542" y="119004"/>
                </a:cubicBezTo>
                <a:cubicBezTo>
                  <a:pt x="1138542" y="118643"/>
                  <a:pt x="1138603" y="118401"/>
                  <a:pt x="1138724" y="118281"/>
                </a:cubicBezTo>
                <a:cubicBezTo>
                  <a:pt x="1138844" y="118160"/>
                  <a:pt x="1139689" y="117134"/>
                  <a:pt x="1141257" y="115204"/>
                </a:cubicBezTo>
                <a:lnTo>
                  <a:pt x="1142524" y="113394"/>
                </a:lnTo>
                <a:lnTo>
                  <a:pt x="1145420" y="109232"/>
                </a:lnTo>
                <a:cubicBezTo>
                  <a:pt x="1145661" y="108870"/>
                  <a:pt x="1145872" y="108568"/>
                  <a:pt x="1146053" y="108327"/>
                </a:cubicBezTo>
                <a:cubicBezTo>
                  <a:pt x="1146234" y="108086"/>
                  <a:pt x="1146445" y="107784"/>
                  <a:pt x="1146686" y="107422"/>
                </a:cubicBezTo>
                <a:cubicBezTo>
                  <a:pt x="1149341" y="103320"/>
                  <a:pt x="1151090" y="100726"/>
                  <a:pt x="1151935" y="99640"/>
                </a:cubicBezTo>
                <a:cubicBezTo>
                  <a:pt x="1152658" y="98675"/>
                  <a:pt x="1154348" y="96684"/>
                  <a:pt x="1157002" y="93668"/>
                </a:cubicBezTo>
                <a:cubicBezTo>
                  <a:pt x="1157605" y="93065"/>
                  <a:pt x="1158088" y="92763"/>
                  <a:pt x="1158450" y="92763"/>
                </a:cubicBezTo>
                <a:cubicBezTo>
                  <a:pt x="1158932" y="92763"/>
                  <a:pt x="1159355" y="93004"/>
                  <a:pt x="1159717" y="93487"/>
                </a:cubicBezTo>
                <a:close/>
                <a:moveTo>
                  <a:pt x="840429" y="91496"/>
                </a:moveTo>
                <a:cubicBezTo>
                  <a:pt x="839584" y="91496"/>
                  <a:pt x="838559" y="91617"/>
                  <a:pt x="837352" y="91858"/>
                </a:cubicBezTo>
                <a:cubicBezTo>
                  <a:pt x="836508" y="91979"/>
                  <a:pt x="835422" y="92039"/>
                  <a:pt x="834095" y="92039"/>
                </a:cubicBezTo>
                <a:cubicBezTo>
                  <a:pt x="832768" y="92039"/>
                  <a:pt x="831682" y="92100"/>
                  <a:pt x="830837" y="92220"/>
                </a:cubicBezTo>
                <a:cubicBezTo>
                  <a:pt x="827218" y="92461"/>
                  <a:pt x="824383" y="92703"/>
                  <a:pt x="822332" y="92944"/>
                </a:cubicBezTo>
                <a:cubicBezTo>
                  <a:pt x="820763" y="93065"/>
                  <a:pt x="818833" y="93366"/>
                  <a:pt x="816540" y="93849"/>
                </a:cubicBezTo>
                <a:cubicBezTo>
                  <a:pt x="813162" y="94573"/>
                  <a:pt x="810628" y="95176"/>
                  <a:pt x="808939" y="95659"/>
                </a:cubicBezTo>
                <a:cubicBezTo>
                  <a:pt x="806285" y="96383"/>
                  <a:pt x="804234" y="96865"/>
                  <a:pt x="802786" y="97106"/>
                </a:cubicBezTo>
                <a:cubicBezTo>
                  <a:pt x="801821" y="97348"/>
                  <a:pt x="801338" y="97951"/>
                  <a:pt x="801338" y="98916"/>
                </a:cubicBezTo>
                <a:lnTo>
                  <a:pt x="800796" y="107422"/>
                </a:lnTo>
                <a:cubicBezTo>
                  <a:pt x="800796" y="107543"/>
                  <a:pt x="800886" y="107694"/>
                  <a:pt x="801067" y="107874"/>
                </a:cubicBezTo>
                <a:cubicBezTo>
                  <a:pt x="801248" y="108055"/>
                  <a:pt x="801399" y="108086"/>
                  <a:pt x="801519" y="107965"/>
                </a:cubicBezTo>
                <a:cubicBezTo>
                  <a:pt x="802243" y="107844"/>
                  <a:pt x="803269" y="107663"/>
                  <a:pt x="804596" y="107422"/>
                </a:cubicBezTo>
                <a:cubicBezTo>
                  <a:pt x="805923" y="107181"/>
                  <a:pt x="807130" y="107000"/>
                  <a:pt x="808216" y="106879"/>
                </a:cubicBezTo>
                <a:cubicBezTo>
                  <a:pt x="810266" y="106517"/>
                  <a:pt x="813042" y="106095"/>
                  <a:pt x="816540" y="105612"/>
                </a:cubicBezTo>
                <a:cubicBezTo>
                  <a:pt x="817747" y="105371"/>
                  <a:pt x="819164" y="105160"/>
                  <a:pt x="820793" y="104979"/>
                </a:cubicBezTo>
                <a:cubicBezTo>
                  <a:pt x="822422" y="104798"/>
                  <a:pt x="823659" y="104647"/>
                  <a:pt x="824503" y="104526"/>
                </a:cubicBezTo>
                <a:lnTo>
                  <a:pt x="828847" y="103984"/>
                </a:lnTo>
                <a:lnTo>
                  <a:pt x="837352" y="103260"/>
                </a:lnTo>
                <a:cubicBezTo>
                  <a:pt x="839404" y="103139"/>
                  <a:pt x="842360" y="103079"/>
                  <a:pt x="846220" y="103079"/>
                </a:cubicBezTo>
                <a:cubicBezTo>
                  <a:pt x="846944" y="103079"/>
                  <a:pt x="848754" y="103139"/>
                  <a:pt x="851650" y="103260"/>
                </a:cubicBezTo>
                <a:cubicBezTo>
                  <a:pt x="854545" y="103380"/>
                  <a:pt x="857320" y="103682"/>
                  <a:pt x="859974" y="104165"/>
                </a:cubicBezTo>
                <a:lnTo>
                  <a:pt x="861603" y="104707"/>
                </a:lnTo>
                <a:cubicBezTo>
                  <a:pt x="862206" y="104949"/>
                  <a:pt x="862206" y="105250"/>
                  <a:pt x="861603" y="105612"/>
                </a:cubicBezTo>
                <a:lnTo>
                  <a:pt x="860155" y="106336"/>
                </a:lnTo>
                <a:cubicBezTo>
                  <a:pt x="859673" y="106457"/>
                  <a:pt x="859190" y="106547"/>
                  <a:pt x="858708" y="106608"/>
                </a:cubicBezTo>
                <a:cubicBezTo>
                  <a:pt x="858225" y="106668"/>
                  <a:pt x="857742" y="106819"/>
                  <a:pt x="857260" y="107060"/>
                </a:cubicBezTo>
                <a:lnTo>
                  <a:pt x="854364" y="108508"/>
                </a:lnTo>
                <a:cubicBezTo>
                  <a:pt x="852554" y="109232"/>
                  <a:pt x="850624" y="109594"/>
                  <a:pt x="848573" y="109594"/>
                </a:cubicBezTo>
                <a:lnTo>
                  <a:pt x="837172" y="109413"/>
                </a:lnTo>
                <a:lnTo>
                  <a:pt x="830294" y="109956"/>
                </a:lnTo>
                <a:cubicBezTo>
                  <a:pt x="829450" y="109956"/>
                  <a:pt x="828274" y="110016"/>
                  <a:pt x="826766" y="110137"/>
                </a:cubicBezTo>
                <a:cubicBezTo>
                  <a:pt x="825257" y="110257"/>
                  <a:pt x="823960" y="110378"/>
                  <a:pt x="822874" y="110499"/>
                </a:cubicBezTo>
                <a:cubicBezTo>
                  <a:pt x="815877" y="111102"/>
                  <a:pt x="811533" y="111524"/>
                  <a:pt x="809844" y="111765"/>
                </a:cubicBezTo>
                <a:cubicBezTo>
                  <a:pt x="808396" y="111886"/>
                  <a:pt x="805440" y="112489"/>
                  <a:pt x="800976" y="113575"/>
                </a:cubicBezTo>
                <a:cubicBezTo>
                  <a:pt x="800856" y="113575"/>
                  <a:pt x="800735" y="113636"/>
                  <a:pt x="800615" y="113756"/>
                </a:cubicBezTo>
                <a:cubicBezTo>
                  <a:pt x="800494" y="113877"/>
                  <a:pt x="800434" y="114058"/>
                  <a:pt x="800434" y="114299"/>
                </a:cubicBezTo>
                <a:lnTo>
                  <a:pt x="800072" y="119728"/>
                </a:lnTo>
                <a:cubicBezTo>
                  <a:pt x="800072" y="121176"/>
                  <a:pt x="800011" y="122322"/>
                  <a:pt x="799891" y="123167"/>
                </a:cubicBezTo>
                <a:cubicBezTo>
                  <a:pt x="799891" y="123891"/>
                  <a:pt x="800192" y="124192"/>
                  <a:pt x="800796" y="124072"/>
                </a:cubicBezTo>
                <a:cubicBezTo>
                  <a:pt x="801158" y="123951"/>
                  <a:pt x="801700" y="123740"/>
                  <a:pt x="802424" y="123438"/>
                </a:cubicBezTo>
                <a:cubicBezTo>
                  <a:pt x="803148" y="123137"/>
                  <a:pt x="803691" y="122805"/>
                  <a:pt x="804053" y="122443"/>
                </a:cubicBezTo>
                <a:cubicBezTo>
                  <a:pt x="804898" y="121840"/>
                  <a:pt x="805561" y="121478"/>
                  <a:pt x="806044" y="121357"/>
                </a:cubicBezTo>
                <a:cubicBezTo>
                  <a:pt x="807371" y="121236"/>
                  <a:pt x="808909" y="120965"/>
                  <a:pt x="810659" y="120543"/>
                </a:cubicBezTo>
                <a:cubicBezTo>
                  <a:pt x="812408" y="120120"/>
                  <a:pt x="813826" y="119789"/>
                  <a:pt x="814912" y="119547"/>
                </a:cubicBezTo>
                <a:cubicBezTo>
                  <a:pt x="819979" y="118823"/>
                  <a:pt x="824081" y="118341"/>
                  <a:pt x="827218" y="118100"/>
                </a:cubicBezTo>
                <a:cubicBezTo>
                  <a:pt x="832768" y="117738"/>
                  <a:pt x="838378" y="117557"/>
                  <a:pt x="844048" y="117557"/>
                </a:cubicBezTo>
                <a:cubicBezTo>
                  <a:pt x="845858" y="117557"/>
                  <a:pt x="848694" y="117677"/>
                  <a:pt x="852554" y="117919"/>
                </a:cubicBezTo>
                <a:cubicBezTo>
                  <a:pt x="853158" y="117919"/>
                  <a:pt x="853520" y="118220"/>
                  <a:pt x="853640" y="118823"/>
                </a:cubicBezTo>
                <a:cubicBezTo>
                  <a:pt x="853640" y="118944"/>
                  <a:pt x="853821" y="119185"/>
                  <a:pt x="854183" y="119547"/>
                </a:cubicBezTo>
                <a:cubicBezTo>
                  <a:pt x="854183" y="119547"/>
                  <a:pt x="854666" y="120030"/>
                  <a:pt x="855631" y="120995"/>
                </a:cubicBezTo>
                <a:cubicBezTo>
                  <a:pt x="854545" y="121236"/>
                  <a:pt x="853821" y="121659"/>
                  <a:pt x="853459" y="122262"/>
                </a:cubicBezTo>
                <a:lnTo>
                  <a:pt x="853278" y="122262"/>
                </a:lnTo>
                <a:lnTo>
                  <a:pt x="848935" y="123891"/>
                </a:lnTo>
                <a:cubicBezTo>
                  <a:pt x="848694" y="124011"/>
                  <a:pt x="848452" y="124132"/>
                  <a:pt x="848211" y="124253"/>
                </a:cubicBezTo>
                <a:cubicBezTo>
                  <a:pt x="847970" y="124373"/>
                  <a:pt x="847668" y="124434"/>
                  <a:pt x="847306" y="124434"/>
                </a:cubicBezTo>
                <a:cubicBezTo>
                  <a:pt x="845134" y="124675"/>
                  <a:pt x="843626" y="124796"/>
                  <a:pt x="842782" y="124796"/>
                </a:cubicBezTo>
                <a:cubicBezTo>
                  <a:pt x="841213" y="124916"/>
                  <a:pt x="838921" y="124977"/>
                  <a:pt x="835905" y="124977"/>
                </a:cubicBezTo>
                <a:lnTo>
                  <a:pt x="827580" y="125520"/>
                </a:lnTo>
                <a:cubicBezTo>
                  <a:pt x="826735" y="125520"/>
                  <a:pt x="825288" y="125520"/>
                  <a:pt x="823236" y="125520"/>
                </a:cubicBezTo>
                <a:cubicBezTo>
                  <a:pt x="821185" y="125520"/>
                  <a:pt x="819376" y="125580"/>
                  <a:pt x="817807" y="125701"/>
                </a:cubicBezTo>
                <a:cubicBezTo>
                  <a:pt x="815394" y="125942"/>
                  <a:pt x="811473" y="126545"/>
                  <a:pt x="806044" y="127510"/>
                </a:cubicBezTo>
                <a:cubicBezTo>
                  <a:pt x="805440" y="127631"/>
                  <a:pt x="804777" y="127812"/>
                  <a:pt x="804053" y="128053"/>
                </a:cubicBezTo>
                <a:cubicBezTo>
                  <a:pt x="803329" y="128295"/>
                  <a:pt x="802424" y="128536"/>
                  <a:pt x="801338" y="128777"/>
                </a:cubicBezTo>
                <a:cubicBezTo>
                  <a:pt x="800615" y="129139"/>
                  <a:pt x="800253" y="129682"/>
                  <a:pt x="800253" y="130406"/>
                </a:cubicBezTo>
                <a:lnTo>
                  <a:pt x="800434" y="132759"/>
                </a:lnTo>
                <a:lnTo>
                  <a:pt x="800796" y="138550"/>
                </a:lnTo>
                <a:lnTo>
                  <a:pt x="802243" y="138007"/>
                </a:lnTo>
                <a:cubicBezTo>
                  <a:pt x="803329" y="137524"/>
                  <a:pt x="804656" y="137223"/>
                  <a:pt x="806225" y="137102"/>
                </a:cubicBezTo>
                <a:cubicBezTo>
                  <a:pt x="807793" y="136981"/>
                  <a:pt x="808939" y="136861"/>
                  <a:pt x="809663" y="136740"/>
                </a:cubicBezTo>
                <a:cubicBezTo>
                  <a:pt x="812438" y="136137"/>
                  <a:pt x="816721" y="135353"/>
                  <a:pt x="822512" y="134387"/>
                </a:cubicBezTo>
                <a:lnTo>
                  <a:pt x="828847" y="133663"/>
                </a:lnTo>
                <a:lnTo>
                  <a:pt x="835362" y="133301"/>
                </a:lnTo>
                <a:lnTo>
                  <a:pt x="844954" y="132578"/>
                </a:lnTo>
                <a:lnTo>
                  <a:pt x="855450" y="132759"/>
                </a:lnTo>
                <a:cubicBezTo>
                  <a:pt x="857018" y="132759"/>
                  <a:pt x="858225" y="132819"/>
                  <a:pt x="859070" y="132940"/>
                </a:cubicBezTo>
                <a:cubicBezTo>
                  <a:pt x="859552" y="132940"/>
                  <a:pt x="859914" y="133181"/>
                  <a:pt x="860155" y="133663"/>
                </a:cubicBezTo>
                <a:lnTo>
                  <a:pt x="861060" y="134206"/>
                </a:lnTo>
                <a:lnTo>
                  <a:pt x="861965" y="135292"/>
                </a:lnTo>
                <a:lnTo>
                  <a:pt x="862508" y="136016"/>
                </a:lnTo>
                <a:lnTo>
                  <a:pt x="862689" y="135111"/>
                </a:lnTo>
                <a:cubicBezTo>
                  <a:pt x="862810" y="134025"/>
                  <a:pt x="862870" y="132457"/>
                  <a:pt x="862870" y="130406"/>
                </a:cubicBezTo>
                <a:lnTo>
                  <a:pt x="862870" y="113937"/>
                </a:lnTo>
                <a:cubicBezTo>
                  <a:pt x="862870" y="109352"/>
                  <a:pt x="862810" y="105974"/>
                  <a:pt x="862689" y="103803"/>
                </a:cubicBezTo>
                <a:cubicBezTo>
                  <a:pt x="862689" y="102234"/>
                  <a:pt x="862568" y="99761"/>
                  <a:pt x="862327" y="96383"/>
                </a:cubicBezTo>
                <a:cubicBezTo>
                  <a:pt x="862327" y="95779"/>
                  <a:pt x="861965" y="95297"/>
                  <a:pt x="861241" y="94935"/>
                </a:cubicBezTo>
                <a:cubicBezTo>
                  <a:pt x="860155" y="94693"/>
                  <a:pt x="858708" y="94271"/>
                  <a:pt x="856898" y="93668"/>
                </a:cubicBezTo>
                <a:cubicBezTo>
                  <a:pt x="855088" y="93065"/>
                  <a:pt x="853580" y="92703"/>
                  <a:pt x="852373" y="92582"/>
                </a:cubicBezTo>
                <a:cubicBezTo>
                  <a:pt x="850202" y="92341"/>
                  <a:pt x="848694" y="92220"/>
                  <a:pt x="847849" y="92220"/>
                </a:cubicBezTo>
                <a:cubicBezTo>
                  <a:pt x="846763" y="92100"/>
                  <a:pt x="845496" y="91949"/>
                  <a:pt x="844048" y="91768"/>
                </a:cubicBezTo>
                <a:cubicBezTo>
                  <a:pt x="842601" y="91587"/>
                  <a:pt x="841394" y="91496"/>
                  <a:pt x="840429" y="91496"/>
                </a:cubicBezTo>
                <a:close/>
                <a:moveTo>
                  <a:pt x="1375439" y="88420"/>
                </a:moveTo>
                <a:cubicBezTo>
                  <a:pt x="1375559" y="89626"/>
                  <a:pt x="1375318" y="90953"/>
                  <a:pt x="1374715" y="92401"/>
                </a:cubicBezTo>
                <a:cubicBezTo>
                  <a:pt x="1374594" y="92642"/>
                  <a:pt x="1374383" y="92914"/>
                  <a:pt x="1374082" y="93216"/>
                </a:cubicBezTo>
                <a:cubicBezTo>
                  <a:pt x="1373780" y="93517"/>
                  <a:pt x="1373629" y="93789"/>
                  <a:pt x="1373629" y="94030"/>
                </a:cubicBezTo>
                <a:lnTo>
                  <a:pt x="1373267" y="94573"/>
                </a:lnTo>
                <a:cubicBezTo>
                  <a:pt x="1372302" y="95055"/>
                  <a:pt x="1371518" y="95297"/>
                  <a:pt x="1370914" y="95297"/>
                </a:cubicBezTo>
                <a:cubicBezTo>
                  <a:pt x="1370673" y="95297"/>
                  <a:pt x="1370311" y="95417"/>
                  <a:pt x="1369828" y="95659"/>
                </a:cubicBezTo>
                <a:lnTo>
                  <a:pt x="1367838" y="96926"/>
                </a:lnTo>
                <a:lnTo>
                  <a:pt x="1364942" y="97649"/>
                </a:lnTo>
                <a:cubicBezTo>
                  <a:pt x="1364460" y="97770"/>
                  <a:pt x="1363917" y="97951"/>
                  <a:pt x="1363313" y="98192"/>
                </a:cubicBezTo>
                <a:cubicBezTo>
                  <a:pt x="1362710" y="98434"/>
                  <a:pt x="1362228" y="98615"/>
                  <a:pt x="1361866" y="98735"/>
                </a:cubicBezTo>
                <a:cubicBezTo>
                  <a:pt x="1361142" y="99459"/>
                  <a:pt x="1360478" y="99942"/>
                  <a:pt x="1359875" y="100183"/>
                </a:cubicBezTo>
                <a:lnTo>
                  <a:pt x="1358608" y="100545"/>
                </a:lnTo>
                <a:lnTo>
                  <a:pt x="1353541" y="103622"/>
                </a:lnTo>
                <a:cubicBezTo>
                  <a:pt x="1352093" y="104587"/>
                  <a:pt x="1351188" y="105250"/>
                  <a:pt x="1350826" y="105612"/>
                </a:cubicBezTo>
                <a:cubicBezTo>
                  <a:pt x="1350344" y="105974"/>
                  <a:pt x="1349891" y="106306"/>
                  <a:pt x="1349469" y="106608"/>
                </a:cubicBezTo>
                <a:cubicBezTo>
                  <a:pt x="1349046" y="106909"/>
                  <a:pt x="1348594" y="107241"/>
                  <a:pt x="1348112" y="107603"/>
                </a:cubicBezTo>
                <a:cubicBezTo>
                  <a:pt x="1347870" y="108086"/>
                  <a:pt x="1347448" y="108478"/>
                  <a:pt x="1346845" y="108779"/>
                </a:cubicBezTo>
                <a:cubicBezTo>
                  <a:pt x="1346242" y="109081"/>
                  <a:pt x="1345819" y="109292"/>
                  <a:pt x="1345578" y="109413"/>
                </a:cubicBezTo>
                <a:cubicBezTo>
                  <a:pt x="1344492" y="110499"/>
                  <a:pt x="1343587" y="111283"/>
                  <a:pt x="1342863" y="111765"/>
                </a:cubicBezTo>
                <a:lnTo>
                  <a:pt x="1342682" y="111946"/>
                </a:lnTo>
                <a:lnTo>
                  <a:pt x="1341054" y="113575"/>
                </a:lnTo>
                <a:lnTo>
                  <a:pt x="1338339" y="115747"/>
                </a:lnTo>
                <a:cubicBezTo>
                  <a:pt x="1338339" y="115747"/>
                  <a:pt x="1338369" y="115777"/>
                  <a:pt x="1338429" y="115837"/>
                </a:cubicBezTo>
                <a:cubicBezTo>
                  <a:pt x="1338490" y="115898"/>
                  <a:pt x="1338520" y="115928"/>
                  <a:pt x="1338520" y="115928"/>
                </a:cubicBezTo>
                <a:cubicBezTo>
                  <a:pt x="1338640" y="115928"/>
                  <a:pt x="1338882" y="115958"/>
                  <a:pt x="1339244" y="116018"/>
                </a:cubicBezTo>
                <a:cubicBezTo>
                  <a:pt x="1339606" y="116079"/>
                  <a:pt x="1339847" y="116049"/>
                  <a:pt x="1339968" y="115928"/>
                </a:cubicBezTo>
                <a:cubicBezTo>
                  <a:pt x="1341415" y="115687"/>
                  <a:pt x="1342381" y="115445"/>
                  <a:pt x="1342863" y="115204"/>
                </a:cubicBezTo>
                <a:cubicBezTo>
                  <a:pt x="1343466" y="115083"/>
                  <a:pt x="1344100" y="114963"/>
                  <a:pt x="1344764" y="114842"/>
                </a:cubicBezTo>
                <a:cubicBezTo>
                  <a:pt x="1345427" y="114721"/>
                  <a:pt x="1346060" y="114601"/>
                  <a:pt x="1346664" y="114480"/>
                </a:cubicBezTo>
                <a:cubicBezTo>
                  <a:pt x="1348473" y="114118"/>
                  <a:pt x="1350102" y="113696"/>
                  <a:pt x="1351550" y="113213"/>
                </a:cubicBezTo>
                <a:cubicBezTo>
                  <a:pt x="1352274" y="112972"/>
                  <a:pt x="1353028" y="112761"/>
                  <a:pt x="1353812" y="112580"/>
                </a:cubicBezTo>
                <a:cubicBezTo>
                  <a:pt x="1354596" y="112399"/>
                  <a:pt x="1355350" y="112188"/>
                  <a:pt x="1356074" y="111946"/>
                </a:cubicBezTo>
                <a:cubicBezTo>
                  <a:pt x="1356557" y="111826"/>
                  <a:pt x="1357190" y="111675"/>
                  <a:pt x="1357975" y="111494"/>
                </a:cubicBezTo>
                <a:cubicBezTo>
                  <a:pt x="1358759" y="111313"/>
                  <a:pt x="1359392" y="111102"/>
                  <a:pt x="1359875" y="110861"/>
                </a:cubicBezTo>
                <a:cubicBezTo>
                  <a:pt x="1360720" y="110499"/>
                  <a:pt x="1362107" y="110016"/>
                  <a:pt x="1364037" y="109413"/>
                </a:cubicBezTo>
                <a:cubicBezTo>
                  <a:pt x="1364761" y="109171"/>
                  <a:pt x="1365606" y="108900"/>
                  <a:pt x="1366571" y="108598"/>
                </a:cubicBezTo>
                <a:cubicBezTo>
                  <a:pt x="1367536" y="108297"/>
                  <a:pt x="1368622" y="108025"/>
                  <a:pt x="1369828" y="107784"/>
                </a:cubicBezTo>
                <a:cubicBezTo>
                  <a:pt x="1371035" y="107422"/>
                  <a:pt x="1371880" y="106758"/>
                  <a:pt x="1372362" y="105793"/>
                </a:cubicBezTo>
                <a:cubicBezTo>
                  <a:pt x="1372965" y="104466"/>
                  <a:pt x="1373931" y="103622"/>
                  <a:pt x="1375258" y="103260"/>
                </a:cubicBezTo>
                <a:lnTo>
                  <a:pt x="1375620" y="104526"/>
                </a:lnTo>
                <a:lnTo>
                  <a:pt x="1375801" y="103984"/>
                </a:lnTo>
                <a:lnTo>
                  <a:pt x="1376525" y="98192"/>
                </a:lnTo>
                <a:cubicBezTo>
                  <a:pt x="1376766" y="97227"/>
                  <a:pt x="1376886" y="96322"/>
                  <a:pt x="1376886" y="95478"/>
                </a:cubicBezTo>
                <a:lnTo>
                  <a:pt x="1377972" y="90048"/>
                </a:lnTo>
                <a:lnTo>
                  <a:pt x="1377972" y="88601"/>
                </a:lnTo>
                <a:lnTo>
                  <a:pt x="1377791" y="88420"/>
                </a:lnTo>
                <a:close/>
                <a:moveTo>
                  <a:pt x="847849" y="84981"/>
                </a:moveTo>
                <a:cubicBezTo>
                  <a:pt x="852796" y="85222"/>
                  <a:pt x="856777" y="85886"/>
                  <a:pt x="859793" y="86972"/>
                </a:cubicBezTo>
                <a:cubicBezTo>
                  <a:pt x="860517" y="87093"/>
                  <a:pt x="861392" y="87394"/>
                  <a:pt x="862418" y="87877"/>
                </a:cubicBezTo>
                <a:cubicBezTo>
                  <a:pt x="863443" y="88359"/>
                  <a:pt x="864318" y="88721"/>
                  <a:pt x="865042" y="88963"/>
                </a:cubicBezTo>
                <a:cubicBezTo>
                  <a:pt x="866972" y="89807"/>
                  <a:pt x="868902" y="91074"/>
                  <a:pt x="870833" y="92763"/>
                </a:cubicBezTo>
                <a:lnTo>
                  <a:pt x="871557" y="93849"/>
                </a:lnTo>
                <a:cubicBezTo>
                  <a:pt x="871919" y="94693"/>
                  <a:pt x="871858" y="95779"/>
                  <a:pt x="871376" y="97106"/>
                </a:cubicBezTo>
                <a:cubicBezTo>
                  <a:pt x="871134" y="98313"/>
                  <a:pt x="870893" y="99761"/>
                  <a:pt x="870652" y="101450"/>
                </a:cubicBezTo>
                <a:cubicBezTo>
                  <a:pt x="870411" y="103742"/>
                  <a:pt x="870169" y="107060"/>
                  <a:pt x="869928" y="111404"/>
                </a:cubicBezTo>
                <a:cubicBezTo>
                  <a:pt x="869928" y="113575"/>
                  <a:pt x="869868" y="115264"/>
                  <a:pt x="869747" y="116471"/>
                </a:cubicBezTo>
                <a:cubicBezTo>
                  <a:pt x="869626" y="117677"/>
                  <a:pt x="869445" y="118733"/>
                  <a:pt x="869204" y="119638"/>
                </a:cubicBezTo>
                <a:cubicBezTo>
                  <a:pt x="868963" y="120543"/>
                  <a:pt x="868782" y="121297"/>
                  <a:pt x="868661" y="121900"/>
                </a:cubicBezTo>
                <a:cubicBezTo>
                  <a:pt x="868299" y="123469"/>
                  <a:pt x="867877" y="125821"/>
                  <a:pt x="867394" y="128958"/>
                </a:cubicBezTo>
                <a:cubicBezTo>
                  <a:pt x="867394" y="129079"/>
                  <a:pt x="867274" y="129501"/>
                  <a:pt x="867032" y="130225"/>
                </a:cubicBezTo>
                <a:lnTo>
                  <a:pt x="865946" y="132578"/>
                </a:lnTo>
                <a:cubicBezTo>
                  <a:pt x="865464" y="133663"/>
                  <a:pt x="864921" y="134327"/>
                  <a:pt x="864318" y="134568"/>
                </a:cubicBezTo>
                <a:cubicBezTo>
                  <a:pt x="863714" y="134689"/>
                  <a:pt x="863413" y="135111"/>
                  <a:pt x="863413" y="135835"/>
                </a:cubicBezTo>
                <a:lnTo>
                  <a:pt x="863413" y="136378"/>
                </a:lnTo>
                <a:cubicBezTo>
                  <a:pt x="863534" y="136861"/>
                  <a:pt x="863352" y="137162"/>
                  <a:pt x="862870" y="137283"/>
                </a:cubicBezTo>
                <a:cubicBezTo>
                  <a:pt x="861302" y="137645"/>
                  <a:pt x="859854" y="138248"/>
                  <a:pt x="858526" y="139093"/>
                </a:cubicBezTo>
                <a:cubicBezTo>
                  <a:pt x="858406" y="139334"/>
                  <a:pt x="858195" y="139636"/>
                  <a:pt x="857893" y="139998"/>
                </a:cubicBezTo>
                <a:cubicBezTo>
                  <a:pt x="857592" y="140360"/>
                  <a:pt x="857260" y="140601"/>
                  <a:pt x="856898" y="140721"/>
                </a:cubicBezTo>
                <a:cubicBezTo>
                  <a:pt x="855812" y="141325"/>
                  <a:pt x="854666" y="141687"/>
                  <a:pt x="853459" y="141807"/>
                </a:cubicBezTo>
                <a:cubicBezTo>
                  <a:pt x="851288" y="142049"/>
                  <a:pt x="848271" y="142290"/>
                  <a:pt x="844410" y="142531"/>
                </a:cubicBezTo>
                <a:cubicBezTo>
                  <a:pt x="843204" y="142531"/>
                  <a:pt x="841847" y="142622"/>
                  <a:pt x="840338" y="142803"/>
                </a:cubicBezTo>
                <a:cubicBezTo>
                  <a:pt x="838830" y="142984"/>
                  <a:pt x="837714" y="143074"/>
                  <a:pt x="836990" y="143074"/>
                </a:cubicBezTo>
                <a:cubicBezTo>
                  <a:pt x="834698" y="143436"/>
                  <a:pt x="832406" y="143617"/>
                  <a:pt x="830113" y="143617"/>
                </a:cubicBezTo>
                <a:cubicBezTo>
                  <a:pt x="827459" y="143617"/>
                  <a:pt x="825468" y="143557"/>
                  <a:pt x="824141" y="143436"/>
                </a:cubicBezTo>
                <a:cubicBezTo>
                  <a:pt x="821728" y="143436"/>
                  <a:pt x="819858" y="143496"/>
                  <a:pt x="818531" y="143617"/>
                </a:cubicBezTo>
                <a:lnTo>
                  <a:pt x="807492" y="144522"/>
                </a:lnTo>
                <a:cubicBezTo>
                  <a:pt x="804113" y="145005"/>
                  <a:pt x="801399" y="145728"/>
                  <a:pt x="799348" y="146694"/>
                </a:cubicBezTo>
                <a:cubicBezTo>
                  <a:pt x="798986" y="146814"/>
                  <a:pt x="798503" y="147176"/>
                  <a:pt x="797900" y="147779"/>
                </a:cubicBezTo>
                <a:cubicBezTo>
                  <a:pt x="797779" y="147900"/>
                  <a:pt x="797508" y="147930"/>
                  <a:pt x="797086" y="147870"/>
                </a:cubicBezTo>
                <a:cubicBezTo>
                  <a:pt x="796663" y="147810"/>
                  <a:pt x="796332" y="147779"/>
                  <a:pt x="796090" y="147779"/>
                </a:cubicBezTo>
                <a:lnTo>
                  <a:pt x="794461" y="147056"/>
                </a:lnTo>
                <a:cubicBezTo>
                  <a:pt x="794341" y="146935"/>
                  <a:pt x="794190" y="146633"/>
                  <a:pt x="794009" y="146151"/>
                </a:cubicBezTo>
                <a:cubicBezTo>
                  <a:pt x="793828" y="145668"/>
                  <a:pt x="793436" y="145306"/>
                  <a:pt x="792833" y="145065"/>
                </a:cubicBezTo>
                <a:cubicBezTo>
                  <a:pt x="792350" y="145065"/>
                  <a:pt x="791807" y="144582"/>
                  <a:pt x="791204" y="143617"/>
                </a:cubicBezTo>
                <a:cubicBezTo>
                  <a:pt x="791083" y="143496"/>
                  <a:pt x="791083" y="143315"/>
                  <a:pt x="791204" y="143074"/>
                </a:cubicBezTo>
                <a:cubicBezTo>
                  <a:pt x="791324" y="142833"/>
                  <a:pt x="791506" y="142652"/>
                  <a:pt x="791747" y="142531"/>
                </a:cubicBezTo>
                <a:cubicBezTo>
                  <a:pt x="792229" y="142169"/>
                  <a:pt x="792622" y="141928"/>
                  <a:pt x="792923" y="141807"/>
                </a:cubicBezTo>
                <a:cubicBezTo>
                  <a:pt x="793225" y="141687"/>
                  <a:pt x="793436" y="141626"/>
                  <a:pt x="793556" y="141626"/>
                </a:cubicBezTo>
                <a:cubicBezTo>
                  <a:pt x="793918" y="141506"/>
                  <a:pt x="794190" y="141355"/>
                  <a:pt x="794371" y="141174"/>
                </a:cubicBezTo>
                <a:cubicBezTo>
                  <a:pt x="794552" y="140993"/>
                  <a:pt x="794703" y="140842"/>
                  <a:pt x="794823" y="140721"/>
                </a:cubicBezTo>
                <a:cubicBezTo>
                  <a:pt x="795065" y="140480"/>
                  <a:pt x="795276" y="140360"/>
                  <a:pt x="795457" y="140360"/>
                </a:cubicBezTo>
                <a:cubicBezTo>
                  <a:pt x="795638" y="140360"/>
                  <a:pt x="795789" y="140299"/>
                  <a:pt x="795909" y="140179"/>
                </a:cubicBezTo>
                <a:lnTo>
                  <a:pt x="797176" y="139998"/>
                </a:lnTo>
                <a:lnTo>
                  <a:pt x="796633" y="137283"/>
                </a:lnTo>
                <a:lnTo>
                  <a:pt x="795185" y="127872"/>
                </a:lnTo>
                <a:lnTo>
                  <a:pt x="794461" y="126243"/>
                </a:lnTo>
                <a:cubicBezTo>
                  <a:pt x="794099" y="125640"/>
                  <a:pt x="794039" y="125037"/>
                  <a:pt x="794280" y="124434"/>
                </a:cubicBezTo>
                <a:cubicBezTo>
                  <a:pt x="794401" y="124072"/>
                  <a:pt x="794431" y="123589"/>
                  <a:pt x="794371" y="122986"/>
                </a:cubicBezTo>
                <a:cubicBezTo>
                  <a:pt x="794311" y="122383"/>
                  <a:pt x="794280" y="121960"/>
                  <a:pt x="794280" y="121719"/>
                </a:cubicBezTo>
                <a:lnTo>
                  <a:pt x="794099" y="120995"/>
                </a:lnTo>
                <a:lnTo>
                  <a:pt x="793556" y="115204"/>
                </a:lnTo>
                <a:cubicBezTo>
                  <a:pt x="793556" y="114239"/>
                  <a:pt x="793074" y="113032"/>
                  <a:pt x="792109" y="111584"/>
                </a:cubicBezTo>
                <a:cubicBezTo>
                  <a:pt x="791988" y="111464"/>
                  <a:pt x="791898" y="111313"/>
                  <a:pt x="791837" y="111132"/>
                </a:cubicBezTo>
                <a:cubicBezTo>
                  <a:pt x="791777" y="110951"/>
                  <a:pt x="791807" y="110800"/>
                  <a:pt x="791928" y="110680"/>
                </a:cubicBezTo>
                <a:cubicBezTo>
                  <a:pt x="792772" y="109714"/>
                  <a:pt x="793194" y="108327"/>
                  <a:pt x="793194" y="106517"/>
                </a:cubicBezTo>
                <a:lnTo>
                  <a:pt x="793014" y="103079"/>
                </a:lnTo>
                <a:cubicBezTo>
                  <a:pt x="793014" y="100666"/>
                  <a:pt x="792531" y="98554"/>
                  <a:pt x="791566" y="96745"/>
                </a:cubicBezTo>
                <a:cubicBezTo>
                  <a:pt x="791204" y="96141"/>
                  <a:pt x="791023" y="95719"/>
                  <a:pt x="791023" y="95478"/>
                </a:cubicBezTo>
                <a:cubicBezTo>
                  <a:pt x="792109" y="94754"/>
                  <a:pt x="792772" y="94332"/>
                  <a:pt x="793014" y="94211"/>
                </a:cubicBezTo>
                <a:cubicBezTo>
                  <a:pt x="793376" y="94090"/>
                  <a:pt x="793768" y="93789"/>
                  <a:pt x="794190" y="93306"/>
                </a:cubicBezTo>
                <a:cubicBezTo>
                  <a:pt x="794612" y="92823"/>
                  <a:pt x="794944" y="92461"/>
                  <a:pt x="795185" y="92220"/>
                </a:cubicBezTo>
                <a:cubicBezTo>
                  <a:pt x="795789" y="91738"/>
                  <a:pt x="796332" y="91738"/>
                  <a:pt x="796814" y="92220"/>
                </a:cubicBezTo>
                <a:cubicBezTo>
                  <a:pt x="797176" y="92823"/>
                  <a:pt x="797659" y="93125"/>
                  <a:pt x="798262" y="93125"/>
                </a:cubicBezTo>
                <a:lnTo>
                  <a:pt x="798986" y="92944"/>
                </a:lnTo>
                <a:cubicBezTo>
                  <a:pt x="802364" y="92220"/>
                  <a:pt x="805561" y="91315"/>
                  <a:pt x="808578" y="90229"/>
                </a:cubicBezTo>
                <a:cubicBezTo>
                  <a:pt x="809663" y="89988"/>
                  <a:pt x="810840" y="89626"/>
                  <a:pt x="812106" y="89144"/>
                </a:cubicBezTo>
                <a:cubicBezTo>
                  <a:pt x="813373" y="88661"/>
                  <a:pt x="814248" y="88359"/>
                  <a:pt x="814731" y="88239"/>
                </a:cubicBezTo>
                <a:cubicBezTo>
                  <a:pt x="814972" y="88239"/>
                  <a:pt x="815153" y="88178"/>
                  <a:pt x="815274" y="88058"/>
                </a:cubicBezTo>
                <a:cubicBezTo>
                  <a:pt x="815394" y="87937"/>
                  <a:pt x="815515" y="87816"/>
                  <a:pt x="815636" y="87696"/>
                </a:cubicBezTo>
                <a:cubicBezTo>
                  <a:pt x="815756" y="87575"/>
                  <a:pt x="815997" y="87515"/>
                  <a:pt x="816359" y="87515"/>
                </a:cubicBezTo>
                <a:lnTo>
                  <a:pt x="816902" y="87515"/>
                </a:lnTo>
                <a:lnTo>
                  <a:pt x="819979" y="86791"/>
                </a:lnTo>
                <a:lnTo>
                  <a:pt x="823779" y="86248"/>
                </a:lnTo>
                <a:cubicBezTo>
                  <a:pt x="829329" y="85524"/>
                  <a:pt x="832346" y="85162"/>
                  <a:pt x="832828" y="85162"/>
                </a:cubicBezTo>
                <a:cubicBezTo>
                  <a:pt x="836206" y="85041"/>
                  <a:pt x="841213" y="84981"/>
                  <a:pt x="847849" y="84981"/>
                </a:cubicBezTo>
                <a:close/>
                <a:moveTo>
                  <a:pt x="616382" y="76294"/>
                </a:moveTo>
                <a:cubicBezTo>
                  <a:pt x="616623" y="76294"/>
                  <a:pt x="616744" y="76415"/>
                  <a:pt x="616744" y="76656"/>
                </a:cubicBezTo>
                <a:cubicBezTo>
                  <a:pt x="616985" y="77501"/>
                  <a:pt x="617438" y="78134"/>
                  <a:pt x="618101" y="78557"/>
                </a:cubicBezTo>
                <a:cubicBezTo>
                  <a:pt x="618765" y="78979"/>
                  <a:pt x="619217" y="79250"/>
                  <a:pt x="619459" y="79371"/>
                </a:cubicBezTo>
                <a:lnTo>
                  <a:pt x="621268" y="80276"/>
                </a:lnTo>
                <a:cubicBezTo>
                  <a:pt x="621630" y="80517"/>
                  <a:pt x="622234" y="80758"/>
                  <a:pt x="623078" y="81000"/>
                </a:cubicBezTo>
                <a:cubicBezTo>
                  <a:pt x="623923" y="81241"/>
                  <a:pt x="624647" y="81543"/>
                  <a:pt x="625250" y="81905"/>
                </a:cubicBezTo>
                <a:cubicBezTo>
                  <a:pt x="625732" y="82025"/>
                  <a:pt x="626215" y="82448"/>
                  <a:pt x="626698" y="83171"/>
                </a:cubicBezTo>
                <a:cubicBezTo>
                  <a:pt x="626818" y="83292"/>
                  <a:pt x="626939" y="83443"/>
                  <a:pt x="627060" y="83624"/>
                </a:cubicBezTo>
                <a:cubicBezTo>
                  <a:pt x="627180" y="83805"/>
                  <a:pt x="627422" y="83895"/>
                  <a:pt x="627783" y="83895"/>
                </a:cubicBezTo>
                <a:cubicBezTo>
                  <a:pt x="628266" y="83895"/>
                  <a:pt x="628869" y="84257"/>
                  <a:pt x="629593" y="84981"/>
                </a:cubicBezTo>
                <a:lnTo>
                  <a:pt x="633394" y="88420"/>
                </a:lnTo>
                <a:lnTo>
                  <a:pt x="634118" y="88963"/>
                </a:lnTo>
                <a:cubicBezTo>
                  <a:pt x="635203" y="89325"/>
                  <a:pt x="635565" y="90048"/>
                  <a:pt x="635203" y="91134"/>
                </a:cubicBezTo>
                <a:cubicBezTo>
                  <a:pt x="634962" y="92100"/>
                  <a:pt x="634721" y="93095"/>
                  <a:pt x="634480" y="94120"/>
                </a:cubicBezTo>
                <a:cubicBezTo>
                  <a:pt x="634238" y="95146"/>
                  <a:pt x="633997" y="96141"/>
                  <a:pt x="633756" y="97106"/>
                </a:cubicBezTo>
                <a:lnTo>
                  <a:pt x="632851" y="101993"/>
                </a:lnTo>
                <a:cubicBezTo>
                  <a:pt x="632489" y="103682"/>
                  <a:pt x="631825" y="106095"/>
                  <a:pt x="630860" y="109232"/>
                </a:cubicBezTo>
                <a:cubicBezTo>
                  <a:pt x="630619" y="109835"/>
                  <a:pt x="630347" y="110318"/>
                  <a:pt x="630046" y="110680"/>
                </a:cubicBezTo>
                <a:cubicBezTo>
                  <a:pt x="629744" y="111042"/>
                  <a:pt x="629473" y="111404"/>
                  <a:pt x="629231" y="111765"/>
                </a:cubicBezTo>
                <a:lnTo>
                  <a:pt x="628869" y="113032"/>
                </a:lnTo>
                <a:cubicBezTo>
                  <a:pt x="627663" y="115445"/>
                  <a:pt x="626215" y="117617"/>
                  <a:pt x="624526" y="119547"/>
                </a:cubicBezTo>
                <a:cubicBezTo>
                  <a:pt x="624043" y="120271"/>
                  <a:pt x="623621" y="120935"/>
                  <a:pt x="623259" y="121538"/>
                </a:cubicBezTo>
                <a:cubicBezTo>
                  <a:pt x="622897" y="122141"/>
                  <a:pt x="622596" y="122624"/>
                  <a:pt x="622354" y="122986"/>
                </a:cubicBezTo>
                <a:cubicBezTo>
                  <a:pt x="621872" y="123710"/>
                  <a:pt x="621027" y="124796"/>
                  <a:pt x="619820" y="126243"/>
                </a:cubicBezTo>
                <a:cubicBezTo>
                  <a:pt x="618373" y="128053"/>
                  <a:pt x="617709" y="128898"/>
                  <a:pt x="617830" y="128777"/>
                </a:cubicBezTo>
                <a:cubicBezTo>
                  <a:pt x="617950" y="128656"/>
                  <a:pt x="616442" y="130346"/>
                  <a:pt x="613305" y="133844"/>
                </a:cubicBezTo>
                <a:cubicBezTo>
                  <a:pt x="613305" y="133844"/>
                  <a:pt x="612461" y="134689"/>
                  <a:pt x="610772" y="136378"/>
                </a:cubicBezTo>
                <a:lnTo>
                  <a:pt x="609324" y="137464"/>
                </a:lnTo>
                <a:cubicBezTo>
                  <a:pt x="609324" y="137464"/>
                  <a:pt x="609083" y="137705"/>
                  <a:pt x="608600" y="138188"/>
                </a:cubicBezTo>
                <a:lnTo>
                  <a:pt x="608600" y="138550"/>
                </a:lnTo>
                <a:cubicBezTo>
                  <a:pt x="608359" y="138670"/>
                  <a:pt x="607695" y="138972"/>
                  <a:pt x="606609" y="139455"/>
                </a:cubicBezTo>
                <a:cubicBezTo>
                  <a:pt x="606127" y="139696"/>
                  <a:pt x="605765" y="139937"/>
                  <a:pt x="605524" y="140179"/>
                </a:cubicBezTo>
                <a:cubicBezTo>
                  <a:pt x="604679" y="141023"/>
                  <a:pt x="603895" y="141445"/>
                  <a:pt x="603171" y="141445"/>
                </a:cubicBezTo>
                <a:lnTo>
                  <a:pt x="602447" y="141807"/>
                </a:lnTo>
                <a:cubicBezTo>
                  <a:pt x="601844" y="142411"/>
                  <a:pt x="600999" y="142531"/>
                  <a:pt x="599913" y="142169"/>
                </a:cubicBezTo>
                <a:cubicBezTo>
                  <a:pt x="600034" y="142531"/>
                  <a:pt x="599974" y="142742"/>
                  <a:pt x="599732" y="142803"/>
                </a:cubicBezTo>
                <a:cubicBezTo>
                  <a:pt x="599491" y="142863"/>
                  <a:pt x="599310" y="142893"/>
                  <a:pt x="599189" y="142893"/>
                </a:cubicBezTo>
                <a:cubicBezTo>
                  <a:pt x="598827" y="143134"/>
                  <a:pt x="598315" y="143255"/>
                  <a:pt x="597651" y="143255"/>
                </a:cubicBezTo>
                <a:cubicBezTo>
                  <a:pt x="596988" y="143255"/>
                  <a:pt x="596475" y="143255"/>
                  <a:pt x="596113" y="143255"/>
                </a:cubicBezTo>
                <a:cubicBezTo>
                  <a:pt x="595630" y="143376"/>
                  <a:pt x="595208" y="143406"/>
                  <a:pt x="594846" y="143346"/>
                </a:cubicBezTo>
                <a:cubicBezTo>
                  <a:pt x="594484" y="143285"/>
                  <a:pt x="594182" y="143255"/>
                  <a:pt x="593941" y="143255"/>
                </a:cubicBezTo>
                <a:cubicBezTo>
                  <a:pt x="593458" y="143255"/>
                  <a:pt x="592735" y="143376"/>
                  <a:pt x="591769" y="143617"/>
                </a:cubicBezTo>
                <a:lnTo>
                  <a:pt x="590864" y="143798"/>
                </a:lnTo>
                <a:cubicBezTo>
                  <a:pt x="590261" y="143798"/>
                  <a:pt x="589718" y="143557"/>
                  <a:pt x="589236" y="143074"/>
                </a:cubicBezTo>
                <a:cubicBezTo>
                  <a:pt x="588994" y="142833"/>
                  <a:pt x="588844" y="142531"/>
                  <a:pt x="588783" y="142169"/>
                </a:cubicBezTo>
                <a:cubicBezTo>
                  <a:pt x="588723" y="141807"/>
                  <a:pt x="588753" y="141445"/>
                  <a:pt x="588874" y="141083"/>
                </a:cubicBezTo>
                <a:cubicBezTo>
                  <a:pt x="588874" y="140963"/>
                  <a:pt x="588964" y="140721"/>
                  <a:pt x="589145" y="140360"/>
                </a:cubicBezTo>
                <a:cubicBezTo>
                  <a:pt x="589326" y="139998"/>
                  <a:pt x="589296" y="139636"/>
                  <a:pt x="589055" y="139274"/>
                </a:cubicBezTo>
                <a:cubicBezTo>
                  <a:pt x="588934" y="139032"/>
                  <a:pt x="588904" y="138731"/>
                  <a:pt x="588964" y="138369"/>
                </a:cubicBezTo>
                <a:cubicBezTo>
                  <a:pt x="589025" y="138007"/>
                  <a:pt x="589055" y="137705"/>
                  <a:pt x="589055" y="137464"/>
                </a:cubicBezTo>
                <a:lnTo>
                  <a:pt x="589055" y="136016"/>
                </a:lnTo>
                <a:cubicBezTo>
                  <a:pt x="589055" y="135413"/>
                  <a:pt x="589115" y="134991"/>
                  <a:pt x="589236" y="134749"/>
                </a:cubicBezTo>
                <a:lnTo>
                  <a:pt x="592493" y="130949"/>
                </a:lnTo>
                <a:cubicBezTo>
                  <a:pt x="593097" y="130225"/>
                  <a:pt x="593760" y="129561"/>
                  <a:pt x="594484" y="128958"/>
                </a:cubicBezTo>
                <a:lnTo>
                  <a:pt x="595932" y="128053"/>
                </a:lnTo>
                <a:cubicBezTo>
                  <a:pt x="595932" y="127812"/>
                  <a:pt x="596083" y="127540"/>
                  <a:pt x="596384" y="127239"/>
                </a:cubicBezTo>
                <a:cubicBezTo>
                  <a:pt x="596686" y="126937"/>
                  <a:pt x="597018" y="126726"/>
                  <a:pt x="597380" y="126605"/>
                </a:cubicBezTo>
                <a:cubicBezTo>
                  <a:pt x="597983" y="126364"/>
                  <a:pt x="598345" y="126183"/>
                  <a:pt x="598466" y="126062"/>
                </a:cubicBezTo>
                <a:lnTo>
                  <a:pt x="602266" y="122443"/>
                </a:lnTo>
                <a:cubicBezTo>
                  <a:pt x="604800" y="119547"/>
                  <a:pt x="606066" y="118100"/>
                  <a:pt x="606066" y="118100"/>
                </a:cubicBezTo>
                <a:cubicBezTo>
                  <a:pt x="607394" y="116652"/>
                  <a:pt x="608751" y="114933"/>
                  <a:pt x="610138" y="112942"/>
                </a:cubicBezTo>
                <a:cubicBezTo>
                  <a:pt x="611526" y="110951"/>
                  <a:pt x="612461" y="109594"/>
                  <a:pt x="612944" y="108870"/>
                </a:cubicBezTo>
                <a:cubicBezTo>
                  <a:pt x="615356" y="105371"/>
                  <a:pt x="617166" y="102475"/>
                  <a:pt x="618373" y="100183"/>
                </a:cubicBezTo>
                <a:cubicBezTo>
                  <a:pt x="619338" y="98494"/>
                  <a:pt x="620363" y="96503"/>
                  <a:pt x="621449" y="94211"/>
                </a:cubicBezTo>
                <a:cubicBezTo>
                  <a:pt x="621570" y="93849"/>
                  <a:pt x="621630" y="93185"/>
                  <a:pt x="621630" y="92220"/>
                </a:cubicBezTo>
                <a:lnTo>
                  <a:pt x="621811" y="92401"/>
                </a:lnTo>
                <a:cubicBezTo>
                  <a:pt x="622294" y="91919"/>
                  <a:pt x="622354" y="91376"/>
                  <a:pt x="621992" y="90772"/>
                </a:cubicBezTo>
                <a:cubicBezTo>
                  <a:pt x="620786" y="89807"/>
                  <a:pt x="620062" y="89204"/>
                  <a:pt x="619820" y="88963"/>
                </a:cubicBezTo>
                <a:cubicBezTo>
                  <a:pt x="619459" y="88601"/>
                  <a:pt x="619278" y="88178"/>
                  <a:pt x="619278" y="87696"/>
                </a:cubicBezTo>
                <a:lnTo>
                  <a:pt x="618373" y="85343"/>
                </a:lnTo>
                <a:lnTo>
                  <a:pt x="617649" y="88058"/>
                </a:lnTo>
                <a:cubicBezTo>
                  <a:pt x="617166" y="90350"/>
                  <a:pt x="616141" y="92582"/>
                  <a:pt x="614572" y="94754"/>
                </a:cubicBezTo>
                <a:cubicBezTo>
                  <a:pt x="613366" y="96564"/>
                  <a:pt x="611978" y="98313"/>
                  <a:pt x="610410" y="100002"/>
                </a:cubicBezTo>
                <a:lnTo>
                  <a:pt x="607152" y="102898"/>
                </a:lnTo>
                <a:lnTo>
                  <a:pt x="604800" y="104888"/>
                </a:lnTo>
                <a:lnTo>
                  <a:pt x="600999" y="107603"/>
                </a:lnTo>
                <a:lnTo>
                  <a:pt x="598284" y="109594"/>
                </a:lnTo>
                <a:lnTo>
                  <a:pt x="597380" y="109956"/>
                </a:lnTo>
                <a:cubicBezTo>
                  <a:pt x="596897" y="109232"/>
                  <a:pt x="596354" y="108991"/>
                  <a:pt x="595751" y="109232"/>
                </a:cubicBezTo>
                <a:cubicBezTo>
                  <a:pt x="595751" y="109232"/>
                  <a:pt x="595449" y="108991"/>
                  <a:pt x="594846" y="108508"/>
                </a:cubicBezTo>
                <a:lnTo>
                  <a:pt x="593398" y="109051"/>
                </a:lnTo>
                <a:cubicBezTo>
                  <a:pt x="593157" y="109292"/>
                  <a:pt x="592916" y="109292"/>
                  <a:pt x="592674" y="109051"/>
                </a:cubicBezTo>
                <a:cubicBezTo>
                  <a:pt x="592554" y="109051"/>
                  <a:pt x="592524" y="108960"/>
                  <a:pt x="592584" y="108779"/>
                </a:cubicBezTo>
                <a:cubicBezTo>
                  <a:pt x="592644" y="108598"/>
                  <a:pt x="592674" y="108448"/>
                  <a:pt x="592674" y="108327"/>
                </a:cubicBezTo>
                <a:cubicBezTo>
                  <a:pt x="592554" y="108086"/>
                  <a:pt x="592493" y="107663"/>
                  <a:pt x="592493" y="107060"/>
                </a:cubicBezTo>
                <a:cubicBezTo>
                  <a:pt x="592493" y="106939"/>
                  <a:pt x="592463" y="106789"/>
                  <a:pt x="592403" y="106608"/>
                </a:cubicBezTo>
                <a:cubicBezTo>
                  <a:pt x="592342" y="106427"/>
                  <a:pt x="592373" y="106216"/>
                  <a:pt x="592493" y="105974"/>
                </a:cubicBezTo>
                <a:cubicBezTo>
                  <a:pt x="592735" y="105612"/>
                  <a:pt x="592855" y="105130"/>
                  <a:pt x="592855" y="104526"/>
                </a:cubicBezTo>
                <a:cubicBezTo>
                  <a:pt x="592855" y="103923"/>
                  <a:pt x="592614" y="103139"/>
                  <a:pt x="592131" y="102174"/>
                </a:cubicBezTo>
                <a:cubicBezTo>
                  <a:pt x="591649" y="101450"/>
                  <a:pt x="591287" y="100424"/>
                  <a:pt x="591046" y="99097"/>
                </a:cubicBezTo>
                <a:cubicBezTo>
                  <a:pt x="591046" y="98735"/>
                  <a:pt x="591166" y="98313"/>
                  <a:pt x="591407" y="97830"/>
                </a:cubicBezTo>
                <a:lnTo>
                  <a:pt x="593036" y="96021"/>
                </a:lnTo>
                <a:cubicBezTo>
                  <a:pt x="593278" y="95779"/>
                  <a:pt x="593579" y="95568"/>
                  <a:pt x="593941" y="95387"/>
                </a:cubicBezTo>
                <a:cubicBezTo>
                  <a:pt x="594303" y="95206"/>
                  <a:pt x="594665" y="94935"/>
                  <a:pt x="595027" y="94573"/>
                </a:cubicBezTo>
                <a:cubicBezTo>
                  <a:pt x="595389" y="94090"/>
                  <a:pt x="595962" y="93487"/>
                  <a:pt x="596746" y="92763"/>
                </a:cubicBezTo>
                <a:cubicBezTo>
                  <a:pt x="597530" y="92039"/>
                  <a:pt x="598043" y="91315"/>
                  <a:pt x="598284" y="90591"/>
                </a:cubicBezTo>
                <a:cubicBezTo>
                  <a:pt x="598526" y="90109"/>
                  <a:pt x="598948" y="89626"/>
                  <a:pt x="599551" y="89144"/>
                </a:cubicBezTo>
                <a:cubicBezTo>
                  <a:pt x="600155" y="88661"/>
                  <a:pt x="600577" y="88359"/>
                  <a:pt x="600818" y="88239"/>
                </a:cubicBezTo>
                <a:lnTo>
                  <a:pt x="607333" y="81905"/>
                </a:lnTo>
                <a:lnTo>
                  <a:pt x="613124" y="77018"/>
                </a:lnTo>
                <a:cubicBezTo>
                  <a:pt x="614090" y="76174"/>
                  <a:pt x="615176" y="75932"/>
                  <a:pt x="616382" y="76294"/>
                </a:cubicBezTo>
                <a:close/>
                <a:moveTo>
                  <a:pt x="1225954" y="72494"/>
                </a:moveTo>
                <a:cubicBezTo>
                  <a:pt x="1225230" y="72494"/>
                  <a:pt x="1224294" y="72615"/>
                  <a:pt x="1223148" y="72856"/>
                </a:cubicBezTo>
                <a:cubicBezTo>
                  <a:pt x="1222002" y="73097"/>
                  <a:pt x="1221007" y="73278"/>
                  <a:pt x="1220162" y="73399"/>
                </a:cubicBezTo>
                <a:lnTo>
                  <a:pt x="1211294" y="73942"/>
                </a:lnTo>
                <a:lnTo>
                  <a:pt x="1208218" y="73942"/>
                </a:lnTo>
                <a:lnTo>
                  <a:pt x="1206227" y="73761"/>
                </a:lnTo>
                <a:lnTo>
                  <a:pt x="1205865" y="73761"/>
                </a:lnTo>
                <a:cubicBezTo>
                  <a:pt x="1202970" y="74243"/>
                  <a:pt x="1200858" y="74485"/>
                  <a:pt x="1199531" y="74485"/>
                </a:cubicBezTo>
                <a:cubicBezTo>
                  <a:pt x="1198445" y="74485"/>
                  <a:pt x="1197661" y="74424"/>
                  <a:pt x="1197178" y="74304"/>
                </a:cubicBezTo>
                <a:cubicBezTo>
                  <a:pt x="1196816" y="74304"/>
                  <a:pt x="1196575" y="74545"/>
                  <a:pt x="1196454" y="75028"/>
                </a:cubicBezTo>
                <a:lnTo>
                  <a:pt x="1196274" y="78285"/>
                </a:lnTo>
                <a:lnTo>
                  <a:pt x="1195912" y="83533"/>
                </a:lnTo>
                <a:cubicBezTo>
                  <a:pt x="1197118" y="83292"/>
                  <a:pt x="1197721" y="82809"/>
                  <a:pt x="1197721" y="82086"/>
                </a:cubicBezTo>
                <a:cubicBezTo>
                  <a:pt x="1198686" y="82327"/>
                  <a:pt x="1199471" y="82448"/>
                  <a:pt x="1200074" y="82448"/>
                </a:cubicBezTo>
                <a:cubicBezTo>
                  <a:pt x="1200918" y="82448"/>
                  <a:pt x="1201642" y="82206"/>
                  <a:pt x="1202246" y="81724"/>
                </a:cubicBezTo>
                <a:lnTo>
                  <a:pt x="1203151" y="82086"/>
                </a:lnTo>
                <a:cubicBezTo>
                  <a:pt x="1209424" y="81120"/>
                  <a:pt x="1214130" y="80457"/>
                  <a:pt x="1217267" y="80095"/>
                </a:cubicBezTo>
                <a:cubicBezTo>
                  <a:pt x="1220283" y="79612"/>
                  <a:pt x="1224928" y="79009"/>
                  <a:pt x="1231202" y="78285"/>
                </a:cubicBezTo>
                <a:lnTo>
                  <a:pt x="1233554" y="77923"/>
                </a:lnTo>
                <a:lnTo>
                  <a:pt x="1233373" y="73942"/>
                </a:lnTo>
                <a:cubicBezTo>
                  <a:pt x="1233373" y="73218"/>
                  <a:pt x="1233132" y="72796"/>
                  <a:pt x="1232650" y="72675"/>
                </a:cubicBezTo>
                <a:cubicBezTo>
                  <a:pt x="1231684" y="72554"/>
                  <a:pt x="1230116" y="72494"/>
                  <a:pt x="1227944" y="72494"/>
                </a:cubicBezTo>
                <a:close/>
                <a:moveTo>
                  <a:pt x="1379058" y="72313"/>
                </a:moveTo>
                <a:cubicBezTo>
                  <a:pt x="1377972" y="71951"/>
                  <a:pt x="1377249" y="72011"/>
                  <a:pt x="1376886" y="72494"/>
                </a:cubicBezTo>
                <a:lnTo>
                  <a:pt x="1376706" y="72494"/>
                </a:lnTo>
                <a:cubicBezTo>
                  <a:pt x="1376464" y="72615"/>
                  <a:pt x="1376193" y="72705"/>
                  <a:pt x="1375891" y="72765"/>
                </a:cubicBezTo>
                <a:cubicBezTo>
                  <a:pt x="1375590" y="72826"/>
                  <a:pt x="1375318" y="72976"/>
                  <a:pt x="1375077" y="73218"/>
                </a:cubicBezTo>
                <a:cubicBezTo>
                  <a:pt x="1374594" y="73700"/>
                  <a:pt x="1374051" y="73942"/>
                  <a:pt x="1373448" y="73942"/>
                </a:cubicBezTo>
                <a:cubicBezTo>
                  <a:pt x="1373086" y="73942"/>
                  <a:pt x="1372784" y="73881"/>
                  <a:pt x="1372543" y="73761"/>
                </a:cubicBezTo>
                <a:lnTo>
                  <a:pt x="1372181" y="73761"/>
                </a:lnTo>
                <a:lnTo>
                  <a:pt x="1370372" y="73942"/>
                </a:lnTo>
                <a:cubicBezTo>
                  <a:pt x="1368320" y="73700"/>
                  <a:pt x="1366209" y="73881"/>
                  <a:pt x="1364037" y="74485"/>
                </a:cubicBezTo>
                <a:lnTo>
                  <a:pt x="1358608" y="76475"/>
                </a:lnTo>
                <a:cubicBezTo>
                  <a:pt x="1357764" y="76717"/>
                  <a:pt x="1357100" y="77018"/>
                  <a:pt x="1356617" y="77380"/>
                </a:cubicBezTo>
                <a:cubicBezTo>
                  <a:pt x="1355894" y="77622"/>
                  <a:pt x="1355350" y="77742"/>
                  <a:pt x="1354989" y="77742"/>
                </a:cubicBezTo>
                <a:cubicBezTo>
                  <a:pt x="1354868" y="77742"/>
                  <a:pt x="1354566" y="77772"/>
                  <a:pt x="1354084" y="77833"/>
                </a:cubicBezTo>
                <a:cubicBezTo>
                  <a:pt x="1353601" y="77893"/>
                  <a:pt x="1353179" y="78164"/>
                  <a:pt x="1352817" y="78647"/>
                </a:cubicBezTo>
                <a:cubicBezTo>
                  <a:pt x="1352817" y="78768"/>
                  <a:pt x="1352696" y="78828"/>
                  <a:pt x="1352455" y="78828"/>
                </a:cubicBezTo>
                <a:lnTo>
                  <a:pt x="1348654" y="80095"/>
                </a:lnTo>
                <a:cubicBezTo>
                  <a:pt x="1348292" y="80215"/>
                  <a:pt x="1348021" y="80366"/>
                  <a:pt x="1347840" y="80547"/>
                </a:cubicBezTo>
                <a:cubicBezTo>
                  <a:pt x="1347659" y="80728"/>
                  <a:pt x="1347448" y="80819"/>
                  <a:pt x="1347207" y="80819"/>
                </a:cubicBezTo>
                <a:cubicBezTo>
                  <a:pt x="1346362" y="81060"/>
                  <a:pt x="1345578" y="81271"/>
                  <a:pt x="1344854" y="81452"/>
                </a:cubicBezTo>
                <a:cubicBezTo>
                  <a:pt x="1344130" y="81633"/>
                  <a:pt x="1343346" y="81844"/>
                  <a:pt x="1342501" y="82086"/>
                </a:cubicBezTo>
                <a:lnTo>
                  <a:pt x="1341234" y="82990"/>
                </a:lnTo>
                <a:cubicBezTo>
                  <a:pt x="1340873" y="83352"/>
                  <a:pt x="1340692" y="83533"/>
                  <a:pt x="1340692" y="83533"/>
                </a:cubicBezTo>
                <a:cubicBezTo>
                  <a:pt x="1340088" y="83895"/>
                  <a:pt x="1339787" y="84318"/>
                  <a:pt x="1339787" y="84800"/>
                </a:cubicBezTo>
                <a:lnTo>
                  <a:pt x="1339244" y="85886"/>
                </a:lnTo>
                <a:cubicBezTo>
                  <a:pt x="1339244" y="86007"/>
                  <a:pt x="1339184" y="86067"/>
                  <a:pt x="1339063" y="86067"/>
                </a:cubicBezTo>
                <a:cubicBezTo>
                  <a:pt x="1338942" y="86067"/>
                  <a:pt x="1338822" y="86127"/>
                  <a:pt x="1338701" y="86248"/>
                </a:cubicBezTo>
                <a:cubicBezTo>
                  <a:pt x="1337977" y="86731"/>
                  <a:pt x="1337434" y="87213"/>
                  <a:pt x="1337072" y="87696"/>
                </a:cubicBezTo>
                <a:lnTo>
                  <a:pt x="1336529" y="87877"/>
                </a:lnTo>
                <a:cubicBezTo>
                  <a:pt x="1336408" y="88480"/>
                  <a:pt x="1336348" y="89385"/>
                  <a:pt x="1336348" y="90591"/>
                </a:cubicBezTo>
                <a:cubicBezTo>
                  <a:pt x="1336469" y="90833"/>
                  <a:pt x="1336650" y="90953"/>
                  <a:pt x="1336891" y="90953"/>
                </a:cubicBezTo>
                <a:lnTo>
                  <a:pt x="1338339" y="91134"/>
                </a:lnTo>
                <a:lnTo>
                  <a:pt x="1338701" y="91134"/>
                </a:lnTo>
                <a:cubicBezTo>
                  <a:pt x="1339425" y="91134"/>
                  <a:pt x="1340510" y="91014"/>
                  <a:pt x="1341958" y="90772"/>
                </a:cubicBezTo>
                <a:lnTo>
                  <a:pt x="1345035" y="90229"/>
                </a:lnTo>
                <a:cubicBezTo>
                  <a:pt x="1346121" y="89867"/>
                  <a:pt x="1347116" y="89566"/>
                  <a:pt x="1348021" y="89325"/>
                </a:cubicBezTo>
                <a:cubicBezTo>
                  <a:pt x="1348926" y="89083"/>
                  <a:pt x="1349740" y="88842"/>
                  <a:pt x="1350464" y="88601"/>
                </a:cubicBezTo>
                <a:cubicBezTo>
                  <a:pt x="1351912" y="88359"/>
                  <a:pt x="1353058" y="88118"/>
                  <a:pt x="1353903" y="87877"/>
                </a:cubicBezTo>
                <a:lnTo>
                  <a:pt x="1356979" y="87153"/>
                </a:lnTo>
                <a:lnTo>
                  <a:pt x="1362409" y="86067"/>
                </a:lnTo>
                <a:cubicBezTo>
                  <a:pt x="1366028" y="85343"/>
                  <a:pt x="1368079" y="84921"/>
                  <a:pt x="1368562" y="84800"/>
                </a:cubicBezTo>
                <a:cubicBezTo>
                  <a:pt x="1368924" y="84680"/>
                  <a:pt x="1369346" y="84619"/>
                  <a:pt x="1369828" y="84619"/>
                </a:cubicBezTo>
                <a:cubicBezTo>
                  <a:pt x="1370311" y="84619"/>
                  <a:pt x="1370673" y="84559"/>
                  <a:pt x="1370914" y="84438"/>
                </a:cubicBezTo>
                <a:cubicBezTo>
                  <a:pt x="1371638" y="84197"/>
                  <a:pt x="1372242" y="84137"/>
                  <a:pt x="1372724" y="84257"/>
                </a:cubicBezTo>
                <a:cubicBezTo>
                  <a:pt x="1373569" y="84499"/>
                  <a:pt x="1374413" y="84830"/>
                  <a:pt x="1375258" y="85253"/>
                </a:cubicBezTo>
                <a:cubicBezTo>
                  <a:pt x="1376102" y="85675"/>
                  <a:pt x="1376947" y="86007"/>
                  <a:pt x="1377791" y="86248"/>
                </a:cubicBezTo>
                <a:cubicBezTo>
                  <a:pt x="1378154" y="85162"/>
                  <a:pt x="1378334" y="84378"/>
                  <a:pt x="1378334" y="83895"/>
                </a:cubicBezTo>
                <a:cubicBezTo>
                  <a:pt x="1378334" y="83654"/>
                  <a:pt x="1378515" y="82628"/>
                  <a:pt x="1378877" y="80819"/>
                </a:cubicBezTo>
                <a:lnTo>
                  <a:pt x="1379058" y="76294"/>
                </a:lnTo>
                <a:close/>
                <a:moveTo>
                  <a:pt x="821246" y="65074"/>
                </a:moveTo>
                <a:cubicBezTo>
                  <a:pt x="818229" y="65436"/>
                  <a:pt x="814610" y="65918"/>
                  <a:pt x="810387" y="66522"/>
                </a:cubicBezTo>
                <a:lnTo>
                  <a:pt x="800796" y="68150"/>
                </a:lnTo>
                <a:cubicBezTo>
                  <a:pt x="800434" y="68150"/>
                  <a:pt x="800192" y="68452"/>
                  <a:pt x="800072" y="69055"/>
                </a:cubicBezTo>
                <a:cubicBezTo>
                  <a:pt x="800072" y="69659"/>
                  <a:pt x="800011" y="70262"/>
                  <a:pt x="799891" y="70865"/>
                </a:cubicBezTo>
                <a:cubicBezTo>
                  <a:pt x="799770" y="71468"/>
                  <a:pt x="799710" y="72072"/>
                  <a:pt x="799710" y="72675"/>
                </a:cubicBezTo>
                <a:cubicBezTo>
                  <a:pt x="799589" y="72916"/>
                  <a:pt x="799559" y="73097"/>
                  <a:pt x="799619" y="73218"/>
                </a:cubicBezTo>
                <a:cubicBezTo>
                  <a:pt x="799680" y="73338"/>
                  <a:pt x="799710" y="73519"/>
                  <a:pt x="799710" y="73761"/>
                </a:cubicBezTo>
                <a:cubicBezTo>
                  <a:pt x="799951" y="73640"/>
                  <a:pt x="800222" y="73519"/>
                  <a:pt x="800524" y="73399"/>
                </a:cubicBezTo>
                <a:cubicBezTo>
                  <a:pt x="800826" y="73278"/>
                  <a:pt x="801158" y="73218"/>
                  <a:pt x="801519" y="73218"/>
                </a:cubicBezTo>
                <a:cubicBezTo>
                  <a:pt x="803450" y="73097"/>
                  <a:pt x="806285" y="73037"/>
                  <a:pt x="810025" y="73037"/>
                </a:cubicBezTo>
                <a:lnTo>
                  <a:pt x="823055" y="72132"/>
                </a:lnTo>
                <a:cubicBezTo>
                  <a:pt x="823659" y="72132"/>
                  <a:pt x="824081" y="71891"/>
                  <a:pt x="824322" y="71408"/>
                </a:cubicBezTo>
                <a:cubicBezTo>
                  <a:pt x="824926" y="70443"/>
                  <a:pt x="825227" y="69236"/>
                  <a:pt x="825227" y="67789"/>
                </a:cubicBezTo>
                <a:cubicBezTo>
                  <a:pt x="825227" y="66703"/>
                  <a:pt x="825167" y="65918"/>
                  <a:pt x="825046" y="65436"/>
                </a:cubicBezTo>
                <a:cubicBezTo>
                  <a:pt x="825046" y="65315"/>
                  <a:pt x="824956" y="65225"/>
                  <a:pt x="824775" y="65164"/>
                </a:cubicBezTo>
                <a:cubicBezTo>
                  <a:pt x="824594" y="65104"/>
                  <a:pt x="824443" y="65074"/>
                  <a:pt x="824322" y="65074"/>
                </a:cubicBezTo>
                <a:close/>
                <a:moveTo>
                  <a:pt x="838076" y="64893"/>
                </a:moveTo>
                <a:cubicBezTo>
                  <a:pt x="837473" y="65014"/>
                  <a:pt x="836508" y="65074"/>
                  <a:pt x="835181" y="65074"/>
                </a:cubicBezTo>
                <a:cubicBezTo>
                  <a:pt x="834940" y="65195"/>
                  <a:pt x="834668" y="65345"/>
                  <a:pt x="834366" y="65526"/>
                </a:cubicBezTo>
                <a:cubicBezTo>
                  <a:pt x="834065" y="65707"/>
                  <a:pt x="833793" y="65798"/>
                  <a:pt x="833552" y="65798"/>
                </a:cubicBezTo>
                <a:lnTo>
                  <a:pt x="832828" y="65436"/>
                </a:lnTo>
                <a:lnTo>
                  <a:pt x="832647" y="65436"/>
                </a:lnTo>
                <a:cubicBezTo>
                  <a:pt x="831561" y="66884"/>
                  <a:pt x="831018" y="67608"/>
                  <a:pt x="831018" y="67608"/>
                </a:cubicBezTo>
                <a:cubicBezTo>
                  <a:pt x="830777" y="67849"/>
                  <a:pt x="830536" y="68181"/>
                  <a:pt x="830294" y="68603"/>
                </a:cubicBezTo>
                <a:cubicBezTo>
                  <a:pt x="830053" y="69025"/>
                  <a:pt x="829752" y="69417"/>
                  <a:pt x="829390" y="69779"/>
                </a:cubicBezTo>
                <a:lnTo>
                  <a:pt x="827580" y="71227"/>
                </a:lnTo>
                <a:lnTo>
                  <a:pt x="827761" y="71589"/>
                </a:lnTo>
                <a:lnTo>
                  <a:pt x="828123" y="71589"/>
                </a:lnTo>
                <a:cubicBezTo>
                  <a:pt x="835241" y="70865"/>
                  <a:pt x="839946" y="70383"/>
                  <a:pt x="842239" y="70141"/>
                </a:cubicBezTo>
                <a:lnTo>
                  <a:pt x="856174" y="69779"/>
                </a:lnTo>
                <a:cubicBezTo>
                  <a:pt x="856294" y="69779"/>
                  <a:pt x="856476" y="69749"/>
                  <a:pt x="856717" y="69689"/>
                </a:cubicBezTo>
                <a:cubicBezTo>
                  <a:pt x="856958" y="69628"/>
                  <a:pt x="857079" y="69417"/>
                  <a:pt x="857079" y="69055"/>
                </a:cubicBezTo>
                <a:cubicBezTo>
                  <a:pt x="857079" y="67849"/>
                  <a:pt x="857139" y="66944"/>
                  <a:pt x="857260" y="66341"/>
                </a:cubicBezTo>
                <a:cubicBezTo>
                  <a:pt x="857260" y="65617"/>
                  <a:pt x="856958" y="65255"/>
                  <a:pt x="856355" y="65255"/>
                </a:cubicBezTo>
                <a:lnTo>
                  <a:pt x="855269" y="65255"/>
                </a:lnTo>
                <a:lnTo>
                  <a:pt x="848935" y="65255"/>
                </a:lnTo>
                <a:cubicBezTo>
                  <a:pt x="848090" y="65376"/>
                  <a:pt x="847246" y="65376"/>
                  <a:pt x="846401" y="65255"/>
                </a:cubicBezTo>
                <a:cubicBezTo>
                  <a:pt x="843385" y="64893"/>
                  <a:pt x="840610" y="64772"/>
                  <a:pt x="838076" y="64893"/>
                </a:cubicBezTo>
                <a:close/>
                <a:moveTo>
                  <a:pt x="43434" y="57654"/>
                </a:moveTo>
                <a:cubicBezTo>
                  <a:pt x="41383" y="57654"/>
                  <a:pt x="39815" y="57714"/>
                  <a:pt x="38729" y="57835"/>
                </a:cubicBezTo>
                <a:cubicBezTo>
                  <a:pt x="37884" y="57835"/>
                  <a:pt x="36859" y="57956"/>
                  <a:pt x="35652" y="58197"/>
                </a:cubicBezTo>
                <a:cubicBezTo>
                  <a:pt x="35170" y="58197"/>
                  <a:pt x="34717" y="58257"/>
                  <a:pt x="34295" y="58378"/>
                </a:cubicBezTo>
                <a:cubicBezTo>
                  <a:pt x="33873" y="58498"/>
                  <a:pt x="33481" y="58559"/>
                  <a:pt x="33119" y="58559"/>
                </a:cubicBezTo>
                <a:lnTo>
                  <a:pt x="32757" y="58559"/>
                </a:lnTo>
                <a:cubicBezTo>
                  <a:pt x="32395" y="58438"/>
                  <a:pt x="31912" y="58378"/>
                  <a:pt x="31309" y="58378"/>
                </a:cubicBezTo>
                <a:cubicBezTo>
                  <a:pt x="30585" y="58378"/>
                  <a:pt x="30042" y="58498"/>
                  <a:pt x="29680" y="58740"/>
                </a:cubicBezTo>
                <a:cubicBezTo>
                  <a:pt x="29559" y="58860"/>
                  <a:pt x="29318" y="58921"/>
                  <a:pt x="28956" y="58921"/>
                </a:cubicBezTo>
                <a:cubicBezTo>
                  <a:pt x="28232" y="58800"/>
                  <a:pt x="27599" y="58770"/>
                  <a:pt x="27056" y="58830"/>
                </a:cubicBezTo>
                <a:cubicBezTo>
                  <a:pt x="26513" y="58891"/>
                  <a:pt x="26000" y="58921"/>
                  <a:pt x="25518" y="58921"/>
                </a:cubicBezTo>
                <a:cubicBezTo>
                  <a:pt x="25035" y="59041"/>
                  <a:pt x="24281" y="59192"/>
                  <a:pt x="23256" y="59373"/>
                </a:cubicBezTo>
                <a:cubicBezTo>
                  <a:pt x="22230" y="59554"/>
                  <a:pt x="21295" y="59826"/>
                  <a:pt x="20450" y="60188"/>
                </a:cubicBezTo>
                <a:cubicBezTo>
                  <a:pt x="20088" y="60550"/>
                  <a:pt x="19726" y="60731"/>
                  <a:pt x="19365" y="60731"/>
                </a:cubicBezTo>
                <a:cubicBezTo>
                  <a:pt x="18882" y="60731"/>
                  <a:pt x="18037" y="60610"/>
                  <a:pt x="16831" y="60369"/>
                </a:cubicBezTo>
                <a:cubicBezTo>
                  <a:pt x="16590" y="60248"/>
                  <a:pt x="16137" y="60097"/>
                  <a:pt x="15474" y="59916"/>
                </a:cubicBezTo>
                <a:cubicBezTo>
                  <a:pt x="14810" y="59735"/>
                  <a:pt x="14237" y="59403"/>
                  <a:pt x="13754" y="58921"/>
                </a:cubicBezTo>
                <a:cubicBezTo>
                  <a:pt x="13513" y="58679"/>
                  <a:pt x="13272" y="58679"/>
                  <a:pt x="13030" y="58921"/>
                </a:cubicBezTo>
                <a:cubicBezTo>
                  <a:pt x="12789" y="59162"/>
                  <a:pt x="12729" y="59403"/>
                  <a:pt x="12849" y="59645"/>
                </a:cubicBezTo>
                <a:lnTo>
                  <a:pt x="12849" y="61092"/>
                </a:lnTo>
                <a:cubicBezTo>
                  <a:pt x="12849" y="61696"/>
                  <a:pt x="12729" y="62601"/>
                  <a:pt x="12487" y="63807"/>
                </a:cubicBezTo>
                <a:cubicBezTo>
                  <a:pt x="12367" y="64290"/>
                  <a:pt x="12337" y="64742"/>
                  <a:pt x="12397" y="65164"/>
                </a:cubicBezTo>
                <a:cubicBezTo>
                  <a:pt x="12457" y="65587"/>
                  <a:pt x="12427" y="66039"/>
                  <a:pt x="12306" y="66522"/>
                </a:cubicBezTo>
                <a:cubicBezTo>
                  <a:pt x="12186" y="66884"/>
                  <a:pt x="12065" y="67246"/>
                  <a:pt x="11945" y="67608"/>
                </a:cubicBezTo>
                <a:cubicBezTo>
                  <a:pt x="11824" y="67970"/>
                  <a:pt x="11764" y="68392"/>
                  <a:pt x="11764" y="68874"/>
                </a:cubicBezTo>
                <a:cubicBezTo>
                  <a:pt x="11764" y="69478"/>
                  <a:pt x="11824" y="69990"/>
                  <a:pt x="11945" y="70413"/>
                </a:cubicBezTo>
                <a:cubicBezTo>
                  <a:pt x="12065" y="70835"/>
                  <a:pt x="12126" y="71287"/>
                  <a:pt x="12126" y="71770"/>
                </a:cubicBezTo>
                <a:cubicBezTo>
                  <a:pt x="12246" y="72373"/>
                  <a:pt x="12548" y="72615"/>
                  <a:pt x="13030" y="72494"/>
                </a:cubicBezTo>
                <a:lnTo>
                  <a:pt x="15745" y="72313"/>
                </a:lnTo>
                <a:cubicBezTo>
                  <a:pt x="24311" y="71830"/>
                  <a:pt x="30585" y="71529"/>
                  <a:pt x="34566" y="71408"/>
                </a:cubicBezTo>
                <a:cubicBezTo>
                  <a:pt x="37583" y="71287"/>
                  <a:pt x="42107" y="71227"/>
                  <a:pt x="48140" y="71227"/>
                </a:cubicBezTo>
                <a:cubicBezTo>
                  <a:pt x="48984" y="71227"/>
                  <a:pt x="49406" y="70865"/>
                  <a:pt x="49406" y="70141"/>
                </a:cubicBezTo>
                <a:cubicBezTo>
                  <a:pt x="49406" y="68573"/>
                  <a:pt x="49527" y="66341"/>
                  <a:pt x="49768" y="63445"/>
                </a:cubicBezTo>
                <a:cubicBezTo>
                  <a:pt x="49768" y="62359"/>
                  <a:pt x="49889" y="60489"/>
                  <a:pt x="50130" y="57835"/>
                </a:cubicBezTo>
                <a:cubicBezTo>
                  <a:pt x="49889" y="57835"/>
                  <a:pt x="49618" y="57805"/>
                  <a:pt x="49316" y="57744"/>
                </a:cubicBezTo>
                <a:cubicBezTo>
                  <a:pt x="49014" y="57684"/>
                  <a:pt x="48622" y="57714"/>
                  <a:pt x="48140" y="57835"/>
                </a:cubicBezTo>
                <a:cubicBezTo>
                  <a:pt x="48019" y="57835"/>
                  <a:pt x="47808" y="57865"/>
                  <a:pt x="47506" y="57925"/>
                </a:cubicBezTo>
                <a:cubicBezTo>
                  <a:pt x="47205" y="57986"/>
                  <a:pt x="46993" y="57956"/>
                  <a:pt x="46873" y="57835"/>
                </a:cubicBezTo>
                <a:cubicBezTo>
                  <a:pt x="46149" y="57714"/>
                  <a:pt x="45003" y="57654"/>
                  <a:pt x="43434" y="57654"/>
                </a:cubicBezTo>
                <a:close/>
                <a:moveTo>
                  <a:pt x="75829" y="56930"/>
                </a:moveTo>
                <a:cubicBezTo>
                  <a:pt x="75346" y="56930"/>
                  <a:pt x="74502" y="57051"/>
                  <a:pt x="73295" y="57292"/>
                </a:cubicBezTo>
                <a:cubicBezTo>
                  <a:pt x="72089" y="57533"/>
                  <a:pt x="71123" y="57654"/>
                  <a:pt x="70400" y="57654"/>
                </a:cubicBezTo>
                <a:cubicBezTo>
                  <a:pt x="69314" y="57654"/>
                  <a:pt x="68198" y="57594"/>
                  <a:pt x="67051" y="57473"/>
                </a:cubicBezTo>
                <a:cubicBezTo>
                  <a:pt x="65905" y="57352"/>
                  <a:pt x="64669" y="57292"/>
                  <a:pt x="63341" y="57292"/>
                </a:cubicBezTo>
                <a:lnTo>
                  <a:pt x="62437" y="57292"/>
                </a:lnTo>
                <a:cubicBezTo>
                  <a:pt x="61833" y="57171"/>
                  <a:pt x="61532" y="57413"/>
                  <a:pt x="61532" y="58016"/>
                </a:cubicBezTo>
                <a:lnTo>
                  <a:pt x="61532" y="61273"/>
                </a:lnTo>
                <a:cubicBezTo>
                  <a:pt x="61532" y="65376"/>
                  <a:pt x="61471" y="68452"/>
                  <a:pt x="61351" y="70503"/>
                </a:cubicBezTo>
                <a:cubicBezTo>
                  <a:pt x="61351" y="70986"/>
                  <a:pt x="61592" y="71167"/>
                  <a:pt x="62075" y="71046"/>
                </a:cubicBezTo>
                <a:lnTo>
                  <a:pt x="62980" y="71046"/>
                </a:lnTo>
                <a:cubicBezTo>
                  <a:pt x="72149" y="70322"/>
                  <a:pt x="79086" y="69840"/>
                  <a:pt x="83792" y="69598"/>
                </a:cubicBezTo>
                <a:cubicBezTo>
                  <a:pt x="85601" y="69478"/>
                  <a:pt x="88497" y="69417"/>
                  <a:pt x="92478" y="69417"/>
                </a:cubicBezTo>
                <a:cubicBezTo>
                  <a:pt x="92478" y="66884"/>
                  <a:pt x="92358" y="62963"/>
                  <a:pt x="92116" y="57654"/>
                </a:cubicBezTo>
                <a:cubicBezTo>
                  <a:pt x="92116" y="57533"/>
                  <a:pt x="92056" y="57413"/>
                  <a:pt x="91936" y="57292"/>
                </a:cubicBezTo>
                <a:cubicBezTo>
                  <a:pt x="91815" y="57171"/>
                  <a:pt x="91694" y="57111"/>
                  <a:pt x="91574" y="57111"/>
                </a:cubicBezTo>
                <a:lnTo>
                  <a:pt x="85058" y="57111"/>
                </a:lnTo>
                <a:lnTo>
                  <a:pt x="79810" y="57292"/>
                </a:lnTo>
                <a:cubicBezTo>
                  <a:pt x="78121" y="57051"/>
                  <a:pt x="76794" y="56930"/>
                  <a:pt x="75829" y="56930"/>
                </a:cubicBezTo>
                <a:close/>
                <a:moveTo>
                  <a:pt x="1231202" y="55120"/>
                </a:moveTo>
                <a:lnTo>
                  <a:pt x="1230659" y="55301"/>
                </a:lnTo>
                <a:cubicBezTo>
                  <a:pt x="1229573" y="55663"/>
                  <a:pt x="1227944" y="55844"/>
                  <a:pt x="1225772" y="55844"/>
                </a:cubicBezTo>
                <a:lnTo>
                  <a:pt x="1222334" y="55663"/>
                </a:lnTo>
                <a:lnTo>
                  <a:pt x="1221610" y="55663"/>
                </a:lnTo>
                <a:lnTo>
                  <a:pt x="1218352" y="55844"/>
                </a:lnTo>
                <a:cubicBezTo>
                  <a:pt x="1217749" y="55844"/>
                  <a:pt x="1216724" y="55724"/>
                  <a:pt x="1215276" y="55482"/>
                </a:cubicBezTo>
                <a:cubicBezTo>
                  <a:pt x="1214793" y="55362"/>
                  <a:pt x="1214190" y="55301"/>
                  <a:pt x="1213466" y="55301"/>
                </a:cubicBezTo>
                <a:cubicBezTo>
                  <a:pt x="1212260" y="55301"/>
                  <a:pt x="1211053" y="55603"/>
                  <a:pt x="1209847" y="56206"/>
                </a:cubicBezTo>
                <a:cubicBezTo>
                  <a:pt x="1208278" y="57051"/>
                  <a:pt x="1206589" y="57473"/>
                  <a:pt x="1204779" y="57473"/>
                </a:cubicBezTo>
                <a:lnTo>
                  <a:pt x="1203874" y="57473"/>
                </a:lnTo>
                <a:lnTo>
                  <a:pt x="1203332" y="57473"/>
                </a:lnTo>
                <a:cubicBezTo>
                  <a:pt x="1202728" y="56990"/>
                  <a:pt x="1201944" y="56749"/>
                  <a:pt x="1200979" y="56749"/>
                </a:cubicBezTo>
                <a:cubicBezTo>
                  <a:pt x="1200255" y="56749"/>
                  <a:pt x="1199290" y="56870"/>
                  <a:pt x="1198083" y="57111"/>
                </a:cubicBezTo>
                <a:cubicBezTo>
                  <a:pt x="1197721" y="57473"/>
                  <a:pt x="1197540" y="57835"/>
                  <a:pt x="1197540" y="58197"/>
                </a:cubicBezTo>
                <a:cubicBezTo>
                  <a:pt x="1197420" y="58921"/>
                  <a:pt x="1197359" y="60007"/>
                  <a:pt x="1197359" y="61454"/>
                </a:cubicBezTo>
                <a:cubicBezTo>
                  <a:pt x="1197239" y="62178"/>
                  <a:pt x="1197208" y="62812"/>
                  <a:pt x="1197269" y="63355"/>
                </a:cubicBezTo>
                <a:cubicBezTo>
                  <a:pt x="1197329" y="63898"/>
                  <a:pt x="1197359" y="64350"/>
                  <a:pt x="1197359" y="64712"/>
                </a:cubicBezTo>
                <a:lnTo>
                  <a:pt x="1202970" y="64350"/>
                </a:lnTo>
                <a:lnTo>
                  <a:pt x="1206770" y="63807"/>
                </a:lnTo>
                <a:cubicBezTo>
                  <a:pt x="1208218" y="63566"/>
                  <a:pt x="1209424" y="63445"/>
                  <a:pt x="1210390" y="63445"/>
                </a:cubicBezTo>
                <a:lnTo>
                  <a:pt x="1214371" y="62902"/>
                </a:lnTo>
                <a:cubicBezTo>
                  <a:pt x="1217508" y="62420"/>
                  <a:pt x="1219861" y="62178"/>
                  <a:pt x="1221429" y="62178"/>
                </a:cubicBezTo>
                <a:lnTo>
                  <a:pt x="1221791" y="62178"/>
                </a:lnTo>
                <a:lnTo>
                  <a:pt x="1225592" y="61635"/>
                </a:lnTo>
                <a:lnTo>
                  <a:pt x="1232830" y="61454"/>
                </a:lnTo>
                <a:cubicBezTo>
                  <a:pt x="1233434" y="61454"/>
                  <a:pt x="1233675" y="61153"/>
                  <a:pt x="1233554" y="60550"/>
                </a:cubicBezTo>
                <a:cubicBezTo>
                  <a:pt x="1233072" y="58860"/>
                  <a:pt x="1232770" y="57533"/>
                  <a:pt x="1232650" y="56568"/>
                </a:cubicBezTo>
                <a:cubicBezTo>
                  <a:pt x="1232408" y="55603"/>
                  <a:pt x="1231926" y="55120"/>
                  <a:pt x="1231202" y="55120"/>
                </a:cubicBezTo>
                <a:close/>
                <a:moveTo>
                  <a:pt x="822332" y="51863"/>
                </a:moveTo>
                <a:cubicBezTo>
                  <a:pt x="821728" y="51863"/>
                  <a:pt x="820884" y="51923"/>
                  <a:pt x="819798" y="52044"/>
                </a:cubicBezTo>
                <a:cubicBezTo>
                  <a:pt x="818712" y="52164"/>
                  <a:pt x="817807" y="52285"/>
                  <a:pt x="817083" y="52406"/>
                </a:cubicBezTo>
                <a:cubicBezTo>
                  <a:pt x="816480" y="52406"/>
                  <a:pt x="815967" y="52466"/>
                  <a:pt x="815545" y="52587"/>
                </a:cubicBezTo>
                <a:cubicBezTo>
                  <a:pt x="815123" y="52707"/>
                  <a:pt x="814670" y="52768"/>
                  <a:pt x="814188" y="52768"/>
                </a:cubicBezTo>
                <a:cubicBezTo>
                  <a:pt x="813584" y="52768"/>
                  <a:pt x="812710" y="52798"/>
                  <a:pt x="811564" y="52858"/>
                </a:cubicBezTo>
                <a:cubicBezTo>
                  <a:pt x="810417" y="52918"/>
                  <a:pt x="809422" y="53069"/>
                  <a:pt x="808578" y="53311"/>
                </a:cubicBezTo>
                <a:cubicBezTo>
                  <a:pt x="807733" y="53552"/>
                  <a:pt x="806647" y="53944"/>
                  <a:pt x="805320" y="54487"/>
                </a:cubicBezTo>
                <a:cubicBezTo>
                  <a:pt x="803993" y="55030"/>
                  <a:pt x="802907" y="55422"/>
                  <a:pt x="802062" y="55663"/>
                </a:cubicBezTo>
                <a:cubicBezTo>
                  <a:pt x="801338" y="56025"/>
                  <a:pt x="800856" y="56357"/>
                  <a:pt x="800615" y="56659"/>
                </a:cubicBezTo>
                <a:cubicBezTo>
                  <a:pt x="800373" y="56960"/>
                  <a:pt x="800253" y="57473"/>
                  <a:pt x="800253" y="58197"/>
                </a:cubicBezTo>
                <a:cubicBezTo>
                  <a:pt x="800373" y="58559"/>
                  <a:pt x="800403" y="58860"/>
                  <a:pt x="800343" y="59102"/>
                </a:cubicBezTo>
                <a:cubicBezTo>
                  <a:pt x="800283" y="59343"/>
                  <a:pt x="800253" y="59584"/>
                  <a:pt x="800253" y="59826"/>
                </a:cubicBezTo>
                <a:lnTo>
                  <a:pt x="800253" y="62359"/>
                </a:lnTo>
                <a:cubicBezTo>
                  <a:pt x="808336" y="61273"/>
                  <a:pt x="816359" y="60369"/>
                  <a:pt x="824322" y="59645"/>
                </a:cubicBezTo>
                <a:lnTo>
                  <a:pt x="823779" y="52587"/>
                </a:lnTo>
                <a:cubicBezTo>
                  <a:pt x="823779" y="51983"/>
                  <a:pt x="823538" y="51742"/>
                  <a:pt x="823055" y="51863"/>
                </a:cubicBezTo>
                <a:close/>
                <a:moveTo>
                  <a:pt x="849840" y="51139"/>
                </a:moveTo>
                <a:lnTo>
                  <a:pt x="846220" y="51320"/>
                </a:lnTo>
                <a:cubicBezTo>
                  <a:pt x="842842" y="51320"/>
                  <a:pt x="840308" y="51380"/>
                  <a:pt x="838619" y="51501"/>
                </a:cubicBezTo>
                <a:cubicBezTo>
                  <a:pt x="838499" y="51501"/>
                  <a:pt x="838348" y="51561"/>
                  <a:pt x="838167" y="51682"/>
                </a:cubicBezTo>
                <a:cubicBezTo>
                  <a:pt x="837986" y="51802"/>
                  <a:pt x="837895" y="51983"/>
                  <a:pt x="837895" y="52225"/>
                </a:cubicBezTo>
                <a:lnTo>
                  <a:pt x="837352" y="58378"/>
                </a:lnTo>
                <a:lnTo>
                  <a:pt x="840791" y="57835"/>
                </a:lnTo>
                <a:cubicBezTo>
                  <a:pt x="841274" y="57835"/>
                  <a:pt x="844652" y="57473"/>
                  <a:pt x="850926" y="56749"/>
                </a:cubicBezTo>
                <a:cubicBezTo>
                  <a:pt x="852132" y="56628"/>
                  <a:pt x="853821" y="56568"/>
                  <a:pt x="855993" y="56568"/>
                </a:cubicBezTo>
                <a:cubicBezTo>
                  <a:pt x="856476" y="56327"/>
                  <a:pt x="856717" y="56085"/>
                  <a:pt x="856717" y="55844"/>
                </a:cubicBezTo>
                <a:cubicBezTo>
                  <a:pt x="856958" y="54638"/>
                  <a:pt x="856958" y="53431"/>
                  <a:pt x="856717" y="52225"/>
                </a:cubicBezTo>
                <a:cubicBezTo>
                  <a:pt x="856717" y="51863"/>
                  <a:pt x="856596" y="51682"/>
                  <a:pt x="856355" y="51682"/>
                </a:cubicBezTo>
                <a:cubicBezTo>
                  <a:pt x="854424" y="51320"/>
                  <a:pt x="852253" y="51139"/>
                  <a:pt x="849840" y="51139"/>
                </a:cubicBezTo>
                <a:close/>
                <a:moveTo>
                  <a:pt x="1153382" y="49510"/>
                </a:moveTo>
                <a:lnTo>
                  <a:pt x="1153563" y="49510"/>
                </a:lnTo>
                <a:cubicBezTo>
                  <a:pt x="1153563" y="50596"/>
                  <a:pt x="1153443" y="51380"/>
                  <a:pt x="1153202" y="51863"/>
                </a:cubicBezTo>
                <a:cubicBezTo>
                  <a:pt x="1152478" y="53552"/>
                  <a:pt x="1151874" y="54819"/>
                  <a:pt x="1151392" y="55663"/>
                </a:cubicBezTo>
                <a:cubicBezTo>
                  <a:pt x="1149703" y="58197"/>
                  <a:pt x="1147410" y="60670"/>
                  <a:pt x="1144515" y="63083"/>
                </a:cubicBezTo>
                <a:lnTo>
                  <a:pt x="1142162" y="65255"/>
                </a:lnTo>
                <a:lnTo>
                  <a:pt x="1138362" y="67789"/>
                </a:lnTo>
                <a:cubicBezTo>
                  <a:pt x="1137758" y="68150"/>
                  <a:pt x="1137095" y="67970"/>
                  <a:pt x="1136371" y="67246"/>
                </a:cubicBezTo>
                <a:close/>
                <a:moveTo>
                  <a:pt x="1163155" y="49329"/>
                </a:moveTo>
                <a:lnTo>
                  <a:pt x="1164603" y="49329"/>
                </a:lnTo>
                <a:lnTo>
                  <a:pt x="1167498" y="49510"/>
                </a:lnTo>
                <a:cubicBezTo>
                  <a:pt x="1169670" y="49631"/>
                  <a:pt x="1170756" y="50596"/>
                  <a:pt x="1170756" y="52406"/>
                </a:cubicBezTo>
                <a:cubicBezTo>
                  <a:pt x="1170756" y="53009"/>
                  <a:pt x="1170696" y="53492"/>
                  <a:pt x="1170575" y="53853"/>
                </a:cubicBezTo>
                <a:cubicBezTo>
                  <a:pt x="1170454" y="54095"/>
                  <a:pt x="1170394" y="54457"/>
                  <a:pt x="1170394" y="54939"/>
                </a:cubicBezTo>
                <a:lnTo>
                  <a:pt x="1170394" y="55844"/>
                </a:lnTo>
                <a:lnTo>
                  <a:pt x="1167680" y="61635"/>
                </a:lnTo>
                <a:cubicBezTo>
                  <a:pt x="1166835" y="63083"/>
                  <a:pt x="1166081" y="64350"/>
                  <a:pt x="1165417" y="65436"/>
                </a:cubicBezTo>
                <a:cubicBezTo>
                  <a:pt x="1164754" y="66522"/>
                  <a:pt x="1164181" y="67487"/>
                  <a:pt x="1163698" y="68331"/>
                </a:cubicBezTo>
                <a:cubicBezTo>
                  <a:pt x="1163577" y="68573"/>
                  <a:pt x="1162914" y="69598"/>
                  <a:pt x="1161707" y="71408"/>
                </a:cubicBezTo>
                <a:cubicBezTo>
                  <a:pt x="1161104" y="72253"/>
                  <a:pt x="1160380" y="73278"/>
                  <a:pt x="1159536" y="74485"/>
                </a:cubicBezTo>
                <a:cubicBezTo>
                  <a:pt x="1158691" y="75691"/>
                  <a:pt x="1157726" y="77079"/>
                  <a:pt x="1156640" y="78647"/>
                </a:cubicBezTo>
                <a:lnTo>
                  <a:pt x="1151754" y="86248"/>
                </a:lnTo>
                <a:cubicBezTo>
                  <a:pt x="1150909" y="87696"/>
                  <a:pt x="1149884" y="89083"/>
                  <a:pt x="1148677" y="90410"/>
                </a:cubicBezTo>
                <a:cubicBezTo>
                  <a:pt x="1146144" y="93668"/>
                  <a:pt x="1144876" y="95297"/>
                  <a:pt x="1144876" y="95297"/>
                </a:cubicBezTo>
                <a:cubicBezTo>
                  <a:pt x="1144515" y="95779"/>
                  <a:pt x="1143942" y="96503"/>
                  <a:pt x="1143157" y="97468"/>
                </a:cubicBezTo>
                <a:cubicBezTo>
                  <a:pt x="1142373" y="98434"/>
                  <a:pt x="1141619" y="99158"/>
                  <a:pt x="1140895" y="99640"/>
                </a:cubicBezTo>
                <a:cubicBezTo>
                  <a:pt x="1140533" y="99881"/>
                  <a:pt x="1139628" y="100726"/>
                  <a:pt x="1138181" y="102174"/>
                </a:cubicBezTo>
                <a:cubicBezTo>
                  <a:pt x="1136853" y="103501"/>
                  <a:pt x="1135828" y="104406"/>
                  <a:pt x="1135104" y="104888"/>
                </a:cubicBezTo>
                <a:lnTo>
                  <a:pt x="1133656" y="105431"/>
                </a:lnTo>
                <a:cubicBezTo>
                  <a:pt x="1133536" y="105431"/>
                  <a:pt x="1133385" y="105341"/>
                  <a:pt x="1133204" y="105160"/>
                </a:cubicBezTo>
                <a:cubicBezTo>
                  <a:pt x="1133023" y="104979"/>
                  <a:pt x="1132932" y="104768"/>
                  <a:pt x="1132932" y="104526"/>
                </a:cubicBezTo>
                <a:cubicBezTo>
                  <a:pt x="1132691" y="102717"/>
                  <a:pt x="1133174" y="101148"/>
                  <a:pt x="1134380" y="99821"/>
                </a:cubicBezTo>
                <a:cubicBezTo>
                  <a:pt x="1136190" y="98011"/>
                  <a:pt x="1137095" y="97106"/>
                  <a:pt x="1137095" y="97106"/>
                </a:cubicBezTo>
                <a:cubicBezTo>
                  <a:pt x="1139146" y="94693"/>
                  <a:pt x="1140111" y="93547"/>
                  <a:pt x="1139990" y="93668"/>
                </a:cubicBezTo>
                <a:lnTo>
                  <a:pt x="1141438" y="92220"/>
                </a:lnTo>
                <a:lnTo>
                  <a:pt x="1143791" y="89144"/>
                </a:lnTo>
                <a:lnTo>
                  <a:pt x="1146144" y="86610"/>
                </a:lnTo>
                <a:cubicBezTo>
                  <a:pt x="1146385" y="86369"/>
                  <a:pt x="1146747" y="85765"/>
                  <a:pt x="1147229" y="84800"/>
                </a:cubicBezTo>
                <a:cubicBezTo>
                  <a:pt x="1148918" y="82628"/>
                  <a:pt x="1150125" y="80939"/>
                  <a:pt x="1150849" y="79733"/>
                </a:cubicBezTo>
                <a:cubicBezTo>
                  <a:pt x="1151452" y="78768"/>
                  <a:pt x="1152025" y="77833"/>
                  <a:pt x="1152568" y="76928"/>
                </a:cubicBezTo>
                <a:cubicBezTo>
                  <a:pt x="1153111" y="76023"/>
                  <a:pt x="1153563" y="75209"/>
                  <a:pt x="1153925" y="74485"/>
                </a:cubicBezTo>
                <a:cubicBezTo>
                  <a:pt x="1157545" y="69417"/>
                  <a:pt x="1159355" y="66884"/>
                  <a:pt x="1159355" y="66884"/>
                </a:cubicBezTo>
                <a:cubicBezTo>
                  <a:pt x="1160802" y="64953"/>
                  <a:pt x="1162009" y="63023"/>
                  <a:pt x="1162974" y="61092"/>
                </a:cubicBezTo>
                <a:cubicBezTo>
                  <a:pt x="1163215" y="60731"/>
                  <a:pt x="1163819" y="59584"/>
                  <a:pt x="1164784" y="57654"/>
                </a:cubicBezTo>
                <a:cubicBezTo>
                  <a:pt x="1165266" y="56930"/>
                  <a:pt x="1165387" y="56357"/>
                  <a:pt x="1165146" y="55935"/>
                </a:cubicBezTo>
                <a:cubicBezTo>
                  <a:pt x="1164904" y="55512"/>
                  <a:pt x="1164362" y="55301"/>
                  <a:pt x="1163517" y="55301"/>
                </a:cubicBezTo>
                <a:lnTo>
                  <a:pt x="1156640" y="55482"/>
                </a:lnTo>
                <a:cubicBezTo>
                  <a:pt x="1156037" y="55482"/>
                  <a:pt x="1155494" y="55271"/>
                  <a:pt x="1155011" y="54849"/>
                </a:cubicBezTo>
                <a:cubicBezTo>
                  <a:pt x="1154529" y="54427"/>
                  <a:pt x="1154227" y="53793"/>
                  <a:pt x="1154106" y="52949"/>
                </a:cubicBezTo>
                <a:cubicBezTo>
                  <a:pt x="1156399" y="51380"/>
                  <a:pt x="1157666" y="50596"/>
                  <a:pt x="1157907" y="50596"/>
                </a:cubicBezTo>
                <a:cubicBezTo>
                  <a:pt x="1159234" y="50596"/>
                  <a:pt x="1160320" y="50294"/>
                  <a:pt x="1161164" y="49691"/>
                </a:cubicBezTo>
                <a:cubicBezTo>
                  <a:pt x="1161526" y="49450"/>
                  <a:pt x="1162190" y="49329"/>
                  <a:pt x="1163155" y="49329"/>
                </a:cubicBezTo>
                <a:close/>
                <a:moveTo>
                  <a:pt x="1451810" y="47338"/>
                </a:moveTo>
                <a:lnTo>
                  <a:pt x="1453620" y="47338"/>
                </a:lnTo>
                <a:cubicBezTo>
                  <a:pt x="1454585" y="47338"/>
                  <a:pt x="1455550" y="47942"/>
                  <a:pt x="1456516" y="49148"/>
                </a:cubicBezTo>
                <a:cubicBezTo>
                  <a:pt x="1456998" y="50355"/>
                  <a:pt x="1457240" y="51079"/>
                  <a:pt x="1457240" y="51320"/>
                </a:cubicBezTo>
                <a:cubicBezTo>
                  <a:pt x="1457240" y="52044"/>
                  <a:pt x="1456757" y="53009"/>
                  <a:pt x="1455792" y="54215"/>
                </a:cubicBezTo>
                <a:cubicBezTo>
                  <a:pt x="1454585" y="55543"/>
                  <a:pt x="1453741" y="57111"/>
                  <a:pt x="1453258" y="58921"/>
                </a:cubicBezTo>
                <a:cubicBezTo>
                  <a:pt x="1452896" y="60007"/>
                  <a:pt x="1452232" y="61515"/>
                  <a:pt x="1451267" y="63445"/>
                </a:cubicBezTo>
                <a:cubicBezTo>
                  <a:pt x="1451147" y="64048"/>
                  <a:pt x="1450936" y="64682"/>
                  <a:pt x="1450634" y="65345"/>
                </a:cubicBezTo>
                <a:cubicBezTo>
                  <a:pt x="1450332" y="66009"/>
                  <a:pt x="1450061" y="66703"/>
                  <a:pt x="1449820" y="67427"/>
                </a:cubicBezTo>
                <a:cubicBezTo>
                  <a:pt x="1449216" y="68512"/>
                  <a:pt x="1448643" y="69840"/>
                  <a:pt x="1448100" y="71408"/>
                </a:cubicBezTo>
                <a:cubicBezTo>
                  <a:pt x="1447557" y="72976"/>
                  <a:pt x="1447105" y="74183"/>
                  <a:pt x="1446743" y="75028"/>
                </a:cubicBezTo>
                <a:cubicBezTo>
                  <a:pt x="1446140" y="76355"/>
                  <a:pt x="1445536" y="77531"/>
                  <a:pt x="1444933" y="78557"/>
                </a:cubicBezTo>
                <a:cubicBezTo>
                  <a:pt x="1444330" y="79582"/>
                  <a:pt x="1443847" y="80517"/>
                  <a:pt x="1443485" y="81362"/>
                </a:cubicBezTo>
                <a:cubicBezTo>
                  <a:pt x="1443124" y="82206"/>
                  <a:pt x="1441917" y="84680"/>
                  <a:pt x="1439866" y="88782"/>
                </a:cubicBezTo>
                <a:cubicBezTo>
                  <a:pt x="1439745" y="89144"/>
                  <a:pt x="1439202" y="90109"/>
                  <a:pt x="1438237" y="91677"/>
                </a:cubicBezTo>
                <a:cubicBezTo>
                  <a:pt x="1440892" y="93608"/>
                  <a:pt x="1442822" y="95116"/>
                  <a:pt x="1444028" y="96202"/>
                </a:cubicBezTo>
                <a:cubicBezTo>
                  <a:pt x="1446803" y="98011"/>
                  <a:pt x="1448553" y="99097"/>
                  <a:pt x="1449277" y="99459"/>
                </a:cubicBezTo>
                <a:cubicBezTo>
                  <a:pt x="1450121" y="99942"/>
                  <a:pt x="1451147" y="100455"/>
                  <a:pt x="1452353" y="100997"/>
                </a:cubicBezTo>
                <a:cubicBezTo>
                  <a:pt x="1453560" y="101540"/>
                  <a:pt x="1454464" y="101932"/>
                  <a:pt x="1455068" y="102174"/>
                </a:cubicBezTo>
                <a:cubicBezTo>
                  <a:pt x="1456033" y="102656"/>
                  <a:pt x="1457089" y="103139"/>
                  <a:pt x="1458235" y="103622"/>
                </a:cubicBezTo>
                <a:cubicBezTo>
                  <a:pt x="1459381" y="104104"/>
                  <a:pt x="1460618" y="104647"/>
                  <a:pt x="1461945" y="105250"/>
                </a:cubicBezTo>
                <a:lnTo>
                  <a:pt x="1467193" y="107422"/>
                </a:lnTo>
                <a:cubicBezTo>
                  <a:pt x="1467796" y="107663"/>
                  <a:pt x="1468370" y="107633"/>
                  <a:pt x="1468912" y="107332"/>
                </a:cubicBezTo>
                <a:cubicBezTo>
                  <a:pt x="1469455" y="107030"/>
                  <a:pt x="1469847" y="106819"/>
                  <a:pt x="1470089" y="106698"/>
                </a:cubicBezTo>
                <a:lnTo>
                  <a:pt x="1472079" y="105431"/>
                </a:lnTo>
                <a:cubicBezTo>
                  <a:pt x="1472200" y="105311"/>
                  <a:pt x="1472351" y="105250"/>
                  <a:pt x="1472532" y="105250"/>
                </a:cubicBezTo>
                <a:cubicBezTo>
                  <a:pt x="1472713" y="105250"/>
                  <a:pt x="1472864" y="105311"/>
                  <a:pt x="1472984" y="105431"/>
                </a:cubicBezTo>
                <a:cubicBezTo>
                  <a:pt x="1473588" y="105673"/>
                  <a:pt x="1473829" y="106035"/>
                  <a:pt x="1473708" y="106517"/>
                </a:cubicBezTo>
                <a:cubicBezTo>
                  <a:pt x="1473588" y="106638"/>
                  <a:pt x="1473527" y="106939"/>
                  <a:pt x="1473527" y="107422"/>
                </a:cubicBezTo>
                <a:cubicBezTo>
                  <a:pt x="1473527" y="107905"/>
                  <a:pt x="1473467" y="108267"/>
                  <a:pt x="1473346" y="108508"/>
                </a:cubicBezTo>
                <a:cubicBezTo>
                  <a:pt x="1473346" y="108749"/>
                  <a:pt x="1473286" y="108960"/>
                  <a:pt x="1473165" y="109141"/>
                </a:cubicBezTo>
                <a:cubicBezTo>
                  <a:pt x="1473045" y="109322"/>
                  <a:pt x="1472984" y="109533"/>
                  <a:pt x="1472984" y="109775"/>
                </a:cubicBezTo>
                <a:cubicBezTo>
                  <a:pt x="1473346" y="110499"/>
                  <a:pt x="1473165" y="111102"/>
                  <a:pt x="1472442" y="111584"/>
                </a:cubicBezTo>
                <a:cubicBezTo>
                  <a:pt x="1471959" y="112067"/>
                  <a:pt x="1471718" y="112851"/>
                  <a:pt x="1471718" y="113937"/>
                </a:cubicBezTo>
                <a:cubicBezTo>
                  <a:pt x="1471718" y="114420"/>
                  <a:pt x="1471537" y="114872"/>
                  <a:pt x="1471174" y="115294"/>
                </a:cubicBezTo>
                <a:cubicBezTo>
                  <a:pt x="1470813" y="115717"/>
                  <a:pt x="1470330" y="115988"/>
                  <a:pt x="1469727" y="116109"/>
                </a:cubicBezTo>
                <a:cubicBezTo>
                  <a:pt x="1469003" y="116109"/>
                  <a:pt x="1468641" y="116350"/>
                  <a:pt x="1468641" y="116833"/>
                </a:cubicBezTo>
                <a:cubicBezTo>
                  <a:pt x="1468641" y="116953"/>
                  <a:pt x="1468550" y="117074"/>
                  <a:pt x="1468370" y="117195"/>
                </a:cubicBezTo>
                <a:cubicBezTo>
                  <a:pt x="1468188" y="117315"/>
                  <a:pt x="1467977" y="117496"/>
                  <a:pt x="1467736" y="117738"/>
                </a:cubicBezTo>
                <a:lnTo>
                  <a:pt x="1466288" y="119366"/>
                </a:lnTo>
                <a:lnTo>
                  <a:pt x="1465202" y="120452"/>
                </a:lnTo>
                <a:lnTo>
                  <a:pt x="1463936" y="122443"/>
                </a:lnTo>
                <a:cubicBezTo>
                  <a:pt x="1463694" y="122684"/>
                  <a:pt x="1463393" y="122865"/>
                  <a:pt x="1463031" y="122986"/>
                </a:cubicBezTo>
                <a:cubicBezTo>
                  <a:pt x="1462427" y="123227"/>
                  <a:pt x="1462126" y="123589"/>
                  <a:pt x="1462126" y="124072"/>
                </a:cubicBezTo>
                <a:cubicBezTo>
                  <a:pt x="1462126" y="125399"/>
                  <a:pt x="1461643" y="126123"/>
                  <a:pt x="1460678" y="126243"/>
                </a:cubicBezTo>
                <a:cubicBezTo>
                  <a:pt x="1460316" y="126364"/>
                  <a:pt x="1459924" y="126515"/>
                  <a:pt x="1459502" y="126696"/>
                </a:cubicBezTo>
                <a:cubicBezTo>
                  <a:pt x="1459080" y="126877"/>
                  <a:pt x="1458748" y="126967"/>
                  <a:pt x="1458506" y="126967"/>
                </a:cubicBezTo>
                <a:cubicBezTo>
                  <a:pt x="1457903" y="127088"/>
                  <a:pt x="1457390" y="127118"/>
                  <a:pt x="1456968" y="127058"/>
                </a:cubicBezTo>
                <a:cubicBezTo>
                  <a:pt x="1456546" y="126998"/>
                  <a:pt x="1456154" y="126967"/>
                  <a:pt x="1455792" y="126967"/>
                </a:cubicBezTo>
                <a:lnTo>
                  <a:pt x="1454887" y="127148"/>
                </a:lnTo>
                <a:lnTo>
                  <a:pt x="1453620" y="127148"/>
                </a:lnTo>
                <a:cubicBezTo>
                  <a:pt x="1453137" y="126907"/>
                  <a:pt x="1452715" y="126786"/>
                  <a:pt x="1452353" y="126786"/>
                </a:cubicBezTo>
                <a:cubicBezTo>
                  <a:pt x="1451629" y="126786"/>
                  <a:pt x="1451086" y="126726"/>
                  <a:pt x="1450724" y="126605"/>
                </a:cubicBezTo>
                <a:lnTo>
                  <a:pt x="1450362" y="126605"/>
                </a:lnTo>
                <a:cubicBezTo>
                  <a:pt x="1450000" y="125761"/>
                  <a:pt x="1449337" y="125278"/>
                  <a:pt x="1448372" y="125158"/>
                </a:cubicBezTo>
                <a:cubicBezTo>
                  <a:pt x="1447406" y="125037"/>
                  <a:pt x="1446864" y="124977"/>
                  <a:pt x="1446743" y="124977"/>
                </a:cubicBezTo>
                <a:cubicBezTo>
                  <a:pt x="1444089" y="124494"/>
                  <a:pt x="1441072" y="122865"/>
                  <a:pt x="1437694" y="120090"/>
                </a:cubicBezTo>
                <a:cubicBezTo>
                  <a:pt x="1437091" y="119608"/>
                  <a:pt x="1436397" y="119095"/>
                  <a:pt x="1435613" y="118552"/>
                </a:cubicBezTo>
                <a:cubicBezTo>
                  <a:pt x="1434829" y="118009"/>
                  <a:pt x="1434014" y="117315"/>
                  <a:pt x="1433170" y="116471"/>
                </a:cubicBezTo>
                <a:lnTo>
                  <a:pt x="1427560" y="110680"/>
                </a:lnTo>
                <a:cubicBezTo>
                  <a:pt x="1426956" y="109835"/>
                  <a:pt x="1426414" y="109835"/>
                  <a:pt x="1425931" y="110680"/>
                </a:cubicBezTo>
                <a:lnTo>
                  <a:pt x="1424121" y="112670"/>
                </a:lnTo>
                <a:cubicBezTo>
                  <a:pt x="1423276" y="113515"/>
                  <a:pt x="1422673" y="114058"/>
                  <a:pt x="1422311" y="114299"/>
                </a:cubicBezTo>
                <a:lnTo>
                  <a:pt x="1421768" y="114661"/>
                </a:lnTo>
                <a:cubicBezTo>
                  <a:pt x="1421648" y="114661"/>
                  <a:pt x="1421497" y="114691"/>
                  <a:pt x="1421316" y="114752"/>
                </a:cubicBezTo>
                <a:cubicBezTo>
                  <a:pt x="1421135" y="114812"/>
                  <a:pt x="1420924" y="114963"/>
                  <a:pt x="1420682" y="115204"/>
                </a:cubicBezTo>
                <a:cubicBezTo>
                  <a:pt x="1419959" y="115928"/>
                  <a:pt x="1419295" y="116350"/>
                  <a:pt x="1418692" y="116471"/>
                </a:cubicBezTo>
                <a:lnTo>
                  <a:pt x="1417244" y="117195"/>
                </a:lnTo>
                <a:lnTo>
                  <a:pt x="1414710" y="119004"/>
                </a:lnTo>
                <a:lnTo>
                  <a:pt x="1413444" y="119366"/>
                </a:lnTo>
                <a:cubicBezTo>
                  <a:pt x="1413202" y="119608"/>
                  <a:pt x="1413021" y="119728"/>
                  <a:pt x="1412901" y="119728"/>
                </a:cubicBezTo>
                <a:lnTo>
                  <a:pt x="1408376" y="121900"/>
                </a:lnTo>
                <a:cubicBezTo>
                  <a:pt x="1407894" y="122141"/>
                  <a:pt x="1407592" y="122021"/>
                  <a:pt x="1407471" y="121538"/>
                </a:cubicBezTo>
                <a:cubicBezTo>
                  <a:pt x="1407471" y="121538"/>
                  <a:pt x="1407290" y="121357"/>
                  <a:pt x="1406928" y="120995"/>
                </a:cubicBezTo>
                <a:cubicBezTo>
                  <a:pt x="1406204" y="120030"/>
                  <a:pt x="1405843" y="119246"/>
                  <a:pt x="1405843" y="118643"/>
                </a:cubicBezTo>
                <a:cubicBezTo>
                  <a:pt x="1405963" y="118281"/>
                  <a:pt x="1405993" y="117798"/>
                  <a:pt x="1405933" y="117195"/>
                </a:cubicBezTo>
                <a:cubicBezTo>
                  <a:pt x="1405873" y="116591"/>
                  <a:pt x="1405843" y="116109"/>
                  <a:pt x="1405843" y="115747"/>
                </a:cubicBezTo>
                <a:cubicBezTo>
                  <a:pt x="1405843" y="115506"/>
                  <a:pt x="1405903" y="115294"/>
                  <a:pt x="1406024" y="115114"/>
                </a:cubicBezTo>
                <a:cubicBezTo>
                  <a:pt x="1406144" y="114933"/>
                  <a:pt x="1406265" y="114842"/>
                  <a:pt x="1406386" y="114842"/>
                </a:cubicBezTo>
                <a:cubicBezTo>
                  <a:pt x="1406868" y="114963"/>
                  <a:pt x="1407170" y="114872"/>
                  <a:pt x="1407290" y="114571"/>
                </a:cubicBezTo>
                <a:cubicBezTo>
                  <a:pt x="1407411" y="114269"/>
                  <a:pt x="1407471" y="114058"/>
                  <a:pt x="1407471" y="113937"/>
                </a:cubicBezTo>
                <a:cubicBezTo>
                  <a:pt x="1407713" y="112610"/>
                  <a:pt x="1408135" y="111765"/>
                  <a:pt x="1408738" y="111404"/>
                </a:cubicBezTo>
                <a:cubicBezTo>
                  <a:pt x="1409221" y="111162"/>
                  <a:pt x="1409462" y="110680"/>
                  <a:pt x="1409462" y="109956"/>
                </a:cubicBezTo>
                <a:cubicBezTo>
                  <a:pt x="1409583" y="109111"/>
                  <a:pt x="1410065" y="108387"/>
                  <a:pt x="1410910" y="107784"/>
                </a:cubicBezTo>
                <a:cubicBezTo>
                  <a:pt x="1411151" y="107663"/>
                  <a:pt x="1411332" y="107482"/>
                  <a:pt x="1411453" y="107241"/>
                </a:cubicBezTo>
                <a:cubicBezTo>
                  <a:pt x="1411574" y="107000"/>
                  <a:pt x="1411694" y="106819"/>
                  <a:pt x="1411815" y="106698"/>
                </a:cubicBezTo>
                <a:lnTo>
                  <a:pt x="1411996" y="106698"/>
                </a:lnTo>
                <a:cubicBezTo>
                  <a:pt x="1412237" y="106698"/>
                  <a:pt x="1412508" y="106789"/>
                  <a:pt x="1412810" y="106970"/>
                </a:cubicBezTo>
                <a:cubicBezTo>
                  <a:pt x="1413112" y="107151"/>
                  <a:pt x="1413383" y="107120"/>
                  <a:pt x="1413624" y="106879"/>
                </a:cubicBezTo>
                <a:lnTo>
                  <a:pt x="1414891" y="105793"/>
                </a:lnTo>
                <a:cubicBezTo>
                  <a:pt x="1415374" y="105190"/>
                  <a:pt x="1415917" y="104557"/>
                  <a:pt x="1416520" y="103893"/>
                </a:cubicBezTo>
                <a:cubicBezTo>
                  <a:pt x="1417123" y="103229"/>
                  <a:pt x="1417727" y="102415"/>
                  <a:pt x="1418330" y="101450"/>
                </a:cubicBezTo>
                <a:lnTo>
                  <a:pt x="1419778" y="99821"/>
                </a:lnTo>
                <a:cubicBezTo>
                  <a:pt x="1420260" y="99339"/>
                  <a:pt x="1420502" y="98856"/>
                  <a:pt x="1420502" y="98373"/>
                </a:cubicBezTo>
                <a:cubicBezTo>
                  <a:pt x="1420502" y="98253"/>
                  <a:pt x="1420320" y="97649"/>
                  <a:pt x="1419959" y="96564"/>
                </a:cubicBezTo>
                <a:cubicBezTo>
                  <a:pt x="1418149" y="92823"/>
                  <a:pt x="1417003" y="89747"/>
                  <a:pt x="1416520" y="87334"/>
                </a:cubicBezTo>
                <a:cubicBezTo>
                  <a:pt x="1416399" y="86127"/>
                  <a:pt x="1416098" y="84619"/>
                  <a:pt x="1415615" y="82809"/>
                </a:cubicBezTo>
                <a:cubicBezTo>
                  <a:pt x="1415012" y="80638"/>
                  <a:pt x="1414590" y="79190"/>
                  <a:pt x="1414348" y="78466"/>
                </a:cubicBezTo>
                <a:cubicBezTo>
                  <a:pt x="1414348" y="78225"/>
                  <a:pt x="1414228" y="78104"/>
                  <a:pt x="1413986" y="78104"/>
                </a:cubicBezTo>
                <a:cubicBezTo>
                  <a:pt x="1413383" y="77501"/>
                  <a:pt x="1413323" y="76898"/>
                  <a:pt x="1413806" y="76294"/>
                </a:cubicBezTo>
                <a:cubicBezTo>
                  <a:pt x="1413806" y="76053"/>
                  <a:pt x="1413986" y="75932"/>
                  <a:pt x="1414348" y="75932"/>
                </a:cubicBezTo>
                <a:cubicBezTo>
                  <a:pt x="1416038" y="76053"/>
                  <a:pt x="1417908" y="76536"/>
                  <a:pt x="1419959" y="77380"/>
                </a:cubicBezTo>
                <a:cubicBezTo>
                  <a:pt x="1420562" y="77622"/>
                  <a:pt x="1421256" y="78074"/>
                  <a:pt x="1422040" y="78738"/>
                </a:cubicBezTo>
                <a:cubicBezTo>
                  <a:pt x="1422824" y="79401"/>
                  <a:pt x="1423518" y="79914"/>
                  <a:pt x="1424121" y="80276"/>
                </a:cubicBezTo>
                <a:cubicBezTo>
                  <a:pt x="1425810" y="81965"/>
                  <a:pt x="1426655" y="82809"/>
                  <a:pt x="1426655" y="82809"/>
                </a:cubicBezTo>
                <a:lnTo>
                  <a:pt x="1429007" y="84800"/>
                </a:lnTo>
                <a:lnTo>
                  <a:pt x="1431722" y="80095"/>
                </a:lnTo>
                <a:cubicBezTo>
                  <a:pt x="1434256" y="75751"/>
                  <a:pt x="1435583" y="73459"/>
                  <a:pt x="1435703" y="73218"/>
                </a:cubicBezTo>
                <a:cubicBezTo>
                  <a:pt x="1436066" y="72615"/>
                  <a:pt x="1437393" y="70383"/>
                  <a:pt x="1439685" y="66522"/>
                </a:cubicBezTo>
                <a:cubicBezTo>
                  <a:pt x="1440047" y="65677"/>
                  <a:pt x="1440590" y="64772"/>
                  <a:pt x="1441314" y="63807"/>
                </a:cubicBezTo>
                <a:cubicBezTo>
                  <a:pt x="1442038" y="62842"/>
                  <a:pt x="1442580" y="61997"/>
                  <a:pt x="1442942" y="61273"/>
                </a:cubicBezTo>
                <a:lnTo>
                  <a:pt x="1446200" y="56025"/>
                </a:lnTo>
                <a:lnTo>
                  <a:pt x="1447829" y="52406"/>
                </a:lnTo>
                <a:cubicBezTo>
                  <a:pt x="1448191" y="51440"/>
                  <a:pt x="1447950" y="51079"/>
                  <a:pt x="1447105" y="51320"/>
                </a:cubicBezTo>
                <a:cubicBezTo>
                  <a:pt x="1444933" y="52044"/>
                  <a:pt x="1443304" y="52526"/>
                  <a:pt x="1442219" y="52768"/>
                </a:cubicBezTo>
                <a:cubicBezTo>
                  <a:pt x="1441495" y="53009"/>
                  <a:pt x="1440710" y="53280"/>
                  <a:pt x="1439866" y="53582"/>
                </a:cubicBezTo>
                <a:cubicBezTo>
                  <a:pt x="1439021" y="53884"/>
                  <a:pt x="1438116" y="54155"/>
                  <a:pt x="1437151" y="54396"/>
                </a:cubicBezTo>
                <a:cubicBezTo>
                  <a:pt x="1436789" y="54517"/>
                  <a:pt x="1435462" y="55000"/>
                  <a:pt x="1433170" y="55844"/>
                </a:cubicBezTo>
                <a:cubicBezTo>
                  <a:pt x="1432325" y="56085"/>
                  <a:pt x="1431481" y="56297"/>
                  <a:pt x="1430636" y="56478"/>
                </a:cubicBezTo>
                <a:cubicBezTo>
                  <a:pt x="1429792" y="56659"/>
                  <a:pt x="1428947" y="56870"/>
                  <a:pt x="1428102" y="57111"/>
                </a:cubicBezTo>
                <a:lnTo>
                  <a:pt x="1427017" y="57292"/>
                </a:lnTo>
                <a:cubicBezTo>
                  <a:pt x="1425448" y="57292"/>
                  <a:pt x="1424543" y="56809"/>
                  <a:pt x="1424302" y="55844"/>
                </a:cubicBezTo>
                <a:cubicBezTo>
                  <a:pt x="1424181" y="55603"/>
                  <a:pt x="1423759" y="54939"/>
                  <a:pt x="1423035" y="53853"/>
                </a:cubicBezTo>
                <a:lnTo>
                  <a:pt x="1425207" y="53853"/>
                </a:lnTo>
                <a:lnTo>
                  <a:pt x="1424121" y="52587"/>
                </a:lnTo>
                <a:cubicBezTo>
                  <a:pt x="1424483" y="52707"/>
                  <a:pt x="1424905" y="52768"/>
                  <a:pt x="1425388" y="52768"/>
                </a:cubicBezTo>
                <a:cubicBezTo>
                  <a:pt x="1425870" y="52768"/>
                  <a:pt x="1426172" y="52707"/>
                  <a:pt x="1426293" y="52587"/>
                </a:cubicBezTo>
                <a:cubicBezTo>
                  <a:pt x="1426414" y="52345"/>
                  <a:pt x="1426624" y="52225"/>
                  <a:pt x="1426926" y="52225"/>
                </a:cubicBezTo>
                <a:cubicBezTo>
                  <a:pt x="1427228" y="52225"/>
                  <a:pt x="1427439" y="52225"/>
                  <a:pt x="1427560" y="52225"/>
                </a:cubicBezTo>
                <a:cubicBezTo>
                  <a:pt x="1428042" y="52345"/>
                  <a:pt x="1428766" y="52406"/>
                  <a:pt x="1429731" y="52406"/>
                </a:cubicBezTo>
                <a:lnTo>
                  <a:pt x="1430636" y="52406"/>
                </a:lnTo>
                <a:cubicBezTo>
                  <a:pt x="1432687" y="52164"/>
                  <a:pt x="1434497" y="51802"/>
                  <a:pt x="1436066" y="51320"/>
                </a:cubicBezTo>
                <a:cubicBezTo>
                  <a:pt x="1437151" y="51079"/>
                  <a:pt x="1438267" y="50747"/>
                  <a:pt x="1439413" y="50324"/>
                </a:cubicBezTo>
                <a:cubicBezTo>
                  <a:pt x="1440560" y="49902"/>
                  <a:pt x="1441796" y="49570"/>
                  <a:pt x="1443124" y="49329"/>
                </a:cubicBezTo>
                <a:lnTo>
                  <a:pt x="1449096" y="48062"/>
                </a:lnTo>
                <a:cubicBezTo>
                  <a:pt x="1449458" y="48062"/>
                  <a:pt x="1449699" y="48002"/>
                  <a:pt x="1449820" y="47881"/>
                </a:cubicBezTo>
                <a:cubicBezTo>
                  <a:pt x="1450182" y="47519"/>
                  <a:pt x="1450845" y="47338"/>
                  <a:pt x="1451810" y="47338"/>
                </a:cubicBezTo>
                <a:close/>
                <a:moveTo>
                  <a:pt x="844048" y="41185"/>
                </a:moveTo>
                <a:cubicBezTo>
                  <a:pt x="848151" y="41185"/>
                  <a:pt x="851167" y="41246"/>
                  <a:pt x="853097" y="41366"/>
                </a:cubicBezTo>
                <a:cubicBezTo>
                  <a:pt x="855993" y="41366"/>
                  <a:pt x="858708" y="41909"/>
                  <a:pt x="861241" y="42995"/>
                </a:cubicBezTo>
                <a:cubicBezTo>
                  <a:pt x="861362" y="43116"/>
                  <a:pt x="861754" y="43327"/>
                  <a:pt x="862418" y="43628"/>
                </a:cubicBezTo>
                <a:cubicBezTo>
                  <a:pt x="863081" y="43930"/>
                  <a:pt x="863594" y="44503"/>
                  <a:pt x="863956" y="45348"/>
                </a:cubicBezTo>
                <a:cubicBezTo>
                  <a:pt x="863956" y="45468"/>
                  <a:pt x="864076" y="45559"/>
                  <a:pt x="864318" y="45619"/>
                </a:cubicBezTo>
                <a:cubicBezTo>
                  <a:pt x="864559" y="45679"/>
                  <a:pt x="864800" y="45770"/>
                  <a:pt x="865042" y="45891"/>
                </a:cubicBezTo>
                <a:lnTo>
                  <a:pt x="869023" y="49148"/>
                </a:lnTo>
                <a:cubicBezTo>
                  <a:pt x="869506" y="49631"/>
                  <a:pt x="869747" y="50053"/>
                  <a:pt x="869747" y="50415"/>
                </a:cubicBezTo>
                <a:cubicBezTo>
                  <a:pt x="869747" y="50898"/>
                  <a:pt x="869687" y="51259"/>
                  <a:pt x="869566" y="51501"/>
                </a:cubicBezTo>
                <a:cubicBezTo>
                  <a:pt x="869445" y="51983"/>
                  <a:pt x="869325" y="52496"/>
                  <a:pt x="869204" y="53039"/>
                </a:cubicBezTo>
                <a:cubicBezTo>
                  <a:pt x="869084" y="53582"/>
                  <a:pt x="868963" y="54095"/>
                  <a:pt x="868842" y="54577"/>
                </a:cubicBezTo>
                <a:lnTo>
                  <a:pt x="868842" y="54758"/>
                </a:lnTo>
                <a:lnTo>
                  <a:pt x="868661" y="55844"/>
                </a:lnTo>
                <a:cubicBezTo>
                  <a:pt x="869264" y="55844"/>
                  <a:pt x="869687" y="55905"/>
                  <a:pt x="869928" y="56025"/>
                </a:cubicBezTo>
                <a:lnTo>
                  <a:pt x="874995" y="56206"/>
                </a:lnTo>
                <a:cubicBezTo>
                  <a:pt x="877529" y="56447"/>
                  <a:pt x="881329" y="56689"/>
                  <a:pt x="886397" y="56930"/>
                </a:cubicBezTo>
                <a:cubicBezTo>
                  <a:pt x="887000" y="56930"/>
                  <a:pt x="887482" y="56990"/>
                  <a:pt x="887844" y="57111"/>
                </a:cubicBezTo>
                <a:cubicBezTo>
                  <a:pt x="888206" y="57232"/>
                  <a:pt x="888568" y="57352"/>
                  <a:pt x="888930" y="57473"/>
                </a:cubicBezTo>
                <a:cubicBezTo>
                  <a:pt x="889654" y="57594"/>
                  <a:pt x="890167" y="57805"/>
                  <a:pt x="890469" y="58106"/>
                </a:cubicBezTo>
                <a:cubicBezTo>
                  <a:pt x="890770" y="58408"/>
                  <a:pt x="890981" y="58981"/>
                  <a:pt x="891102" y="59826"/>
                </a:cubicBezTo>
                <a:cubicBezTo>
                  <a:pt x="891102" y="60188"/>
                  <a:pt x="891343" y="60489"/>
                  <a:pt x="891826" y="60731"/>
                </a:cubicBezTo>
                <a:cubicBezTo>
                  <a:pt x="892188" y="60972"/>
                  <a:pt x="892972" y="61334"/>
                  <a:pt x="894179" y="61816"/>
                </a:cubicBezTo>
                <a:lnTo>
                  <a:pt x="895084" y="62540"/>
                </a:lnTo>
                <a:lnTo>
                  <a:pt x="894360" y="63083"/>
                </a:lnTo>
                <a:cubicBezTo>
                  <a:pt x="892188" y="64048"/>
                  <a:pt x="890559" y="64652"/>
                  <a:pt x="889473" y="64893"/>
                </a:cubicBezTo>
                <a:cubicBezTo>
                  <a:pt x="888629" y="65014"/>
                  <a:pt x="887664" y="65255"/>
                  <a:pt x="886578" y="65617"/>
                </a:cubicBezTo>
                <a:cubicBezTo>
                  <a:pt x="885492" y="65979"/>
                  <a:pt x="884647" y="66280"/>
                  <a:pt x="884044" y="66522"/>
                </a:cubicBezTo>
                <a:lnTo>
                  <a:pt x="882958" y="66884"/>
                </a:lnTo>
                <a:lnTo>
                  <a:pt x="878434" y="67427"/>
                </a:lnTo>
                <a:lnTo>
                  <a:pt x="876262" y="67246"/>
                </a:lnTo>
                <a:lnTo>
                  <a:pt x="870833" y="66703"/>
                </a:lnTo>
                <a:cubicBezTo>
                  <a:pt x="869747" y="66582"/>
                  <a:pt x="867937" y="66522"/>
                  <a:pt x="865404" y="66522"/>
                </a:cubicBezTo>
                <a:cubicBezTo>
                  <a:pt x="865042" y="66522"/>
                  <a:pt x="864740" y="66642"/>
                  <a:pt x="864499" y="66884"/>
                </a:cubicBezTo>
                <a:cubicBezTo>
                  <a:pt x="864137" y="67608"/>
                  <a:pt x="863352" y="69236"/>
                  <a:pt x="862146" y="71770"/>
                </a:cubicBezTo>
                <a:cubicBezTo>
                  <a:pt x="862387" y="72011"/>
                  <a:pt x="862719" y="72222"/>
                  <a:pt x="863141" y="72403"/>
                </a:cubicBezTo>
                <a:cubicBezTo>
                  <a:pt x="863564" y="72584"/>
                  <a:pt x="863956" y="72796"/>
                  <a:pt x="864318" y="73037"/>
                </a:cubicBezTo>
                <a:cubicBezTo>
                  <a:pt x="864921" y="73399"/>
                  <a:pt x="864921" y="73761"/>
                  <a:pt x="864318" y="74123"/>
                </a:cubicBezTo>
                <a:cubicBezTo>
                  <a:pt x="863835" y="74485"/>
                  <a:pt x="863111" y="74907"/>
                  <a:pt x="862146" y="75389"/>
                </a:cubicBezTo>
                <a:cubicBezTo>
                  <a:pt x="861905" y="75389"/>
                  <a:pt x="861724" y="75450"/>
                  <a:pt x="861603" y="75570"/>
                </a:cubicBezTo>
                <a:cubicBezTo>
                  <a:pt x="861241" y="76053"/>
                  <a:pt x="860578" y="76415"/>
                  <a:pt x="859612" y="76656"/>
                </a:cubicBezTo>
                <a:lnTo>
                  <a:pt x="857441" y="77561"/>
                </a:lnTo>
                <a:lnTo>
                  <a:pt x="855631" y="78466"/>
                </a:lnTo>
                <a:cubicBezTo>
                  <a:pt x="853700" y="79069"/>
                  <a:pt x="851529" y="79431"/>
                  <a:pt x="849116" y="79552"/>
                </a:cubicBezTo>
                <a:cubicBezTo>
                  <a:pt x="846703" y="79673"/>
                  <a:pt x="844290" y="79733"/>
                  <a:pt x="841877" y="79733"/>
                </a:cubicBezTo>
                <a:cubicBezTo>
                  <a:pt x="840429" y="79733"/>
                  <a:pt x="839343" y="79793"/>
                  <a:pt x="838619" y="79914"/>
                </a:cubicBezTo>
                <a:cubicBezTo>
                  <a:pt x="836086" y="79914"/>
                  <a:pt x="834155" y="79974"/>
                  <a:pt x="832828" y="80095"/>
                </a:cubicBezTo>
                <a:cubicBezTo>
                  <a:pt x="830898" y="80336"/>
                  <a:pt x="829329" y="80577"/>
                  <a:pt x="828123" y="80819"/>
                </a:cubicBezTo>
                <a:cubicBezTo>
                  <a:pt x="826192" y="81301"/>
                  <a:pt x="823900" y="81543"/>
                  <a:pt x="821246" y="81543"/>
                </a:cubicBezTo>
                <a:lnTo>
                  <a:pt x="816178" y="81362"/>
                </a:lnTo>
                <a:cubicBezTo>
                  <a:pt x="814731" y="81362"/>
                  <a:pt x="812559" y="81482"/>
                  <a:pt x="809663" y="81724"/>
                </a:cubicBezTo>
                <a:cubicBezTo>
                  <a:pt x="807974" y="81965"/>
                  <a:pt x="806647" y="82086"/>
                  <a:pt x="805682" y="82086"/>
                </a:cubicBezTo>
                <a:cubicBezTo>
                  <a:pt x="804475" y="82086"/>
                  <a:pt x="802545" y="81965"/>
                  <a:pt x="799891" y="81724"/>
                </a:cubicBezTo>
                <a:cubicBezTo>
                  <a:pt x="798322" y="81724"/>
                  <a:pt x="797116" y="81663"/>
                  <a:pt x="796271" y="81543"/>
                </a:cubicBezTo>
                <a:cubicBezTo>
                  <a:pt x="795668" y="81422"/>
                  <a:pt x="795065" y="81271"/>
                  <a:pt x="794461" y="81090"/>
                </a:cubicBezTo>
                <a:cubicBezTo>
                  <a:pt x="793858" y="80909"/>
                  <a:pt x="793436" y="80517"/>
                  <a:pt x="793194" y="79914"/>
                </a:cubicBezTo>
                <a:lnTo>
                  <a:pt x="792471" y="79371"/>
                </a:lnTo>
                <a:cubicBezTo>
                  <a:pt x="790902" y="77802"/>
                  <a:pt x="789937" y="76475"/>
                  <a:pt x="789575" y="75389"/>
                </a:cubicBezTo>
                <a:cubicBezTo>
                  <a:pt x="789937" y="75269"/>
                  <a:pt x="790269" y="75148"/>
                  <a:pt x="790570" y="75028"/>
                </a:cubicBezTo>
                <a:cubicBezTo>
                  <a:pt x="790872" y="74907"/>
                  <a:pt x="791144" y="74786"/>
                  <a:pt x="791385" y="74666"/>
                </a:cubicBezTo>
                <a:cubicBezTo>
                  <a:pt x="791747" y="74666"/>
                  <a:pt x="791928" y="74726"/>
                  <a:pt x="791928" y="74847"/>
                </a:cubicBezTo>
                <a:cubicBezTo>
                  <a:pt x="792531" y="75450"/>
                  <a:pt x="793194" y="75510"/>
                  <a:pt x="793918" y="75028"/>
                </a:cubicBezTo>
                <a:lnTo>
                  <a:pt x="794642" y="75028"/>
                </a:lnTo>
                <a:cubicBezTo>
                  <a:pt x="794401" y="73459"/>
                  <a:pt x="794160" y="71589"/>
                  <a:pt x="793918" y="69417"/>
                </a:cubicBezTo>
                <a:cubicBezTo>
                  <a:pt x="793194" y="69659"/>
                  <a:pt x="792531" y="69779"/>
                  <a:pt x="791928" y="69779"/>
                </a:cubicBezTo>
                <a:cubicBezTo>
                  <a:pt x="788912" y="70262"/>
                  <a:pt x="786438" y="70684"/>
                  <a:pt x="784508" y="71046"/>
                </a:cubicBezTo>
                <a:cubicBezTo>
                  <a:pt x="782215" y="71287"/>
                  <a:pt x="780587" y="71770"/>
                  <a:pt x="779622" y="72494"/>
                </a:cubicBezTo>
                <a:cubicBezTo>
                  <a:pt x="779380" y="72615"/>
                  <a:pt x="779109" y="72796"/>
                  <a:pt x="778807" y="73037"/>
                </a:cubicBezTo>
                <a:cubicBezTo>
                  <a:pt x="778506" y="73278"/>
                  <a:pt x="778234" y="73399"/>
                  <a:pt x="777993" y="73399"/>
                </a:cubicBezTo>
                <a:cubicBezTo>
                  <a:pt x="777027" y="73399"/>
                  <a:pt x="776273" y="73067"/>
                  <a:pt x="775730" y="72403"/>
                </a:cubicBezTo>
                <a:cubicBezTo>
                  <a:pt x="775188" y="71740"/>
                  <a:pt x="774856" y="70986"/>
                  <a:pt x="774735" y="70141"/>
                </a:cubicBezTo>
                <a:cubicBezTo>
                  <a:pt x="774614" y="69297"/>
                  <a:pt x="774554" y="67909"/>
                  <a:pt x="774554" y="65979"/>
                </a:cubicBezTo>
                <a:cubicBezTo>
                  <a:pt x="774434" y="65496"/>
                  <a:pt x="774524" y="65074"/>
                  <a:pt x="774826" y="64712"/>
                </a:cubicBezTo>
                <a:cubicBezTo>
                  <a:pt x="775127" y="64350"/>
                  <a:pt x="775519" y="64109"/>
                  <a:pt x="776002" y="63988"/>
                </a:cubicBezTo>
                <a:lnTo>
                  <a:pt x="776364" y="65074"/>
                </a:lnTo>
                <a:lnTo>
                  <a:pt x="778174" y="63807"/>
                </a:lnTo>
                <a:lnTo>
                  <a:pt x="778536" y="65617"/>
                </a:lnTo>
                <a:cubicBezTo>
                  <a:pt x="778777" y="65737"/>
                  <a:pt x="779320" y="65798"/>
                  <a:pt x="780164" y="65798"/>
                </a:cubicBezTo>
                <a:lnTo>
                  <a:pt x="780888" y="65798"/>
                </a:lnTo>
                <a:cubicBezTo>
                  <a:pt x="785956" y="65074"/>
                  <a:pt x="789816" y="64471"/>
                  <a:pt x="792471" y="63988"/>
                </a:cubicBezTo>
                <a:cubicBezTo>
                  <a:pt x="792833" y="63988"/>
                  <a:pt x="793074" y="63928"/>
                  <a:pt x="793194" y="63807"/>
                </a:cubicBezTo>
                <a:cubicBezTo>
                  <a:pt x="793315" y="63686"/>
                  <a:pt x="793436" y="63626"/>
                  <a:pt x="793556" y="63626"/>
                </a:cubicBezTo>
                <a:lnTo>
                  <a:pt x="793556" y="57654"/>
                </a:lnTo>
                <a:cubicBezTo>
                  <a:pt x="793436" y="57533"/>
                  <a:pt x="793194" y="57352"/>
                  <a:pt x="792833" y="57111"/>
                </a:cubicBezTo>
                <a:cubicBezTo>
                  <a:pt x="792471" y="56870"/>
                  <a:pt x="792229" y="56568"/>
                  <a:pt x="792109" y="56206"/>
                </a:cubicBezTo>
                <a:cubicBezTo>
                  <a:pt x="791747" y="55724"/>
                  <a:pt x="791566" y="55362"/>
                  <a:pt x="791566" y="55120"/>
                </a:cubicBezTo>
                <a:cubicBezTo>
                  <a:pt x="791566" y="54879"/>
                  <a:pt x="791807" y="54577"/>
                  <a:pt x="792290" y="54215"/>
                </a:cubicBezTo>
                <a:cubicBezTo>
                  <a:pt x="793255" y="53371"/>
                  <a:pt x="794160" y="52104"/>
                  <a:pt x="795004" y="50415"/>
                </a:cubicBezTo>
                <a:cubicBezTo>
                  <a:pt x="795004" y="50415"/>
                  <a:pt x="795125" y="50294"/>
                  <a:pt x="795366" y="50053"/>
                </a:cubicBezTo>
                <a:cubicBezTo>
                  <a:pt x="795728" y="50174"/>
                  <a:pt x="795909" y="50355"/>
                  <a:pt x="795909" y="50596"/>
                </a:cubicBezTo>
                <a:cubicBezTo>
                  <a:pt x="796633" y="50355"/>
                  <a:pt x="797297" y="50113"/>
                  <a:pt x="797900" y="49872"/>
                </a:cubicBezTo>
                <a:cubicBezTo>
                  <a:pt x="798141" y="49751"/>
                  <a:pt x="798352" y="49631"/>
                  <a:pt x="798533" y="49510"/>
                </a:cubicBezTo>
                <a:cubicBezTo>
                  <a:pt x="798714" y="49389"/>
                  <a:pt x="798926" y="49269"/>
                  <a:pt x="799167" y="49148"/>
                </a:cubicBezTo>
                <a:lnTo>
                  <a:pt x="800976" y="48062"/>
                </a:lnTo>
                <a:cubicBezTo>
                  <a:pt x="801700" y="47942"/>
                  <a:pt x="802666" y="47640"/>
                  <a:pt x="803872" y="47157"/>
                </a:cubicBezTo>
                <a:lnTo>
                  <a:pt x="806406" y="46072"/>
                </a:lnTo>
                <a:cubicBezTo>
                  <a:pt x="807612" y="45710"/>
                  <a:pt x="808396" y="45468"/>
                  <a:pt x="808758" y="45348"/>
                </a:cubicBezTo>
                <a:cubicBezTo>
                  <a:pt x="812378" y="44262"/>
                  <a:pt x="816721" y="43417"/>
                  <a:pt x="821789" y="42814"/>
                </a:cubicBezTo>
                <a:cubicBezTo>
                  <a:pt x="822392" y="42814"/>
                  <a:pt x="822814" y="42754"/>
                  <a:pt x="823055" y="42633"/>
                </a:cubicBezTo>
                <a:lnTo>
                  <a:pt x="823960" y="42090"/>
                </a:lnTo>
                <a:cubicBezTo>
                  <a:pt x="824684" y="41728"/>
                  <a:pt x="825046" y="41607"/>
                  <a:pt x="825046" y="41728"/>
                </a:cubicBezTo>
                <a:cubicBezTo>
                  <a:pt x="825288" y="42090"/>
                  <a:pt x="825589" y="42241"/>
                  <a:pt x="825951" y="42181"/>
                </a:cubicBezTo>
                <a:cubicBezTo>
                  <a:pt x="826313" y="42120"/>
                  <a:pt x="826554" y="42090"/>
                  <a:pt x="826675" y="42090"/>
                </a:cubicBezTo>
                <a:cubicBezTo>
                  <a:pt x="832949" y="41487"/>
                  <a:pt x="838740" y="41185"/>
                  <a:pt x="844048" y="41185"/>
                </a:cubicBezTo>
                <a:close/>
                <a:moveTo>
                  <a:pt x="1235545" y="32860"/>
                </a:moveTo>
                <a:lnTo>
                  <a:pt x="1235726" y="33041"/>
                </a:lnTo>
                <a:cubicBezTo>
                  <a:pt x="1237294" y="35937"/>
                  <a:pt x="1238260" y="37867"/>
                  <a:pt x="1238622" y="38833"/>
                </a:cubicBezTo>
                <a:cubicBezTo>
                  <a:pt x="1238984" y="39436"/>
                  <a:pt x="1239285" y="40461"/>
                  <a:pt x="1239527" y="41909"/>
                </a:cubicBezTo>
                <a:cubicBezTo>
                  <a:pt x="1239527" y="42512"/>
                  <a:pt x="1239828" y="42814"/>
                  <a:pt x="1240432" y="42814"/>
                </a:cubicBezTo>
                <a:lnTo>
                  <a:pt x="1246404" y="42814"/>
                </a:lnTo>
                <a:lnTo>
                  <a:pt x="1250023" y="42814"/>
                </a:lnTo>
                <a:lnTo>
                  <a:pt x="1255633" y="43176"/>
                </a:lnTo>
                <a:cubicBezTo>
                  <a:pt x="1256237" y="43176"/>
                  <a:pt x="1256719" y="43236"/>
                  <a:pt x="1257081" y="43357"/>
                </a:cubicBezTo>
                <a:cubicBezTo>
                  <a:pt x="1257443" y="43478"/>
                  <a:pt x="1257805" y="43598"/>
                  <a:pt x="1258167" y="43719"/>
                </a:cubicBezTo>
                <a:cubicBezTo>
                  <a:pt x="1259132" y="43960"/>
                  <a:pt x="1260580" y="44443"/>
                  <a:pt x="1262510" y="45167"/>
                </a:cubicBezTo>
                <a:lnTo>
                  <a:pt x="1264320" y="45710"/>
                </a:lnTo>
                <a:cubicBezTo>
                  <a:pt x="1264079" y="46916"/>
                  <a:pt x="1263958" y="47640"/>
                  <a:pt x="1263958" y="47881"/>
                </a:cubicBezTo>
                <a:cubicBezTo>
                  <a:pt x="1263838" y="48726"/>
                  <a:pt x="1263656" y="49269"/>
                  <a:pt x="1263415" y="49510"/>
                </a:cubicBezTo>
                <a:cubicBezTo>
                  <a:pt x="1263174" y="49751"/>
                  <a:pt x="1262571" y="50053"/>
                  <a:pt x="1261606" y="50415"/>
                </a:cubicBezTo>
                <a:cubicBezTo>
                  <a:pt x="1261244" y="50415"/>
                  <a:pt x="1261002" y="50475"/>
                  <a:pt x="1260882" y="50596"/>
                </a:cubicBezTo>
                <a:cubicBezTo>
                  <a:pt x="1260520" y="51320"/>
                  <a:pt x="1259977" y="51712"/>
                  <a:pt x="1259253" y="51772"/>
                </a:cubicBezTo>
                <a:cubicBezTo>
                  <a:pt x="1258529" y="51833"/>
                  <a:pt x="1258046" y="51863"/>
                  <a:pt x="1257805" y="51863"/>
                </a:cubicBezTo>
                <a:lnTo>
                  <a:pt x="1252557" y="52768"/>
                </a:lnTo>
                <a:cubicBezTo>
                  <a:pt x="1252195" y="52768"/>
                  <a:pt x="1251772" y="52888"/>
                  <a:pt x="1251290" y="53130"/>
                </a:cubicBezTo>
                <a:cubicBezTo>
                  <a:pt x="1248636" y="54577"/>
                  <a:pt x="1245800" y="55301"/>
                  <a:pt x="1242784" y="55301"/>
                </a:cubicBezTo>
                <a:cubicBezTo>
                  <a:pt x="1242543" y="55301"/>
                  <a:pt x="1242302" y="55392"/>
                  <a:pt x="1242060" y="55573"/>
                </a:cubicBezTo>
                <a:cubicBezTo>
                  <a:pt x="1241819" y="55754"/>
                  <a:pt x="1241638" y="55965"/>
                  <a:pt x="1241517" y="56206"/>
                </a:cubicBezTo>
                <a:lnTo>
                  <a:pt x="1240974" y="60731"/>
                </a:lnTo>
                <a:lnTo>
                  <a:pt x="1244051" y="60731"/>
                </a:lnTo>
                <a:lnTo>
                  <a:pt x="1250204" y="61273"/>
                </a:lnTo>
                <a:cubicBezTo>
                  <a:pt x="1250687" y="61273"/>
                  <a:pt x="1251109" y="61334"/>
                  <a:pt x="1251471" y="61454"/>
                </a:cubicBezTo>
                <a:cubicBezTo>
                  <a:pt x="1251833" y="61575"/>
                  <a:pt x="1252134" y="61696"/>
                  <a:pt x="1252376" y="61816"/>
                </a:cubicBezTo>
                <a:lnTo>
                  <a:pt x="1255271" y="62359"/>
                </a:lnTo>
                <a:cubicBezTo>
                  <a:pt x="1255875" y="62359"/>
                  <a:pt x="1256267" y="62480"/>
                  <a:pt x="1256448" y="62721"/>
                </a:cubicBezTo>
                <a:cubicBezTo>
                  <a:pt x="1256629" y="62963"/>
                  <a:pt x="1256840" y="63445"/>
                  <a:pt x="1257081" y="64169"/>
                </a:cubicBezTo>
                <a:cubicBezTo>
                  <a:pt x="1254548" y="66099"/>
                  <a:pt x="1253160" y="67125"/>
                  <a:pt x="1252919" y="67246"/>
                </a:cubicBezTo>
                <a:cubicBezTo>
                  <a:pt x="1251471" y="68211"/>
                  <a:pt x="1250083" y="68693"/>
                  <a:pt x="1248756" y="68693"/>
                </a:cubicBezTo>
                <a:lnTo>
                  <a:pt x="1248213" y="68693"/>
                </a:lnTo>
                <a:cubicBezTo>
                  <a:pt x="1246162" y="68693"/>
                  <a:pt x="1244534" y="69236"/>
                  <a:pt x="1243327" y="70322"/>
                </a:cubicBezTo>
                <a:cubicBezTo>
                  <a:pt x="1242724" y="70925"/>
                  <a:pt x="1242422" y="71529"/>
                  <a:pt x="1242422" y="72132"/>
                </a:cubicBezTo>
                <a:lnTo>
                  <a:pt x="1242241" y="76475"/>
                </a:lnTo>
                <a:cubicBezTo>
                  <a:pt x="1242241" y="77079"/>
                  <a:pt x="1242543" y="77380"/>
                  <a:pt x="1243146" y="77380"/>
                </a:cubicBezTo>
                <a:cubicBezTo>
                  <a:pt x="1243629" y="77260"/>
                  <a:pt x="1244413" y="77199"/>
                  <a:pt x="1245499" y="77199"/>
                </a:cubicBezTo>
                <a:cubicBezTo>
                  <a:pt x="1246585" y="77199"/>
                  <a:pt x="1247308" y="76596"/>
                  <a:pt x="1247670" y="75389"/>
                </a:cubicBezTo>
                <a:cubicBezTo>
                  <a:pt x="1247791" y="74907"/>
                  <a:pt x="1248153" y="74786"/>
                  <a:pt x="1248756" y="75028"/>
                </a:cubicBezTo>
                <a:cubicBezTo>
                  <a:pt x="1249118" y="75148"/>
                  <a:pt x="1249540" y="75088"/>
                  <a:pt x="1250023" y="74847"/>
                </a:cubicBezTo>
                <a:cubicBezTo>
                  <a:pt x="1250144" y="74847"/>
                  <a:pt x="1250325" y="74605"/>
                  <a:pt x="1250566" y="74123"/>
                </a:cubicBezTo>
                <a:cubicBezTo>
                  <a:pt x="1250807" y="74485"/>
                  <a:pt x="1251139" y="74666"/>
                  <a:pt x="1251561" y="74666"/>
                </a:cubicBezTo>
                <a:cubicBezTo>
                  <a:pt x="1251984" y="74666"/>
                  <a:pt x="1252255" y="74424"/>
                  <a:pt x="1252376" y="73942"/>
                </a:cubicBezTo>
                <a:lnTo>
                  <a:pt x="1252919" y="73037"/>
                </a:lnTo>
                <a:cubicBezTo>
                  <a:pt x="1252919" y="72916"/>
                  <a:pt x="1253100" y="72856"/>
                  <a:pt x="1253462" y="72856"/>
                </a:cubicBezTo>
                <a:cubicBezTo>
                  <a:pt x="1253824" y="72856"/>
                  <a:pt x="1254004" y="72976"/>
                  <a:pt x="1254004" y="73218"/>
                </a:cubicBezTo>
                <a:cubicBezTo>
                  <a:pt x="1254125" y="74304"/>
                  <a:pt x="1254457" y="75118"/>
                  <a:pt x="1255000" y="75661"/>
                </a:cubicBezTo>
                <a:cubicBezTo>
                  <a:pt x="1255543" y="76204"/>
                  <a:pt x="1256538" y="76898"/>
                  <a:pt x="1257986" y="77742"/>
                </a:cubicBezTo>
                <a:lnTo>
                  <a:pt x="1261967" y="80276"/>
                </a:lnTo>
                <a:lnTo>
                  <a:pt x="1261244" y="80638"/>
                </a:lnTo>
                <a:cubicBezTo>
                  <a:pt x="1261002" y="80758"/>
                  <a:pt x="1260882" y="80879"/>
                  <a:pt x="1260882" y="81000"/>
                </a:cubicBezTo>
                <a:cubicBezTo>
                  <a:pt x="1260882" y="81120"/>
                  <a:pt x="1260821" y="81241"/>
                  <a:pt x="1260701" y="81362"/>
                </a:cubicBezTo>
                <a:cubicBezTo>
                  <a:pt x="1260459" y="81724"/>
                  <a:pt x="1260278" y="82206"/>
                  <a:pt x="1260158" y="82809"/>
                </a:cubicBezTo>
                <a:cubicBezTo>
                  <a:pt x="1260037" y="83413"/>
                  <a:pt x="1259796" y="83835"/>
                  <a:pt x="1259434" y="84076"/>
                </a:cubicBezTo>
                <a:cubicBezTo>
                  <a:pt x="1258469" y="84800"/>
                  <a:pt x="1257805" y="85162"/>
                  <a:pt x="1257443" y="85162"/>
                </a:cubicBezTo>
                <a:lnTo>
                  <a:pt x="1257081" y="85162"/>
                </a:lnTo>
                <a:cubicBezTo>
                  <a:pt x="1257081" y="85162"/>
                  <a:pt x="1257051" y="85192"/>
                  <a:pt x="1256991" y="85253"/>
                </a:cubicBezTo>
                <a:cubicBezTo>
                  <a:pt x="1256930" y="85313"/>
                  <a:pt x="1256900" y="85343"/>
                  <a:pt x="1256900" y="85343"/>
                </a:cubicBezTo>
                <a:cubicBezTo>
                  <a:pt x="1256900" y="85343"/>
                  <a:pt x="1256870" y="85373"/>
                  <a:pt x="1256810" y="85434"/>
                </a:cubicBezTo>
                <a:cubicBezTo>
                  <a:pt x="1256749" y="85494"/>
                  <a:pt x="1256719" y="85524"/>
                  <a:pt x="1256719" y="85524"/>
                </a:cubicBezTo>
                <a:cubicBezTo>
                  <a:pt x="1256478" y="85283"/>
                  <a:pt x="1256176" y="85162"/>
                  <a:pt x="1255814" y="85162"/>
                </a:cubicBezTo>
                <a:cubicBezTo>
                  <a:pt x="1254246" y="84680"/>
                  <a:pt x="1252738" y="85162"/>
                  <a:pt x="1251290" y="86610"/>
                </a:cubicBezTo>
                <a:cubicBezTo>
                  <a:pt x="1250687" y="87213"/>
                  <a:pt x="1249842" y="87635"/>
                  <a:pt x="1248756" y="87877"/>
                </a:cubicBezTo>
                <a:cubicBezTo>
                  <a:pt x="1247670" y="88118"/>
                  <a:pt x="1246826" y="88359"/>
                  <a:pt x="1246223" y="88601"/>
                </a:cubicBezTo>
                <a:lnTo>
                  <a:pt x="1242965" y="89506"/>
                </a:lnTo>
                <a:cubicBezTo>
                  <a:pt x="1242724" y="89626"/>
                  <a:pt x="1242482" y="89928"/>
                  <a:pt x="1242241" y="90410"/>
                </a:cubicBezTo>
                <a:lnTo>
                  <a:pt x="1241517" y="94935"/>
                </a:lnTo>
                <a:lnTo>
                  <a:pt x="1241336" y="98011"/>
                </a:lnTo>
                <a:cubicBezTo>
                  <a:pt x="1241216" y="98494"/>
                  <a:pt x="1241517" y="98735"/>
                  <a:pt x="1242241" y="98735"/>
                </a:cubicBezTo>
                <a:lnTo>
                  <a:pt x="1246042" y="98735"/>
                </a:lnTo>
                <a:lnTo>
                  <a:pt x="1248575" y="98192"/>
                </a:lnTo>
                <a:lnTo>
                  <a:pt x="1248756" y="98192"/>
                </a:lnTo>
                <a:cubicBezTo>
                  <a:pt x="1249360" y="98675"/>
                  <a:pt x="1249872" y="98735"/>
                  <a:pt x="1250294" y="98373"/>
                </a:cubicBezTo>
                <a:cubicBezTo>
                  <a:pt x="1250717" y="98011"/>
                  <a:pt x="1251049" y="97770"/>
                  <a:pt x="1251290" y="97649"/>
                </a:cubicBezTo>
                <a:cubicBezTo>
                  <a:pt x="1251893" y="97408"/>
                  <a:pt x="1252316" y="97348"/>
                  <a:pt x="1252557" y="97468"/>
                </a:cubicBezTo>
                <a:cubicBezTo>
                  <a:pt x="1253160" y="97710"/>
                  <a:pt x="1253763" y="97951"/>
                  <a:pt x="1254366" y="98192"/>
                </a:cubicBezTo>
                <a:cubicBezTo>
                  <a:pt x="1254970" y="98434"/>
                  <a:pt x="1255573" y="98675"/>
                  <a:pt x="1256176" y="98916"/>
                </a:cubicBezTo>
                <a:cubicBezTo>
                  <a:pt x="1258348" y="99640"/>
                  <a:pt x="1259977" y="100123"/>
                  <a:pt x="1261063" y="100364"/>
                </a:cubicBezTo>
                <a:cubicBezTo>
                  <a:pt x="1261424" y="100485"/>
                  <a:pt x="1261998" y="100967"/>
                  <a:pt x="1262782" y="101812"/>
                </a:cubicBezTo>
                <a:cubicBezTo>
                  <a:pt x="1263566" y="102656"/>
                  <a:pt x="1263898" y="103199"/>
                  <a:pt x="1263777" y="103441"/>
                </a:cubicBezTo>
                <a:cubicBezTo>
                  <a:pt x="1263536" y="104647"/>
                  <a:pt x="1263234" y="105552"/>
                  <a:pt x="1262872" y="106155"/>
                </a:cubicBezTo>
                <a:cubicBezTo>
                  <a:pt x="1262510" y="106638"/>
                  <a:pt x="1261786" y="106758"/>
                  <a:pt x="1260701" y="106517"/>
                </a:cubicBezTo>
                <a:cubicBezTo>
                  <a:pt x="1259494" y="106397"/>
                  <a:pt x="1257926" y="106758"/>
                  <a:pt x="1255995" y="107603"/>
                </a:cubicBezTo>
                <a:cubicBezTo>
                  <a:pt x="1253703" y="109171"/>
                  <a:pt x="1251592" y="109956"/>
                  <a:pt x="1249661" y="109956"/>
                </a:cubicBezTo>
                <a:cubicBezTo>
                  <a:pt x="1249058" y="109956"/>
                  <a:pt x="1248274" y="109805"/>
                  <a:pt x="1247308" y="109503"/>
                </a:cubicBezTo>
                <a:cubicBezTo>
                  <a:pt x="1246343" y="109202"/>
                  <a:pt x="1245499" y="108991"/>
                  <a:pt x="1244775" y="108870"/>
                </a:cubicBezTo>
                <a:cubicBezTo>
                  <a:pt x="1244051" y="108749"/>
                  <a:pt x="1242905" y="108689"/>
                  <a:pt x="1241336" y="108689"/>
                </a:cubicBezTo>
                <a:lnTo>
                  <a:pt x="1240070" y="108689"/>
                </a:lnTo>
                <a:cubicBezTo>
                  <a:pt x="1237898" y="109051"/>
                  <a:pt x="1235786" y="109232"/>
                  <a:pt x="1233735" y="109232"/>
                </a:cubicBezTo>
                <a:cubicBezTo>
                  <a:pt x="1231805" y="109232"/>
                  <a:pt x="1230357" y="109111"/>
                  <a:pt x="1229392" y="108870"/>
                </a:cubicBezTo>
                <a:cubicBezTo>
                  <a:pt x="1228427" y="108629"/>
                  <a:pt x="1227371" y="108598"/>
                  <a:pt x="1226225" y="108779"/>
                </a:cubicBezTo>
                <a:cubicBezTo>
                  <a:pt x="1225079" y="108960"/>
                  <a:pt x="1224264" y="109051"/>
                  <a:pt x="1223782" y="109051"/>
                </a:cubicBezTo>
                <a:cubicBezTo>
                  <a:pt x="1218956" y="109533"/>
                  <a:pt x="1215276" y="109835"/>
                  <a:pt x="1212742" y="109956"/>
                </a:cubicBezTo>
                <a:cubicBezTo>
                  <a:pt x="1209967" y="109956"/>
                  <a:pt x="1207856" y="109895"/>
                  <a:pt x="1206408" y="109775"/>
                </a:cubicBezTo>
                <a:cubicBezTo>
                  <a:pt x="1205684" y="109775"/>
                  <a:pt x="1205021" y="109473"/>
                  <a:pt x="1204417" y="108870"/>
                </a:cubicBezTo>
                <a:cubicBezTo>
                  <a:pt x="1204056" y="108387"/>
                  <a:pt x="1203211" y="108025"/>
                  <a:pt x="1201884" y="107784"/>
                </a:cubicBezTo>
                <a:lnTo>
                  <a:pt x="1198445" y="106698"/>
                </a:lnTo>
                <a:cubicBezTo>
                  <a:pt x="1197480" y="106578"/>
                  <a:pt x="1196696" y="105854"/>
                  <a:pt x="1196093" y="104526"/>
                </a:cubicBezTo>
                <a:lnTo>
                  <a:pt x="1196093" y="104165"/>
                </a:lnTo>
                <a:cubicBezTo>
                  <a:pt x="1195851" y="103320"/>
                  <a:pt x="1195791" y="102837"/>
                  <a:pt x="1195912" y="102717"/>
                </a:cubicBezTo>
                <a:cubicBezTo>
                  <a:pt x="1196032" y="102596"/>
                  <a:pt x="1196515" y="102536"/>
                  <a:pt x="1197359" y="102536"/>
                </a:cubicBezTo>
                <a:cubicBezTo>
                  <a:pt x="1197118" y="101812"/>
                  <a:pt x="1197028" y="101359"/>
                  <a:pt x="1197088" y="101178"/>
                </a:cubicBezTo>
                <a:cubicBezTo>
                  <a:pt x="1197148" y="100997"/>
                  <a:pt x="1197601" y="100847"/>
                  <a:pt x="1198445" y="100726"/>
                </a:cubicBezTo>
                <a:cubicBezTo>
                  <a:pt x="1200376" y="100485"/>
                  <a:pt x="1201763" y="100364"/>
                  <a:pt x="1202608" y="100364"/>
                </a:cubicBezTo>
                <a:cubicBezTo>
                  <a:pt x="1203452" y="100364"/>
                  <a:pt x="1204598" y="100485"/>
                  <a:pt x="1206046" y="100726"/>
                </a:cubicBezTo>
                <a:cubicBezTo>
                  <a:pt x="1207977" y="101209"/>
                  <a:pt x="1210088" y="101450"/>
                  <a:pt x="1212380" y="101450"/>
                </a:cubicBezTo>
                <a:cubicBezTo>
                  <a:pt x="1213828" y="101450"/>
                  <a:pt x="1214914" y="101390"/>
                  <a:pt x="1215638" y="101269"/>
                </a:cubicBezTo>
                <a:lnTo>
                  <a:pt x="1224325" y="100183"/>
                </a:lnTo>
                <a:cubicBezTo>
                  <a:pt x="1228065" y="99700"/>
                  <a:pt x="1230719" y="99399"/>
                  <a:pt x="1232288" y="99278"/>
                </a:cubicBezTo>
                <a:cubicBezTo>
                  <a:pt x="1232529" y="96865"/>
                  <a:pt x="1232650" y="95055"/>
                  <a:pt x="1232650" y="93849"/>
                </a:cubicBezTo>
                <a:lnTo>
                  <a:pt x="1232650" y="90953"/>
                </a:lnTo>
                <a:cubicBezTo>
                  <a:pt x="1232529" y="90471"/>
                  <a:pt x="1232378" y="90169"/>
                  <a:pt x="1232197" y="90048"/>
                </a:cubicBezTo>
                <a:cubicBezTo>
                  <a:pt x="1232016" y="89928"/>
                  <a:pt x="1231684" y="89928"/>
                  <a:pt x="1231202" y="90048"/>
                </a:cubicBezTo>
                <a:cubicBezTo>
                  <a:pt x="1227341" y="90290"/>
                  <a:pt x="1224445" y="90531"/>
                  <a:pt x="1222515" y="90772"/>
                </a:cubicBezTo>
                <a:cubicBezTo>
                  <a:pt x="1218654" y="91014"/>
                  <a:pt x="1215819" y="91255"/>
                  <a:pt x="1214009" y="91496"/>
                </a:cubicBezTo>
                <a:cubicBezTo>
                  <a:pt x="1213526" y="91617"/>
                  <a:pt x="1212863" y="91738"/>
                  <a:pt x="1212018" y="91858"/>
                </a:cubicBezTo>
                <a:cubicBezTo>
                  <a:pt x="1211174" y="91979"/>
                  <a:pt x="1210148" y="92039"/>
                  <a:pt x="1208942" y="92039"/>
                </a:cubicBezTo>
                <a:lnTo>
                  <a:pt x="1208218" y="92039"/>
                </a:lnTo>
                <a:cubicBezTo>
                  <a:pt x="1207494" y="91919"/>
                  <a:pt x="1205564" y="92039"/>
                  <a:pt x="1202427" y="92401"/>
                </a:cubicBezTo>
                <a:cubicBezTo>
                  <a:pt x="1201944" y="92401"/>
                  <a:pt x="1201462" y="92522"/>
                  <a:pt x="1200979" y="92763"/>
                </a:cubicBezTo>
                <a:cubicBezTo>
                  <a:pt x="1200496" y="93004"/>
                  <a:pt x="1200134" y="93185"/>
                  <a:pt x="1199893" y="93306"/>
                </a:cubicBezTo>
                <a:cubicBezTo>
                  <a:pt x="1199652" y="93427"/>
                  <a:pt x="1199230" y="93487"/>
                  <a:pt x="1198626" y="93487"/>
                </a:cubicBezTo>
                <a:lnTo>
                  <a:pt x="1195369" y="90953"/>
                </a:lnTo>
                <a:cubicBezTo>
                  <a:pt x="1195369" y="91557"/>
                  <a:pt x="1195248" y="92341"/>
                  <a:pt x="1195007" y="93306"/>
                </a:cubicBezTo>
                <a:lnTo>
                  <a:pt x="1194464" y="99459"/>
                </a:lnTo>
                <a:lnTo>
                  <a:pt x="1193921" y="105793"/>
                </a:lnTo>
                <a:cubicBezTo>
                  <a:pt x="1193921" y="106155"/>
                  <a:pt x="1193860" y="106517"/>
                  <a:pt x="1193740" y="106879"/>
                </a:cubicBezTo>
                <a:cubicBezTo>
                  <a:pt x="1193619" y="107241"/>
                  <a:pt x="1193559" y="107543"/>
                  <a:pt x="1193559" y="107784"/>
                </a:cubicBezTo>
                <a:cubicBezTo>
                  <a:pt x="1193559" y="109835"/>
                  <a:pt x="1193619" y="111343"/>
                  <a:pt x="1193740" y="112308"/>
                </a:cubicBezTo>
                <a:cubicBezTo>
                  <a:pt x="1193981" y="113274"/>
                  <a:pt x="1194524" y="113575"/>
                  <a:pt x="1195369" y="113213"/>
                </a:cubicBezTo>
                <a:cubicBezTo>
                  <a:pt x="1194886" y="114178"/>
                  <a:pt x="1194645" y="115264"/>
                  <a:pt x="1194645" y="116471"/>
                </a:cubicBezTo>
                <a:cubicBezTo>
                  <a:pt x="1194645" y="117436"/>
                  <a:pt x="1194826" y="118401"/>
                  <a:pt x="1195188" y="119366"/>
                </a:cubicBezTo>
                <a:cubicBezTo>
                  <a:pt x="1195308" y="119970"/>
                  <a:pt x="1195278" y="120362"/>
                  <a:pt x="1195097" y="120543"/>
                </a:cubicBezTo>
                <a:cubicBezTo>
                  <a:pt x="1194916" y="120724"/>
                  <a:pt x="1194584" y="120875"/>
                  <a:pt x="1194102" y="120995"/>
                </a:cubicBezTo>
                <a:cubicBezTo>
                  <a:pt x="1193619" y="120995"/>
                  <a:pt x="1193257" y="121086"/>
                  <a:pt x="1193016" y="121267"/>
                </a:cubicBezTo>
                <a:cubicBezTo>
                  <a:pt x="1192775" y="121448"/>
                  <a:pt x="1192533" y="121840"/>
                  <a:pt x="1192292" y="122443"/>
                </a:cubicBezTo>
                <a:lnTo>
                  <a:pt x="1191568" y="121900"/>
                </a:lnTo>
                <a:lnTo>
                  <a:pt x="1189758" y="118281"/>
                </a:lnTo>
                <a:cubicBezTo>
                  <a:pt x="1188431" y="115988"/>
                  <a:pt x="1187647" y="114661"/>
                  <a:pt x="1187406" y="114299"/>
                </a:cubicBezTo>
                <a:cubicBezTo>
                  <a:pt x="1186923" y="113575"/>
                  <a:pt x="1186682" y="112489"/>
                  <a:pt x="1186682" y="111042"/>
                </a:cubicBezTo>
                <a:cubicBezTo>
                  <a:pt x="1186682" y="109956"/>
                  <a:pt x="1186622" y="108870"/>
                  <a:pt x="1186501" y="107784"/>
                </a:cubicBezTo>
                <a:cubicBezTo>
                  <a:pt x="1186380" y="106698"/>
                  <a:pt x="1186320" y="105552"/>
                  <a:pt x="1186320" y="104345"/>
                </a:cubicBezTo>
                <a:cubicBezTo>
                  <a:pt x="1186320" y="103501"/>
                  <a:pt x="1186380" y="102566"/>
                  <a:pt x="1186501" y="101540"/>
                </a:cubicBezTo>
                <a:cubicBezTo>
                  <a:pt x="1186622" y="100515"/>
                  <a:pt x="1186682" y="99519"/>
                  <a:pt x="1186682" y="98554"/>
                </a:cubicBezTo>
                <a:cubicBezTo>
                  <a:pt x="1186682" y="97106"/>
                  <a:pt x="1186802" y="96081"/>
                  <a:pt x="1187044" y="95478"/>
                </a:cubicBezTo>
                <a:lnTo>
                  <a:pt x="1187044" y="95297"/>
                </a:lnTo>
                <a:cubicBezTo>
                  <a:pt x="1186682" y="94693"/>
                  <a:pt x="1186501" y="94090"/>
                  <a:pt x="1186501" y="93487"/>
                </a:cubicBezTo>
                <a:cubicBezTo>
                  <a:pt x="1186501" y="93004"/>
                  <a:pt x="1186561" y="92492"/>
                  <a:pt x="1186682" y="91949"/>
                </a:cubicBezTo>
                <a:cubicBezTo>
                  <a:pt x="1186802" y="91406"/>
                  <a:pt x="1186863" y="90893"/>
                  <a:pt x="1186863" y="90410"/>
                </a:cubicBezTo>
                <a:cubicBezTo>
                  <a:pt x="1186863" y="89083"/>
                  <a:pt x="1186923" y="88058"/>
                  <a:pt x="1187044" y="87334"/>
                </a:cubicBezTo>
                <a:cubicBezTo>
                  <a:pt x="1187044" y="86610"/>
                  <a:pt x="1187104" y="86067"/>
                  <a:pt x="1187225" y="85705"/>
                </a:cubicBezTo>
                <a:lnTo>
                  <a:pt x="1187225" y="85162"/>
                </a:lnTo>
                <a:cubicBezTo>
                  <a:pt x="1186984" y="84680"/>
                  <a:pt x="1186863" y="84257"/>
                  <a:pt x="1186863" y="83895"/>
                </a:cubicBezTo>
                <a:lnTo>
                  <a:pt x="1187225" y="80638"/>
                </a:lnTo>
                <a:lnTo>
                  <a:pt x="1187406" y="79552"/>
                </a:lnTo>
                <a:lnTo>
                  <a:pt x="1187406" y="78285"/>
                </a:lnTo>
                <a:cubicBezTo>
                  <a:pt x="1187406" y="78164"/>
                  <a:pt x="1187376" y="78014"/>
                  <a:pt x="1187315" y="77833"/>
                </a:cubicBezTo>
                <a:cubicBezTo>
                  <a:pt x="1187255" y="77652"/>
                  <a:pt x="1187225" y="77380"/>
                  <a:pt x="1187225" y="77018"/>
                </a:cubicBezTo>
                <a:lnTo>
                  <a:pt x="1187406" y="75751"/>
                </a:lnTo>
                <a:lnTo>
                  <a:pt x="1187406" y="75389"/>
                </a:lnTo>
                <a:cubicBezTo>
                  <a:pt x="1187164" y="74424"/>
                  <a:pt x="1187164" y="73700"/>
                  <a:pt x="1187406" y="73218"/>
                </a:cubicBezTo>
                <a:cubicBezTo>
                  <a:pt x="1187406" y="72856"/>
                  <a:pt x="1187436" y="72283"/>
                  <a:pt x="1187496" y="71499"/>
                </a:cubicBezTo>
                <a:cubicBezTo>
                  <a:pt x="1187556" y="70714"/>
                  <a:pt x="1187768" y="70021"/>
                  <a:pt x="1188130" y="69417"/>
                </a:cubicBezTo>
                <a:cubicBezTo>
                  <a:pt x="1188250" y="69055"/>
                  <a:pt x="1188280" y="68543"/>
                  <a:pt x="1188220" y="67879"/>
                </a:cubicBezTo>
                <a:cubicBezTo>
                  <a:pt x="1188160" y="67215"/>
                  <a:pt x="1188130" y="66703"/>
                  <a:pt x="1188130" y="66341"/>
                </a:cubicBezTo>
                <a:cubicBezTo>
                  <a:pt x="1188130" y="64652"/>
                  <a:pt x="1188190" y="63385"/>
                  <a:pt x="1188311" y="62540"/>
                </a:cubicBezTo>
                <a:lnTo>
                  <a:pt x="1189034" y="50777"/>
                </a:lnTo>
                <a:cubicBezTo>
                  <a:pt x="1189034" y="50536"/>
                  <a:pt x="1188944" y="50234"/>
                  <a:pt x="1188763" y="49872"/>
                </a:cubicBezTo>
                <a:cubicBezTo>
                  <a:pt x="1188582" y="49510"/>
                  <a:pt x="1188431" y="49208"/>
                  <a:pt x="1188311" y="48967"/>
                </a:cubicBezTo>
                <a:cubicBezTo>
                  <a:pt x="1188190" y="48726"/>
                  <a:pt x="1188039" y="48364"/>
                  <a:pt x="1187858" y="47881"/>
                </a:cubicBezTo>
                <a:cubicBezTo>
                  <a:pt x="1187677" y="47399"/>
                  <a:pt x="1187587" y="47037"/>
                  <a:pt x="1187587" y="46795"/>
                </a:cubicBezTo>
                <a:cubicBezTo>
                  <a:pt x="1187587" y="46313"/>
                  <a:pt x="1187828" y="45951"/>
                  <a:pt x="1188311" y="45710"/>
                </a:cubicBezTo>
                <a:cubicBezTo>
                  <a:pt x="1189034" y="45106"/>
                  <a:pt x="1189396" y="44503"/>
                  <a:pt x="1189396" y="43900"/>
                </a:cubicBezTo>
                <a:cubicBezTo>
                  <a:pt x="1189396" y="43297"/>
                  <a:pt x="1189698" y="42271"/>
                  <a:pt x="1190301" y="40823"/>
                </a:cubicBezTo>
                <a:cubicBezTo>
                  <a:pt x="1190301" y="40703"/>
                  <a:pt x="1190392" y="40612"/>
                  <a:pt x="1190573" y="40552"/>
                </a:cubicBezTo>
                <a:cubicBezTo>
                  <a:pt x="1190754" y="40491"/>
                  <a:pt x="1190905" y="40522"/>
                  <a:pt x="1191025" y="40642"/>
                </a:cubicBezTo>
                <a:lnTo>
                  <a:pt x="1192292" y="41547"/>
                </a:lnTo>
                <a:cubicBezTo>
                  <a:pt x="1192654" y="41909"/>
                  <a:pt x="1192895" y="42090"/>
                  <a:pt x="1193016" y="42090"/>
                </a:cubicBezTo>
                <a:cubicBezTo>
                  <a:pt x="1193137" y="42090"/>
                  <a:pt x="1193378" y="41849"/>
                  <a:pt x="1193740" y="41366"/>
                </a:cubicBezTo>
                <a:cubicBezTo>
                  <a:pt x="1193740" y="41246"/>
                  <a:pt x="1193860" y="41185"/>
                  <a:pt x="1194102" y="41185"/>
                </a:cubicBezTo>
                <a:lnTo>
                  <a:pt x="1195188" y="45167"/>
                </a:lnTo>
                <a:cubicBezTo>
                  <a:pt x="1195429" y="46373"/>
                  <a:pt x="1195972" y="46976"/>
                  <a:pt x="1196816" y="46976"/>
                </a:cubicBezTo>
                <a:cubicBezTo>
                  <a:pt x="1197058" y="46976"/>
                  <a:pt x="1197420" y="46856"/>
                  <a:pt x="1197902" y="46614"/>
                </a:cubicBezTo>
                <a:lnTo>
                  <a:pt x="1199712" y="46253"/>
                </a:lnTo>
                <a:lnTo>
                  <a:pt x="1206951" y="45529"/>
                </a:lnTo>
                <a:lnTo>
                  <a:pt x="1212561" y="44443"/>
                </a:lnTo>
                <a:lnTo>
                  <a:pt x="1222877" y="43357"/>
                </a:lnTo>
                <a:lnTo>
                  <a:pt x="1230297" y="42995"/>
                </a:lnTo>
                <a:cubicBezTo>
                  <a:pt x="1230900" y="42995"/>
                  <a:pt x="1231141" y="42693"/>
                  <a:pt x="1231021" y="42090"/>
                </a:cubicBezTo>
                <a:cubicBezTo>
                  <a:pt x="1230780" y="39194"/>
                  <a:pt x="1230538" y="37023"/>
                  <a:pt x="1230297" y="35575"/>
                </a:cubicBezTo>
                <a:cubicBezTo>
                  <a:pt x="1230297" y="35334"/>
                  <a:pt x="1230478" y="35032"/>
                  <a:pt x="1230840" y="34670"/>
                </a:cubicBezTo>
                <a:lnTo>
                  <a:pt x="1231564" y="34127"/>
                </a:lnTo>
                <a:cubicBezTo>
                  <a:pt x="1231684" y="34007"/>
                  <a:pt x="1231926" y="33826"/>
                  <a:pt x="1232288" y="33584"/>
                </a:cubicBezTo>
                <a:cubicBezTo>
                  <a:pt x="1232650" y="33343"/>
                  <a:pt x="1233012" y="33464"/>
                  <a:pt x="1233373" y="33946"/>
                </a:cubicBezTo>
                <a:lnTo>
                  <a:pt x="1234459" y="33765"/>
                </a:lnTo>
                <a:close/>
                <a:moveTo>
                  <a:pt x="133922" y="15487"/>
                </a:moveTo>
                <a:cubicBezTo>
                  <a:pt x="134887" y="15607"/>
                  <a:pt x="135611" y="16150"/>
                  <a:pt x="136093" y="17116"/>
                </a:cubicBezTo>
                <a:cubicBezTo>
                  <a:pt x="136214" y="17357"/>
                  <a:pt x="136636" y="17598"/>
                  <a:pt x="137360" y="17839"/>
                </a:cubicBezTo>
                <a:cubicBezTo>
                  <a:pt x="138084" y="17960"/>
                  <a:pt x="139049" y="18382"/>
                  <a:pt x="140256" y="19106"/>
                </a:cubicBezTo>
                <a:cubicBezTo>
                  <a:pt x="140618" y="19227"/>
                  <a:pt x="140950" y="19438"/>
                  <a:pt x="141251" y="19740"/>
                </a:cubicBezTo>
                <a:cubicBezTo>
                  <a:pt x="141553" y="20041"/>
                  <a:pt x="141824" y="20252"/>
                  <a:pt x="142066" y="20373"/>
                </a:cubicBezTo>
                <a:cubicBezTo>
                  <a:pt x="143151" y="21097"/>
                  <a:pt x="144117" y="22364"/>
                  <a:pt x="144961" y="24174"/>
                </a:cubicBezTo>
                <a:lnTo>
                  <a:pt x="145504" y="25440"/>
                </a:lnTo>
                <a:cubicBezTo>
                  <a:pt x="146107" y="26285"/>
                  <a:pt x="146409" y="27009"/>
                  <a:pt x="146409" y="27612"/>
                </a:cubicBezTo>
                <a:cubicBezTo>
                  <a:pt x="146409" y="28457"/>
                  <a:pt x="146107" y="29362"/>
                  <a:pt x="145504" y="30327"/>
                </a:cubicBezTo>
                <a:cubicBezTo>
                  <a:pt x="145383" y="30568"/>
                  <a:pt x="145263" y="30870"/>
                  <a:pt x="145142" y="31232"/>
                </a:cubicBezTo>
                <a:cubicBezTo>
                  <a:pt x="145022" y="31594"/>
                  <a:pt x="144901" y="31895"/>
                  <a:pt x="144780" y="32136"/>
                </a:cubicBezTo>
                <a:lnTo>
                  <a:pt x="143513" y="34489"/>
                </a:lnTo>
                <a:lnTo>
                  <a:pt x="141342" y="41366"/>
                </a:lnTo>
                <a:lnTo>
                  <a:pt x="139170" y="48062"/>
                </a:lnTo>
                <a:lnTo>
                  <a:pt x="138808" y="50596"/>
                </a:lnTo>
                <a:lnTo>
                  <a:pt x="138265" y="55120"/>
                </a:lnTo>
                <a:cubicBezTo>
                  <a:pt x="138265" y="55482"/>
                  <a:pt x="138386" y="55784"/>
                  <a:pt x="138627" y="56025"/>
                </a:cubicBezTo>
                <a:cubicBezTo>
                  <a:pt x="139472" y="56628"/>
                  <a:pt x="140346" y="57232"/>
                  <a:pt x="141251" y="57835"/>
                </a:cubicBezTo>
                <a:cubicBezTo>
                  <a:pt x="142156" y="58438"/>
                  <a:pt x="143091" y="59162"/>
                  <a:pt x="144056" y="60007"/>
                </a:cubicBezTo>
                <a:cubicBezTo>
                  <a:pt x="145263" y="61213"/>
                  <a:pt x="146168" y="62601"/>
                  <a:pt x="146771" y="64169"/>
                </a:cubicBezTo>
                <a:cubicBezTo>
                  <a:pt x="147374" y="65858"/>
                  <a:pt x="148038" y="68271"/>
                  <a:pt x="148762" y="71408"/>
                </a:cubicBezTo>
                <a:cubicBezTo>
                  <a:pt x="149124" y="73580"/>
                  <a:pt x="149305" y="74726"/>
                  <a:pt x="149305" y="74847"/>
                </a:cubicBezTo>
                <a:cubicBezTo>
                  <a:pt x="149305" y="75450"/>
                  <a:pt x="149244" y="75932"/>
                  <a:pt x="149124" y="76294"/>
                </a:cubicBezTo>
                <a:cubicBezTo>
                  <a:pt x="149003" y="76777"/>
                  <a:pt x="149003" y="77380"/>
                  <a:pt x="149124" y="78104"/>
                </a:cubicBezTo>
                <a:cubicBezTo>
                  <a:pt x="149244" y="78828"/>
                  <a:pt x="149305" y="79431"/>
                  <a:pt x="149305" y="79914"/>
                </a:cubicBezTo>
                <a:cubicBezTo>
                  <a:pt x="149546" y="83775"/>
                  <a:pt x="149667" y="86550"/>
                  <a:pt x="149667" y="88239"/>
                </a:cubicBezTo>
                <a:lnTo>
                  <a:pt x="149486" y="91858"/>
                </a:lnTo>
                <a:lnTo>
                  <a:pt x="149667" y="96021"/>
                </a:lnTo>
                <a:lnTo>
                  <a:pt x="149667" y="96745"/>
                </a:lnTo>
                <a:lnTo>
                  <a:pt x="149667" y="107603"/>
                </a:lnTo>
                <a:cubicBezTo>
                  <a:pt x="149425" y="111826"/>
                  <a:pt x="148882" y="115325"/>
                  <a:pt x="148038" y="118100"/>
                </a:cubicBezTo>
                <a:cubicBezTo>
                  <a:pt x="147917" y="118703"/>
                  <a:pt x="147796" y="119397"/>
                  <a:pt x="147676" y="120181"/>
                </a:cubicBezTo>
                <a:cubicBezTo>
                  <a:pt x="147555" y="120965"/>
                  <a:pt x="147495" y="121598"/>
                  <a:pt x="147495" y="122081"/>
                </a:cubicBezTo>
                <a:lnTo>
                  <a:pt x="145866" y="128053"/>
                </a:lnTo>
                <a:lnTo>
                  <a:pt x="145323" y="130225"/>
                </a:lnTo>
                <a:cubicBezTo>
                  <a:pt x="143875" y="133482"/>
                  <a:pt x="143151" y="135111"/>
                  <a:pt x="143151" y="135111"/>
                </a:cubicBezTo>
                <a:cubicBezTo>
                  <a:pt x="142910" y="134387"/>
                  <a:pt x="142428" y="134025"/>
                  <a:pt x="141704" y="134025"/>
                </a:cubicBezTo>
                <a:cubicBezTo>
                  <a:pt x="141462" y="134025"/>
                  <a:pt x="141100" y="134146"/>
                  <a:pt x="140618" y="134387"/>
                </a:cubicBezTo>
                <a:cubicBezTo>
                  <a:pt x="140497" y="134508"/>
                  <a:pt x="140286" y="134568"/>
                  <a:pt x="139984" y="134568"/>
                </a:cubicBezTo>
                <a:cubicBezTo>
                  <a:pt x="139683" y="134568"/>
                  <a:pt x="139472" y="134629"/>
                  <a:pt x="139351" y="134749"/>
                </a:cubicBezTo>
                <a:lnTo>
                  <a:pt x="138627" y="135292"/>
                </a:lnTo>
                <a:lnTo>
                  <a:pt x="137179" y="136921"/>
                </a:lnTo>
                <a:cubicBezTo>
                  <a:pt x="136817" y="136318"/>
                  <a:pt x="136516" y="135534"/>
                  <a:pt x="136274" y="134568"/>
                </a:cubicBezTo>
                <a:cubicBezTo>
                  <a:pt x="136033" y="133603"/>
                  <a:pt x="135792" y="132940"/>
                  <a:pt x="135550" y="132578"/>
                </a:cubicBezTo>
                <a:lnTo>
                  <a:pt x="133379" y="134025"/>
                </a:lnTo>
                <a:cubicBezTo>
                  <a:pt x="133379" y="133784"/>
                  <a:pt x="133318" y="133603"/>
                  <a:pt x="133198" y="133482"/>
                </a:cubicBezTo>
                <a:cubicBezTo>
                  <a:pt x="132956" y="132035"/>
                  <a:pt x="132836" y="131069"/>
                  <a:pt x="132836" y="130587"/>
                </a:cubicBezTo>
                <a:cubicBezTo>
                  <a:pt x="132715" y="130225"/>
                  <a:pt x="132655" y="129622"/>
                  <a:pt x="132655" y="128777"/>
                </a:cubicBezTo>
                <a:cubicBezTo>
                  <a:pt x="132776" y="127691"/>
                  <a:pt x="132836" y="126062"/>
                  <a:pt x="132836" y="123891"/>
                </a:cubicBezTo>
                <a:cubicBezTo>
                  <a:pt x="132956" y="123408"/>
                  <a:pt x="132987" y="122895"/>
                  <a:pt x="132926" y="122353"/>
                </a:cubicBezTo>
                <a:cubicBezTo>
                  <a:pt x="132866" y="121810"/>
                  <a:pt x="132896" y="121297"/>
                  <a:pt x="133017" y="120814"/>
                </a:cubicBezTo>
                <a:cubicBezTo>
                  <a:pt x="133017" y="120573"/>
                  <a:pt x="133107" y="120211"/>
                  <a:pt x="133288" y="119728"/>
                </a:cubicBezTo>
                <a:cubicBezTo>
                  <a:pt x="133469" y="119246"/>
                  <a:pt x="133560" y="118823"/>
                  <a:pt x="133560" y="118462"/>
                </a:cubicBezTo>
                <a:cubicBezTo>
                  <a:pt x="134284" y="113997"/>
                  <a:pt x="134827" y="109714"/>
                  <a:pt x="135189" y="105612"/>
                </a:cubicBezTo>
                <a:cubicBezTo>
                  <a:pt x="135430" y="102717"/>
                  <a:pt x="135550" y="100485"/>
                  <a:pt x="135550" y="98916"/>
                </a:cubicBezTo>
                <a:cubicBezTo>
                  <a:pt x="135550" y="95297"/>
                  <a:pt x="135309" y="89867"/>
                  <a:pt x="134827" y="82628"/>
                </a:cubicBezTo>
                <a:cubicBezTo>
                  <a:pt x="134827" y="80819"/>
                  <a:pt x="134706" y="78104"/>
                  <a:pt x="134465" y="74485"/>
                </a:cubicBezTo>
                <a:lnTo>
                  <a:pt x="134284" y="73037"/>
                </a:lnTo>
                <a:lnTo>
                  <a:pt x="133922" y="73037"/>
                </a:lnTo>
                <a:lnTo>
                  <a:pt x="132655" y="76837"/>
                </a:lnTo>
                <a:lnTo>
                  <a:pt x="130121" y="85524"/>
                </a:lnTo>
                <a:lnTo>
                  <a:pt x="128854" y="90591"/>
                </a:lnTo>
                <a:cubicBezTo>
                  <a:pt x="128130" y="92280"/>
                  <a:pt x="127648" y="93547"/>
                  <a:pt x="127407" y="94392"/>
                </a:cubicBezTo>
                <a:lnTo>
                  <a:pt x="125416" y="99821"/>
                </a:lnTo>
                <a:lnTo>
                  <a:pt x="123425" y="104707"/>
                </a:lnTo>
                <a:lnTo>
                  <a:pt x="121977" y="108146"/>
                </a:lnTo>
                <a:lnTo>
                  <a:pt x="121253" y="110680"/>
                </a:lnTo>
                <a:lnTo>
                  <a:pt x="119625" y="116833"/>
                </a:lnTo>
                <a:lnTo>
                  <a:pt x="117996" y="121538"/>
                </a:lnTo>
                <a:lnTo>
                  <a:pt x="116005" y="126424"/>
                </a:lnTo>
                <a:cubicBezTo>
                  <a:pt x="115040" y="128114"/>
                  <a:pt x="114376" y="129380"/>
                  <a:pt x="114014" y="130225"/>
                </a:cubicBezTo>
                <a:lnTo>
                  <a:pt x="112386" y="134025"/>
                </a:lnTo>
                <a:lnTo>
                  <a:pt x="112205" y="134387"/>
                </a:lnTo>
                <a:lnTo>
                  <a:pt x="108042" y="143798"/>
                </a:lnTo>
                <a:cubicBezTo>
                  <a:pt x="107801" y="144281"/>
                  <a:pt x="107318" y="145005"/>
                  <a:pt x="106594" y="145970"/>
                </a:cubicBezTo>
                <a:lnTo>
                  <a:pt x="106414" y="146332"/>
                </a:lnTo>
                <a:cubicBezTo>
                  <a:pt x="106052" y="147538"/>
                  <a:pt x="105358" y="148715"/>
                  <a:pt x="104332" y="149861"/>
                </a:cubicBezTo>
                <a:cubicBezTo>
                  <a:pt x="103307" y="151007"/>
                  <a:pt x="102553" y="151882"/>
                  <a:pt x="102070" y="152485"/>
                </a:cubicBezTo>
                <a:lnTo>
                  <a:pt x="101708" y="152847"/>
                </a:lnTo>
                <a:cubicBezTo>
                  <a:pt x="100743" y="153209"/>
                  <a:pt x="99778" y="153902"/>
                  <a:pt x="98813" y="154928"/>
                </a:cubicBezTo>
                <a:cubicBezTo>
                  <a:pt x="97847" y="155954"/>
                  <a:pt x="97063" y="156708"/>
                  <a:pt x="96460" y="157190"/>
                </a:cubicBezTo>
                <a:lnTo>
                  <a:pt x="95193" y="158095"/>
                </a:lnTo>
                <a:lnTo>
                  <a:pt x="93021" y="156647"/>
                </a:lnTo>
                <a:lnTo>
                  <a:pt x="92478" y="155380"/>
                </a:lnTo>
                <a:cubicBezTo>
                  <a:pt x="92237" y="154657"/>
                  <a:pt x="91875" y="154355"/>
                  <a:pt x="91393" y="154476"/>
                </a:cubicBezTo>
                <a:lnTo>
                  <a:pt x="91031" y="154295"/>
                </a:lnTo>
                <a:cubicBezTo>
                  <a:pt x="90669" y="153571"/>
                  <a:pt x="90065" y="153510"/>
                  <a:pt x="89221" y="154114"/>
                </a:cubicBezTo>
                <a:cubicBezTo>
                  <a:pt x="88980" y="153510"/>
                  <a:pt x="88768" y="153179"/>
                  <a:pt x="88587" y="153118"/>
                </a:cubicBezTo>
                <a:cubicBezTo>
                  <a:pt x="88406" y="153058"/>
                  <a:pt x="88075" y="153209"/>
                  <a:pt x="87592" y="153571"/>
                </a:cubicBezTo>
                <a:cubicBezTo>
                  <a:pt x="87230" y="153933"/>
                  <a:pt x="86929" y="154114"/>
                  <a:pt x="86687" y="154114"/>
                </a:cubicBezTo>
                <a:cubicBezTo>
                  <a:pt x="85239" y="154114"/>
                  <a:pt x="83882" y="154536"/>
                  <a:pt x="82615" y="155380"/>
                </a:cubicBezTo>
                <a:cubicBezTo>
                  <a:pt x="81348" y="156225"/>
                  <a:pt x="80534" y="156768"/>
                  <a:pt x="80172" y="157009"/>
                </a:cubicBezTo>
                <a:cubicBezTo>
                  <a:pt x="79690" y="157492"/>
                  <a:pt x="79267" y="157552"/>
                  <a:pt x="78905" y="157190"/>
                </a:cubicBezTo>
                <a:lnTo>
                  <a:pt x="82163" y="153209"/>
                </a:lnTo>
                <a:cubicBezTo>
                  <a:pt x="82525" y="152726"/>
                  <a:pt x="82857" y="152093"/>
                  <a:pt x="83158" y="151308"/>
                </a:cubicBezTo>
                <a:cubicBezTo>
                  <a:pt x="83460" y="150524"/>
                  <a:pt x="83671" y="149951"/>
                  <a:pt x="83792" y="149589"/>
                </a:cubicBezTo>
                <a:cubicBezTo>
                  <a:pt x="82706" y="149469"/>
                  <a:pt x="82163" y="149167"/>
                  <a:pt x="82163" y="148684"/>
                </a:cubicBezTo>
                <a:cubicBezTo>
                  <a:pt x="82163" y="148564"/>
                  <a:pt x="82404" y="148141"/>
                  <a:pt x="82887" y="147418"/>
                </a:cubicBezTo>
                <a:cubicBezTo>
                  <a:pt x="83611" y="146573"/>
                  <a:pt x="84244" y="145457"/>
                  <a:pt x="84787" y="144070"/>
                </a:cubicBezTo>
                <a:cubicBezTo>
                  <a:pt x="85330" y="142682"/>
                  <a:pt x="85782" y="141626"/>
                  <a:pt x="86144" y="140902"/>
                </a:cubicBezTo>
                <a:cubicBezTo>
                  <a:pt x="87110" y="138731"/>
                  <a:pt x="88135" y="137223"/>
                  <a:pt x="89221" y="136378"/>
                </a:cubicBezTo>
                <a:cubicBezTo>
                  <a:pt x="89342" y="136257"/>
                  <a:pt x="89432" y="136076"/>
                  <a:pt x="89492" y="135835"/>
                </a:cubicBezTo>
                <a:cubicBezTo>
                  <a:pt x="89553" y="135594"/>
                  <a:pt x="89643" y="135353"/>
                  <a:pt x="89764" y="135111"/>
                </a:cubicBezTo>
                <a:cubicBezTo>
                  <a:pt x="91212" y="133301"/>
                  <a:pt x="91936" y="132397"/>
                  <a:pt x="91936" y="132397"/>
                </a:cubicBezTo>
                <a:lnTo>
                  <a:pt x="94469" y="128415"/>
                </a:lnTo>
                <a:cubicBezTo>
                  <a:pt x="95314" y="127088"/>
                  <a:pt x="96460" y="125097"/>
                  <a:pt x="97908" y="122443"/>
                </a:cubicBezTo>
                <a:lnTo>
                  <a:pt x="100622" y="116652"/>
                </a:lnTo>
                <a:lnTo>
                  <a:pt x="104423" y="109413"/>
                </a:lnTo>
                <a:lnTo>
                  <a:pt x="107137" y="103984"/>
                </a:lnTo>
                <a:lnTo>
                  <a:pt x="110033" y="98735"/>
                </a:lnTo>
                <a:cubicBezTo>
                  <a:pt x="110274" y="98253"/>
                  <a:pt x="110576" y="97529"/>
                  <a:pt x="110938" y="96564"/>
                </a:cubicBezTo>
                <a:cubicBezTo>
                  <a:pt x="111300" y="95598"/>
                  <a:pt x="111722" y="94754"/>
                  <a:pt x="112205" y="94030"/>
                </a:cubicBezTo>
                <a:cubicBezTo>
                  <a:pt x="113170" y="92341"/>
                  <a:pt x="114045" y="90380"/>
                  <a:pt x="114829" y="88148"/>
                </a:cubicBezTo>
                <a:cubicBezTo>
                  <a:pt x="115613" y="85916"/>
                  <a:pt x="116126" y="84438"/>
                  <a:pt x="116367" y="83714"/>
                </a:cubicBezTo>
                <a:cubicBezTo>
                  <a:pt x="117453" y="80457"/>
                  <a:pt x="118961" y="75450"/>
                  <a:pt x="120892" y="68693"/>
                </a:cubicBezTo>
                <a:lnTo>
                  <a:pt x="123425" y="60007"/>
                </a:lnTo>
                <a:cubicBezTo>
                  <a:pt x="123546" y="59283"/>
                  <a:pt x="123546" y="58830"/>
                  <a:pt x="123425" y="58649"/>
                </a:cubicBezTo>
                <a:cubicBezTo>
                  <a:pt x="123304" y="58468"/>
                  <a:pt x="122882" y="58378"/>
                  <a:pt x="122158" y="58378"/>
                </a:cubicBezTo>
                <a:cubicBezTo>
                  <a:pt x="121917" y="58378"/>
                  <a:pt x="121344" y="58408"/>
                  <a:pt x="120439" y="58468"/>
                </a:cubicBezTo>
                <a:cubicBezTo>
                  <a:pt x="119534" y="58529"/>
                  <a:pt x="118780" y="58257"/>
                  <a:pt x="118177" y="57654"/>
                </a:cubicBezTo>
                <a:cubicBezTo>
                  <a:pt x="117212" y="56930"/>
                  <a:pt x="116729" y="56146"/>
                  <a:pt x="116729" y="55301"/>
                </a:cubicBezTo>
                <a:cubicBezTo>
                  <a:pt x="116729" y="55060"/>
                  <a:pt x="116367" y="54276"/>
                  <a:pt x="115643" y="52949"/>
                </a:cubicBezTo>
                <a:cubicBezTo>
                  <a:pt x="115643" y="52466"/>
                  <a:pt x="115704" y="52104"/>
                  <a:pt x="115824" y="51863"/>
                </a:cubicBezTo>
                <a:lnTo>
                  <a:pt x="116005" y="51320"/>
                </a:lnTo>
                <a:cubicBezTo>
                  <a:pt x="116005" y="50717"/>
                  <a:pt x="116216" y="50264"/>
                  <a:pt x="116639" y="49963"/>
                </a:cubicBezTo>
                <a:cubicBezTo>
                  <a:pt x="117061" y="49661"/>
                  <a:pt x="117332" y="49450"/>
                  <a:pt x="117453" y="49329"/>
                </a:cubicBezTo>
                <a:lnTo>
                  <a:pt x="117634" y="49329"/>
                </a:lnTo>
                <a:cubicBezTo>
                  <a:pt x="117996" y="48726"/>
                  <a:pt x="118569" y="48243"/>
                  <a:pt x="119353" y="47881"/>
                </a:cubicBezTo>
                <a:cubicBezTo>
                  <a:pt x="120137" y="47519"/>
                  <a:pt x="120711" y="47218"/>
                  <a:pt x="121072" y="46976"/>
                </a:cubicBezTo>
                <a:cubicBezTo>
                  <a:pt x="122038" y="47459"/>
                  <a:pt x="122762" y="47881"/>
                  <a:pt x="123244" y="48243"/>
                </a:cubicBezTo>
                <a:cubicBezTo>
                  <a:pt x="123365" y="48485"/>
                  <a:pt x="123486" y="48696"/>
                  <a:pt x="123606" y="48877"/>
                </a:cubicBezTo>
                <a:cubicBezTo>
                  <a:pt x="123727" y="49058"/>
                  <a:pt x="123847" y="49269"/>
                  <a:pt x="123968" y="49510"/>
                </a:cubicBezTo>
                <a:cubicBezTo>
                  <a:pt x="124089" y="49751"/>
                  <a:pt x="124390" y="49993"/>
                  <a:pt x="124873" y="50234"/>
                </a:cubicBezTo>
                <a:cubicBezTo>
                  <a:pt x="125356" y="50234"/>
                  <a:pt x="125718" y="50294"/>
                  <a:pt x="125959" y="50415"/>
                </a:cubicBezTo>
                <a:lnTo>
                  <a:pt x="127045" y="44986"/>
                </a:lnTo>
                <a:cubicBezTo>
                  <a:pt x="127889" y="41487"/>
                  <a:pt x="128553" y="38531"/>
                  <a:pt x="129035" y="36118"/>
                </a:cubicBezTo>
                <a:lnTo>
                  <a:pt x="130483" y="29603"/>
                </a:lnTo>
                <a:lnTo>
                  <a:pt x="132474" y="22726"/>
                </a:lnTo>
                <a:cubicBezTo>
                  <a:pt x="132595" y="22002"/>
                  <a:pt x="133077" y="20433"/>
                  <a:pt x="133922" y="18020"/>
                </a:cubicBezTo>
                <a:cubicBezTo>
                  <a:pt x="134042" y="17417"/>
                  <a:pt x="134073" y="16904"/>
                  <a:pt x="134012" y="16482"/>
                </a:cubicBezTo>
                <a:cubicBezTo>
                  <a:pt x="133952" y="16060"/>
                  <a:pt x="133922" y="15728"/>
                  <a:pt x="133922" y="15487"/>
                </a:cubicBezTo>
                <a:close/>
                <a:moveTo>
                  <a:pt x="1377430" y="12772"/>
                </a:moveTo>
                <a:lnTo>
                  <a:pt x="1378334" y="12953"/>
                </a:lnTo>
                <a:lnTo>
                  <a:pt x="1378696" y="13315"/>
                </a:lnTo>
                <a:cubicBezTo>
                  <a:pt x="1379662" y="13074"/>
                  <a:pt x="1380506" y="12953"/>
                  <a:pt x="1381230" y="12953"/>
                </a:cubicBezTo>
                <a:lnTo>
                  <a:pt x="1382135" y="12953"/>
                </a:lnTo>
                <a:cubicBezTo>
                  <a:pt x="1384789" y="12953"/>
                  <a:pt x="1386780" y="13134"/>
                  <a:pt x="1388107" y="13496"/>
                </a:cubicBezTo>
                <a:cubicBezTo>
                  <a:pt x="1393054" y="14220"/>
                  <a:pt x="1396613" y="15125"/>
                  <a:pt x="1398785" y="16211"/>
                </a:cubicBezTo>
                <a:lnTo>
                  <a:pt x="1401499" y="17116"/>
                </a:lnTo>
                <a:cubicBezTo>
                  <a:pt x="1401620" y="17116"/>
                  <a:pt x="1401952" y="17236"/>
                  <a:pt x="1402494" y="17477"/>
                </a:cubicBezTo>
                <a:cubicBezTo>
                  <a:pt x="1403037" y="17719"/>
                  <a:pt x="1403369" y="18201"/>
                  <a:pt x="1403490" y="18925"/>
                </a:cubicBezTo>
                <a:cubicBezTo>
                  <a:pt x="1403611" y="19287"/>
                  <a:pt x="1403852" y="19529"/>
                  <a:pt x="1404214" y="19649"/>
                </a:cubicBezTo>
                <a:cubicBezTo>
                  <a:pt x="1404696" y="20132"/>
                  <a:pt x="1404757" y="20554"/>
                  <a:pt x="1404395" y="20916"/>
                </a:cubicBezTo>
                <a:cubicBezTo>
                  <a:pt x="1404154" y="21761"/>
                  <a:pt x="1403671" y="22002"/>
                  <a:pt x="1402947" y="21640"/>
                </a:cubicBezTo>
                <a:cubicBezTo>
                  <a:pt x="1402826" y="21519"/>
                  <a:pt x="1402676" y="21489"/>
                  <a:pt x="1402494" y="21549"/>
                </a:cubicBezTo>
                <a:cubicBezTo>
                  <a:pt x="1402314" y="21610"/>
                  <a:pt x="1402163" y="21640"/>
                  <a:pt x="1402042" y="21640"/>
                </a:cubicBezTo>
                <a:lnTo>
                  <a:pt x="1400956" y="21640"/>
                </a:lnTo>
                <a:cubicBezTo>
                  <a:pt x="1400836" y="21761"/>
                  <a:pt x="1400715" y="21791"/>
                  <a:pt x="1400594" y="21730"/>
                </a:cubicBezTo>
                <a:cubicBezTo>
                  <a:pt x="1400474" y="21670"/>
                  <a:pt x="1400353" y="21700"/>
                  <a:pt x="1400232" y="21821"/>
                </a:cubicBezTo>
                <a:lnTo>
                  <a:pt x="1399689" y="22907"/>
                </a:lnTo>
                <a:cubicBezTo>
                  <a:pt x="1399086" y="23148"/>
                  <a:pt x="1398905" y="23450"/>
                  <a:pt x="1399146" y="23812"/>
                </a:cubicBezTo>
                <a:lnTo>
                  <a:pt x="1398785" y="24174"/>
                </a:lnTo>
                <a:cubicBezTo>
                  <a:pt x="1398423" y="23812"/>
                  <a:pt x="1398121" y="23721"/>
                  <a:pt x="1397880" y="23902"/>
                </a:cubicBezTo>
                <a:cubicBezTo>
                  <a:pt x="1397638" y="24083"/>
                  <a:pt x="1397518" y="24174"/>
                  <a:pt x="1397518" y="24174"/>
                </a:cubicBezTo>
                <a:cubicBezTo>
                  <a:pt x="1397276" y="24294"/>
                  <a:pt x="1396945" y="24415"/>
                  <a:pt x="1396522" y="24536"/>
                </a:cubicBezTo>
                <a:cubicBezTo>
                  <a:pt x="1396100" y="24656"/>
                  <a:pt x="1395829" y="24897"/>
                  <a:pt x="1395708" y="25259"/>
                </a:cubicBezTo>
                <a:cubicBezTo>
                  <a:pt x="1395467" y="25742"/>
                  <a:pt x="1395346" y="26285"/>
                  <a:pt x="1395346" y="26888"/>
                </a:cubicBezTo>
                <a:cubicBezTo>
                  <a:pt x="1395346" y="27129"/>
                  <a:pt x="1395225" y="27250"/>
                  <a:pt x="1394984" y="27250"/>
                </a:cubicBezTo>
                <a:lnTo>
                  <a:pt x="1394622" y="27431"/>
                </a:lnTo>
                <a:cubicBezTo>
                  <a:pt x="1394381" y="27914"/>
                  <a:pt x="1393959" y="28306"/>
                  <a:pt x="1393355" y="28607"/>
                </a:cubicBezTo>
                <a:cubicBezTo>
                  <a:pt x="1392752" y="28909"/>
                  <a:pt x="1392330" y="29120"/>
                  <a:pt x="1392088" y="29241"/>
                </a:cubicBezTo>
                <a:cubicBezTo>
                  <a:pt x="1391365" y="29965"/>
                  <a:pt x="1391003" y="30447"/>
                  <a:pt x="1391003" y="30689"/>
                </a:cubicBezTo>
                <a:cubicBezTo>
                  <a:pt x="1391003" y="31051"/>
                  <a:pt x="1391063" y="31292"/>
                  <a:pt x="1391184" y="31413"/>
                </a:cubicBezTo>
                <a:lnTo>
                  <a:pt x="1390279" y="31594"/>
                </a:lnTo>
                <a:lnTo>
                  <a:pt x="1389736" y="33041"/>
                </a:lnTo>
                <a:lnTo>
                  <a:pt x="1389555" y="33403"/>
                </a:lnTo>
                <a:cubicBezTo>
                  <a:pt x="1389917" y="33886"/>
                  <a:pt x="1389977" y="34338"/>
                  <a:pt x="1389736" y="34761"/>
                </a:cubicBezTo>
                <a:cubicBezTo>
                  <a:pt x="1389494" y="35183"/>
                  <a:pt x="1389374" y="35454"/>
                  <a:pt x="1389374" y="35575"/>
                </a:cubicBezTo>
                <a:lnTo>
                  <a:pt x="1389193" y="35937"/>
                </a:lnTo>
                <a:cubicBezTo>
                  <a:pt x="1388952" y="36058"/>
                  <a:pt x="1388650" y="36269"/>
                  <a:pt x="1388288" y="36570"/>
                </a:cubicBezTo>
                <a:cubicBezTo>
                  <a:pt x="1387926" y="36872"/>
                  <a:pt x="1387624" y="37143"/>
                  <a:pt x="1387383" y="37385"/>
                </a:cubicBezTo>
                <a:cubicBezTo>
                  <a:pt x="1387383" y="37626"/>
                  <a:pt x="1387262" y="37747"/>
                  <a:pt x="1387021" y="37747"/>
                </a:cubicBezTo>
                <a:lnTo>
                  <a:pt x="1385212" y="38471"/>
                </a:lnTo>
                <a:cubicBezTo>
                  <a:pt x="1385212" y="39074"/>
                  <a:pt x="1384910" y="39375"/>
                  <a:pt x="1384307" y="39375"/>
                </a:cubicBezTo>
                <a:cubicBezTo>
                  <a:pt x="1384186" y="39134"/>
                  <a:pt x="1383944" y="39194"/>
                  <a:pt x="1383583" y="39556"/>
                </a:cubicBezTo>
                <a:cubicBezTo>
                  <a:pt x="1382617" y="40401"/>
                  <a:pt x="1381471" y="40823"/>
                  <a:pt x="1380144" y="40823"/>
                </a:cubicBezTo>
                <a:cubicBezTo>
                  <a:pt x="1378455" y="41306"/>
                  <a:pt x="1377007" y="41547"/>
                  <a:pt x="1375801" y="41547"/>
                </a:cubicBezTo>
                <a:lnTo>
                  <a:pt x="1371819" y="41909"/>
                </a:lnTo>
                <a:cubicBezTo>
                  <a:pt x="1371216" y="41909"/>
                  <a:pt x="1370854" y="41969"/>
                  <a:pt x="1370733" y="42090"/>
                </a:cubicBezTo>
                <a:cubicBezTo>
                  <a:pt x="1368682" y="42211"/>
                  <a:pt x="1365907" y="42512"/>
                  <a:pt x="1362409" y="42995"/>
                </a:cubicBezTo>
                <a:lnTo>
                  <a:pt x="1358427" y="43719"/>
                </a:lnTo>
                <a:lnTo>
                  <a:pt x="1355712" y="43719"/>
                </a:lnTo>
                <a:cubicBezTo>
                  <a:pt x="1355230" y="43719"/>
                  <a:pt x="1354747" y="43840"/>
                  <a:pt x="1354265" y="44081"/>
                </a:cubicBezTo>
                <a:cubicBezTo>
                  <a:pt x="1353300" y="44081"/>
                  <a:pt x="1352636" y="44141"/>
                  <a:pt x="1352274" y="44262"/>
                </a:cubicBezTo>
                <a:cubicBezTo>
                  <a:pt x="1351671" y="44262"/>
                  <a:pt x="1351188" y="44322"/>
                  <a:pt x="1350826" y="44443"/>
                </a:cubicBezTo>
                <a:lnTo>
                  <a:pt x="1350464" y="44443"/>
                </a:lnTo>
                <a:cubicBezTo>
                  <a:pt x="1350102" y="44322"/>
                  <a:pt x="1349620" y="44322"/>
                  <a:pt x="1349016" y="44443"/>
                </a:cubicBezTo>
                <a:cubicBezTo>
                  <a:pt x="1348413" y="44563"/>
                  <a:pt x="1347931" y="44624"/>
                  <a:pt x="1347568" y="44624"/>
                </a:cubicBezTo>
                <a:cubicBezTo>
                  <a:pt x="1346724" y="44744"/>
                  <a:pt x="1345156" y="45046"/>
                  <a:pt x="1342863" y="45529"/>
                </a:cubicBezTo>
                <a:cubicBezTo>
                  <a:pt x="1342260" y="45529"/>
                  <a:pt x="1341898" y="45770"/>
                  <a:pt x="1341778" y="46253"/>
                </a:cubicBezTo>
                <a:cubicBezTo>
                  <a:pt x="1341415" y="46132"/>
                  <a:pt x="1341054" y="46253"/>
                  <a:pt x="1340692" y="46614"/>
                </a:cubicBezTo>
                <a:cubicBezTo>
                  <a:pt x="1340330" y="46976"/>
                  <a:pt x="1340028" y="47157"/>
                  <a:pt x="1339787" y="47157"/>
                </a:cubicBezTo>
                <a:lnTo>
                  <a:pt x="1339244" y="46976"/>
                </a:lnTo>
                <a:lnTo>
                  <a:pt x="1338701" y="47338"/>
                </a:lnTo>
                <a:cubicBezTo>
                  <a:pt x="1338580" y="47700"/>
                  <a:pt x="1338429" y="48032"/>
                  <a:pt x="1338248" y="48334"/>
                </a:cubicBezTo>
                <a:cubicBezTo>
                  <a:pt x="1338067" y="48635"/>
                  <a:pt x="1337977" y="48967"/>
                  <a:pt x="1337977" y="49329"/>
                </a:cubicBezTo>
                <a:lnTo>
                  <a:pt x="1337977" y="49691"/>
                </a:lnTo>
                <a:cubicBezTo>
                  <a:pt x="1338218" y="50294"/>
                  <a:pt x="1338248" y="50958"/>
                  <a:pt x="1338067" y="51682"/>
                </a:cubicBezTo>
                <a:cubicBezTo>
                  <a:pt x="1337886" y="52406"/>
                  <a:pt x="1337796" y="52888"/>
                  <a:pt x="1337796" y="53130"/>
                </a:cubicBezTo>
                <a:lnTo>
                  <a:pt x="1337796" y="54577"/>
                </a:lnTo>
                <a:cubicBezTo>
                  <a:pt x="1337555" y="55543"/>
                  <a:pt x="1337434" y="56146"/>
                  <a:pt x="1337434" y="56387"/>
                </a:cubicBezTo>
                <a:lnTo>
                  <a:pt x="1337072" y="57473"/>
                </a:lnTo>
                <a:cubicBezTo>
                  <a:pt x="1337072" y="57714"/>
                  <a:pt x="1337102" y="58016"/>
                  <a:pt x="1337162" y="58378"/>
                </a:cubicBezTo>
                <a:cubicBezTo>
                  <a:pt x="1337223" y="58740"/>
                  <a:pt x="1337193" y="59041"/>
                  <a:pt x="1337072" y="59283"/>
                </a:cubicBezTo>
                <a:cubicBezTo>
                  <a:pt x="1336589" y="60248"/>
                  <a:pt x="1336288" y="61334"/>
                  <a:pt x="1336167" y="62540"/>
                </a:cubicBezTo>
                <a:cubicBezTo>
                  <a:pt x="1336047" y="63747"/>
                  <a:pt x="1335986" y="64471"/>
                  <a:pt x="1335986" y="64712"/>
                </a:cubicBezTo>
                <a:cubicBezTo>
                  <a:pt x="1335986" y="65677"/>
                  <a:pt x="1335926" y="66522"/>
                  <a:pt x="1335805" y="67246"/>
                </a:cubicBezTo>
                <a:cubicBezTo>
                  <a:pt x="1335805" y="67608"/>
                  <a:pt x="1335986" y="67789"/>
                  <a:pt x="1336348" y="67789"/>
                </a:cubicBezTo>
                <a:cubicBezTo>
                  <a:pt x="1338520" y="67547"/>
                  <a:pt x="1340088" y="67306"/>
                  <a:pt x="1341054" y="67065"/>
                </a:cubicBezTo>
                <a:cubicBezTo>
                  <a:pt x="1341778" y="66944"/>
                  <a:pt x="1342411" y="66763"/>
                  <a:pt x="1342954" y="66522"/>
                </a:cubicBezTo>
                <a:cubicBezTo>
                  <a:pt x="1343497" y="66280"/>
                  <a:pt x="1343949" y="66099"/>
                  <a:pt x="1344311" y="65979"/>
                </a:cubicBezTo>
                <a:lnTo>
                  <a:pt x="1349378" y="65255"/>
                </a:lnTo>
                <a:lnTo>
                  <a:pt x="1351369" y="64712"/>
                </a:lnTo>
                <a:lnTo>
                  <a:pt x="1354627" y="63807"/>
                </a:lnTo>
                <a:cubicBezTo>
                  <a:pt x="1354868" y="63807"/>
                  <a:pt x="1355712" y="63626"/>
                  <a:pt x="1357160" y="63264"/>
                </a:cubicBezTo>
                <a:lnTo>
                  <a:pt x="1363313" y="62178"/>
                </a:lnTo>
                <a:cubicBezTo>
                  <a:pt x="1365968" y="61454"/>
                  <a:pt x="1368019" y="61092"/>
                  <a:pt x="1369467" y="61092"/>
                </a:cubicBezTo>
                <a:cubicBezTo>
                  <a:pt x="1370190" y="60972"/>
                  <a:pt x="1371276" y="60911"/>
                  <a:pt x="1372724" y="60911"/>
                </a:cubicBezTo>
                <a:lnTo>
                  <a:pt x="1376344" y="60911"/>
                </a:lnTo>
                <a:lnTo>
                  <a:pt x="1378877" y="60911"/>
                </a:lnTo>
                <a:lnTo>
                  <a:pt x="1378877" y="57835"/>
                </a:lnTo>
                <a:lnTo>
                  <a:pt x="1378877" y="57111"/>
                </a:lnTo>
                <a:lnTo>
                  <a:pt x="1379239" y="54215"/>
                </a:lnTo>
                <a:cubicBezTo>
                  <a:pt x="1379480" y="53009"/>
                  <a:pt x="1379601" y="52104"/>
                  <a:pt x="1379601" y="51501"/>
                </a:cubicBezTo>
                <a:lnTo>
                  <a:pt x="1379601" y="51320"/>
                </a:lnTo>
                <a:cubicBezTo>
                  <a:pt x="1379601" y="51199"/>
                  <a:pt x="1379541" y="51018"/>
                  <a:pt x="1379420" y="50777"/>
                </a:cubicBezTo>
                <a:cubicBezTo>
                  <a:pt x="1379300" y="50536"/>
                  <a:pt x="1379420" y="50294"/>
                  <a:pt x="1379782" y="50053"/>
                </a:cubicBezTo>
                <a:lnTo>
                  <a:pt x="1381230" y="49148"/>
                </a:lnTo>
                <a:cubicBezTo>
                  <a:pt x="1380868" y="48786"/>
                  <a:pt x="1380687" y="48485"/>
                  <a:pt x="1380687" y="48243"/>
                </a:cubicBezTo>
                <a:cubicBezTo>
                  <a:pt x="1380566" y="47761"/>
                  <a:pt x="1380536" y="47338"/>
                  <a:pt x="1380597" y="46976"/>
                </a:cubicBezTo>
                <a:cubicBezTo>
                  <a:pt x="1380657" y="46614"/>
                  <a:pt x="1380868" y="46313"/>
                  <a:pt x="1381230" y="46072"/>
                </a:cubicBezTo>
                <a:cubicBezTo>
                  <a:pt x="1381351" y="46072"/>
                  <a:pt x="1381411" y="45891"/>
                  <a:pt x="1381411" y="45529"/>
                </a:cubicBezTo>
                <a:cubicBezTo>
                  <a:pt x="1381773" y="45167"/>
                  <a:pt x="1382075" y="45167"/>
                  <a:pt x="1382316" y="45529"/>
                </a:cubicBezTo>
                <a:cubicBezTo>
                  <a:pt x="1382557" y="45770"/>
                  <a:pt x="1382738" y="45860"/>
                  <a:pt x="1382859" y="45800"/>
                </a:cubicBezTo>
                <a:cubicBezTo>
                  <a:pt x="1382979" y="45740"/>
                  <a:pt x="1383160" y="45529"/>
                  <a:pt x="1383402" y="45167"/>
                </a:cubicBezTo>
                <a:cubicBezTo>
                  <a:pt x="1383884" y="45287"/>
                  <a:pt x="1384910" y="45891"/>
                  <a:pt x="1386478" y="46976"/>
                </a:cubicBezTo>
                <a:lnTo>
                  <a:pt x="1388831" y="49329"/>
                </a:lnTo>
                <a:cubicBezTo>
                  <a:pt x="1388952" y="49450"/>
                  <a:pt x="1389012" y="49631"/>
                  <a:pt x="1389012" y="49872"/>
                </a:cubicBezTo>
                <a:cubicBezTo>
                  <a:pt x="1389374" y="50958"/>
                  <a:pt x="1389977" y="51742"/>
                  <a:pt x="1390822" y="52225"/>
                </a:cubicBezTo>
                <a:cubicBezTo>
                  <a:pt x="1391063" y="52587"/>
                  <a:pt x="1391184" y="53069"/>
                  <a:pt x="1391184" y="53672"/>
                </a:cubicBezTo>
                <a:cubicBezTo>
                  <a:pt x="1391425" y="55120"/>
                  <a:pt x="1391546" y="56387"/>
                  <a:pt x="1391546" y="57473"/>
                </a:cubicBezTo>
                <a:lnTo>
                  <a:pt x="1391908" y="60911"/>
                </a:lnTo>
                <a:lnTo>
                  <a:pt x="1391908" y="63083"/>
                </a:lnTo>
                <a:cubicBezTo>
                  <a:pt x="1392028" y="64893"/>
                  <a:pt x="1392088" y="67547"/>
                  <a:pt x="1392088" y="71046"/>
                </a:cubicBezTo>
                <a:lnTo>
                  <a:pt x="1391908" y="75570"/>
                </a:lnTo>
                <a:cubicBezTo>
                  <a:pt x="1391908" y="75932"/>
                  <a:pt x="1391847" y="76264"/>
                  <a:pt x="1391726" y="76566"/>
                </a:cubicBezTo>
                <a:cubicBezTo>
                  <a:pt x="1391606" y="76867"/>
                  <a:pt x="1391546" y="77139"/>
                  <a:pt x="1391546" y="77380"/>
                </a:cubicBezTo>
                <a:lnTo>
                  <a:pt x="1391546" y="78647"/>
                </a:lnTo>
                <a:lnTo>
                  <a:pt x="1390822" y="85343"/>
                </a:lnTo>
                <a:cubicBezTo>
                  <a:pt x="1390822" y="86308"/>
                  <a:pt x="1390761" y="87153"/>
                  <a:pt x="1390641" y="87877"/>
                </a:cubicBezTo>
                <a:lnTo>
                  <a:pt x="1390460" y="92220"/>
                </a:lnTo>
                <a:cubicBezTo>
                  <a:pt x="1390339" y="92703"/>
                  <a:pt x="1390309" y="93155"/>
                  <a:pt x="1390369" y="93577"/>
                </a:cubicBezTo>
                <a:cubicBezTo>
                  <a:pt x="1390430" y="94000"/>
                  <a:pt x="1390460" y="94392"/>
                  <a:pt x="1390460" y="94754"/>
                </a:cubicBezTo>
                <a:lnTo>
                  <a:pt x="1389736" y="99821"/>
                </a:lnTo>
                <a:lnTo>
                  <a:pt x="1389736" y="100726"/>
                </a:lnTo>
                <a:lnTo>
                  <a:pt x="1389736" y="106879"/>
                </a:lnTo>
                <a:lnTo>
                  <a:pt x="1389736" y="110137"/>
                </a:lnTo>
                <a:lnTo>
                  <a:pt x="1389736" y="112851"/>
                </a:lnTo>
                <a:lnTo>
                  <a:pt x="1389736" y="114118"/>
                </a:lnTo>
                <a:lnTo>
                  <a:pt x="1389917" y="114842"/>
                </a:lnTo>
                <a:lnTo>
                  <a:pt x="1389917" y="119185"/>
                </a:lnTo>
                <a:lnTo>
                  <a:pt x="1389917" y="122805"/>
                </a:lnTo>
                <a:lnTo>
                  <a:pt x="1389736" y="126786"/>
                </a:lnTo>
                <a:lnTo>
                  <a:pt x="1389736" y="127691"/>
                </a:lnTo>
                <a:cubicBezTo>
                  <a:pt x="1389736" y="128536"/>
                  <a:pt x="1389675" y="129471"/>
                  <a:pt x="1389555" y="130496"/>
                </a:cubicBezTo>
                <a:cubicBezTo>
                  <a:pt x="1389434" y="131522"/>
                  <a:pt x="1389314" y="132276"/>
                  <a:pt x="1389193" y="132759"/>
                </a:cubicBezTo>
                <a:cubicBezTo>
                  <a:pt x="1389193" y="133603"/>
                  <a:pt x="1389042" y="134297"/>
                  <a:pt x="1388740" y="134840"/>
                </a:cubicBezTo>
                <a:cubicBezTo>
                  <a:pt x="1388439" y="135383"/>
                  <a:pt x="1388228" y="135775"/>
                  <a:pt x="1388107" y="136016"/>
                </a:cubicBezTo>
                <a:cubicBezTo>
                  <a:pt x="1387866" y="136499"/>
                  <a:pt x="1387745" y="136891"/>
                  <a:pt x="1387745" y="137192"/>
                </a:cubicBezTo>
                <a:cubicBezTo>
                  <a:pt x="1387745" y="137494"/>
                  <a:pt x="1387685" y="137766"/>
                  <a:pt x="1387564" y="138007"/>
                </a:cubicBezTo>
                <a:lnTo>
                  <a:pt x="1386659" y="137826"/>
                </a:lnTo>
                <a:cubicBezTo>
                  <a:pt x="1386177" y="138308"/>
                  <a:pt x="1385935" y="138791"/>
                  <a:pt x="1385935" y="139274"/>
                </a:cubicBezTo>
                <a:cubicBezTo>
                  <a:pt x="1385694" y="139636"/>
                  <a:pt x="1385483" y="139877"/>
                  <a:pt x="1385302" y="139998"/>
                </a:cubicBezTo>
                <a:cubicBezTo>
                  <a:pt x="1385121" y="140118"/>
                  <a:pt x="1384849" y="140179"/>
                  <a:pt x="1384488" y="140179"/>
                </a:cubicBezTo>
                <a:cubicBezTo>
                  <a:pt x="1384005" y="140179"/>
                  <a:pt x="1383522" y="140540"/>
                  <a:pt x="1383040" y="141264"/>
                </a:cubicBezTo>
                <a:cubicBezTo>
                  <a:pt x="1382557" y="141988"/>
                  <a:pt x="1382135" y="142833"/>
                  <a:pt x="1381773" y="143798"/>
                </a:cubicBezTo>
                <a:cubicBezTo>
                  <a:pt x="1381652" y="144281"/>
                  <a:pt x="1381230" y="144401"/>
                  <a:pt x="1380506" y="144160"/>
                </a:cubicBezTo>
                <a:cubicBezTo>
                  <a:pt x="1379541" y="143195"/>
                  <a:pt x="1378938" y="142652"/>
                  <a:pt x="1378696" y="142531"/>
                </a:cubicBezTo>
                <a:cubicBezTo>
                  <a:pt x="1378093" y="142169"/>
                  <a:pt x="1377671" y="141988"/>
                  <a:pt x="1377430" y="141988"/>
                </a:cubicBezTo>
                <a:cubicBezTo>
                  <a:pt x="1377430" y="141988"/>
                  <a:pt x="1377128" y="142290"/>
                  <a:pt x="1376525" y="142893"/>
                </a:cubicBezTo>
                <a:cubicBezTo>
                  <a:pt x="1375801" y="142773"/>
                  <a:pt x="1375439" y="142290"/>
                  <a:pt x="1375439" y="141445"/>
                </a:cubicBezTo>
                <a:cubicBezTo>
                  <a:pt x="1375439" y="140963"/>
                  <a:pt x="1375318" y="140360"/>
                  <a:pt x="1375077" y="139636"/>
                </a:cubicBezTo>
                <a:cubicBezTo>
                  <a:pt x="1374956" y="139032"/>
                  <a:pt x="1374836" y="138459"/>
                  <a:pt x="1374715" y="137916"/>
                </a:cubicBezTo>
                <a:cubicBezTo>
                  <a:pt x="1374594" y="137373"/>
                  <a:pt x="1374474" y="136861"/>
                  <a:pt x="1374353" y="136378"/>
                </a:cubicBezTo>
                <a:cubicBezTo>
                  <a:pt x="1374353" y="135895"/>
                  <a:pt x="1374293" y="135443"/>
                  <a:pt x="1374172" y="135021"/>
                </a:cubicBezTo>
                <a:cubicBezTo>
                  <a:pt x="1374051" y="134598"/>
                  <a:pt x="1373991" y="134206"/>
                  <a:pt x="1373991" y="133844"/>
                </a:cubicBezTo>
                <a:cubicBezTo>
                  <a:pt x="1373991" y="133241"/>
                  <a:pt x="1374172" y="132759"/>
                  <a:pt x="1374534" y="132397"/>
                </a:cubicBezTo>
                <a:cubicBezTo>
                  <a:pt x="1374654" y="132155"/>
                  <a:pt x="1374685" y="131914"/>
                  <a:pt x="1374624" y="131673"/>
                </a:cubicBezTo>
                <a:cubicBezTo>
                  <a:pt x="1374564" y="131431"/>
                  <a:pt x="1374534" y="131190"/>
                  <a:pt x="1374534" y="130949"/>
                </a:cubicBezTo>
                <a:lnTo>
                  <a:pt x="1374534" y="130225"/>
                </a:lnTo>
                <a:cubicBezTo>
                  <a:pt x="1374775" y="128536"/>
                  <a:pt x="1374896" y="127329"/>
                  <a:pt x="1374896" y="126605"/>
                </a:cubicBezTo>
                <a:lnTo>
                  <a:pt x="1374896" y="122443"/>
                </a:lnTo>
                <a:lnTo>
                  <a:pt x="1375077" y="118281"/>
                </a:lnTo>
                <a:lnTo>
                  <a:pt x="1374896" y="116109"/>
                </a:lnTo>
                <a:lnTo>
                  <a:pt x="1374896" y="113213"/>
                </a:lnTo>
                <a:cubicBezTo>
                  <a:pt x="1374413" y="113575"/>
                  <a:pt x="1373689" y="113997"/>
                  <a:pt x="1372724" y="114480"/>
                </a:cubicBezTo>
                <a:cubicBezTo>
                  <a:pt x="1370794" y="115807"/>
                  <a:pt x="1369105" y="116531"/>
                  <a:pt x="1367657" y="116652"/>
                </a:cubicBezTo>
                <a:cubicBezTo>
                  <a:pt x="1367295" y="116652"/>
                  <a:pt x="1366873" y="116772"/>
                  <a:pt x="1366390" y="117014"/>
                </a:cubicBezTo>
                <a:cubicBezTo>
                  <a:pt x="1366270" y="117014"/>
                  <a:pt x="1366149" y="117044"/>
                  <a:pt x="1366028" y="117104"/>
                </a:cubicBezTo>
                <a:cubicBezTo>
                  <a:pt x="1365907" y="117165"/>
                  <a:pt x="1365907" y="117255"/>
                  <a:pt x="1366028" y="117376"/>
                </a:cubicBezTo>
                <a:cubicBezTo>
                  <a:pt x="1366028" y="117858"/>
                  <a:pt x="1365877" y="118160"/>
                  <a:pt x="1365576" y="118281"/>
                </a:cubicBezTo>
                <a:cubicBezTo>
                  <a:pt x="1365274" y="118401"/>
                  <a:pt x="1365063" y="118462"/>
                  <a:pt x="1364942" y="118462"/>
                </a:cubicBezTo>
                <a:cubicBezTo>
                  <a:pt x="1360961" y="119668"/>
                  <a:pt x="1356919" y="121297"/>
                  <a:pt x="1352817" y="123348"/>
                </a:cubicBezTo>
                <a:cubicBezTo>
                  <a:pt x="1350886" y="124313"/>
                  <a:pt x="1349740" y="124916"/>
                  <a:pt x="1349378" y="125158"/>
                </a:cubicBezTo>
                <a:cubicBezTo>
                  <a:pt x="1348896" y="125640"/>
                  <a:pt x="1348473" y="125942"/>
                  <a:pt x="1348112" y="126062"/>
                </a:cubicBezTo>
                <a:lnTo>
                  <a:pt x="1345940" y="127329"/>
                </a:lnTo>
                <a:cubicBezTo>
                  <a:pt x="1345699" y="127450"/>
                  <a:pt x="1345397" y="127540"/>
                  <a:pt x="1345035" y="127601"/>
                </a:cubicBezTo>
                <a:cubicBezTo>
                  <a:pt x="1344673" y="127661"/>
                  <a:pt x="1344371" y="127752"/>
                  <a:pt x="1344130" y="127872"/>
                </a:cubicBezTo>
                <a:lnTo>
                  <a:pt x="1343225" y="128415"/>
                </a:lnTo>
                <a:lnTo>
                  <a:pt x="1339606" y="130406"/>
                </a:lnTo>
                <a:cubicBezTo>
                  <a:pt x="1338399" y="130888"/>
                  <a:pt x="1337555" y="131371"/>
                  <a:pt x="1337072" y="131854"/>
                </a:cubicBezTo>
                <a:cubicBezTo>
                  <a:pt x="1336710" y="131974"/>
                  <a:pt x="1336288" y="132276"/>
                  <a:pt x="1335805" y="132759"/>
                </a:cubicBezTo>
                <a:lnTo>
                  <a:pt x="1335081" y="133121"/>
                </a:lnTo>
                <a:cubicBezTo>
                  <a:pt x="1333875" y="133121"/>
                  <a:pt x="1332970" y="133181"/>
                  <a:pt x="1332367" y="133301"/>
                </a:cubicBezTo>
                <a:cubicBezTo>
                  <a:pt x="1331884" y="133301"/>
                  <a:pt x="1331582" y="133543"/>
                  <a:pt x="1331462" y="134025"/>
                </a:cubicBezTo>
                <a:cubicBezTo>
                  <a:pt x="1330979" y="134749"/>
                  <a:pt x="1330255" y="135111"/>
                  <a:pt x="1329290" y="135111"/>
                </a:cubicBezTo>
                <a:lnTo>
                  <a:pt x="1327842" y="134930"/>
                </a:lnTo>
                <a:cubicBezTo>
                  <a:pt x="1326394" y="134689"/>
                  <a:pt x="1325550" y="133482"/>
                  <a:pt x="1325309" y="131311"/>
                </a:cubicBezTo>
                <a:lnTo>
                  <a:pt x="1325309" y="130406"/>
                </a:lnTo>
                <a:lnTo>
                  <a:pt x="1325490" y="130044"/>
                </a:lnTo>
                <a:cubicBezTo>
                  <a:pt x="1325731" y="129923"/>
                  <a:pt x="1325882" y="129712"/>
                  <a:pt x="1325942" y="129411"/>
                </a:cubicBezTo>
                <a:cubicBezTo>
                  <a:pt x="1326002" y="129109"/>
                  <a:pt x="1325912" y="128837"/>
                  <a:pt x="1325671" y="128596"/>
                </a:cubicBezTo>
                <a:cubicBezTo>
                  <a:pt x="1325429" y="128355"/>
                  <a:pt x="1325158" y="128023"/>
                  <a:pt x="1324856" y="127601"/>
                </a:cubicBezTo>
                <a:cubicBezTo>
                  <a:pt x="1324555" y="127178"/>
                  <a:pt x="1324223" y="126847"/>
                  <a:pt x="1323861" y="126605"/>
                </a:cubicBezTo>
                <a:cubicBezTo>
                  <a:pt x="1323740" y="126605"/>
                  <a:pt x="1323620" y="126455"/>
                  <a:pt x="1323499" y="126153"/>
                </a:cubicBezTo>
                <a:cubicBezTo>
                  <a:pt x="1323378" y="125851"/>
                  <a:pt x="1323318" y="125640"/>
                  <a:pt x="1323318" y="125520"/>
                </a:cubicBezTo>
                <a:lnTo>
                  <a:pt x="1322594" y="124072"/>
                </a:lnTo>
                <a:cubicBezTo>
                  <a:pt x="1323077" y="123589"/>
                  <a:pt x="1323197" y="123227"/>
                  <a:pt x="1322956" y="122986"/>
                </a:cubicBezTo>
                <a:lnTo>
                  <a:pt x="1322956" y="122624"/>
                </a:lnTo>
                <a:cubicBezTo>
                  <a:pt x="1323197" y="121417"/>
                  <a:pt x="1323318" y="120633"/>
                  <a:pt x="1323318" y="120271"/>
                </a:cubicBezTo>
                <a:cubicBezTo>
                  <a:pt x="1323318" y="119185"/>
                  <a:pt x="1323258" y="118281"/>
                  <a:pt x="1323137" y="117557"/>
                </a:cubicBezTo>
                <a:cubicBezTo>
                  <a:pt x="1323137" y="117195"/>
                  <a:pt x="1323046" y="116803"/>
                  <a:pt x="1322866" y="116380"/>
                </a:cubicBezTo>
                <a:cubicBezTo>
                  <a:pt x="1322685" y="115958"/>
                  <a:pt x="1322534" y="115506"/>
                  <a:pt x="1322413" y="115023"/>
                </a:cubicBezTo>
                <a:cubicBezTo>
                  <a:pt x="1322292" y="114540"/>
                  <a:pt x="1322232" y="113636"/>
                  <a:pt x="1322232" y="112308"/>
                </a:cubicBezTo>
                <a:cubicBezTo>
                  <a:pt x="1322112" y="112188"/>
                  <a:pt x="1322051" y="111946"/>
                  <a:pt x="1322051" y="111584"/>
                </a:cubicBezTo>
                <a:cubicBezTo>
                  <a:pt x="1322172" y="111464"/>
                  <a:pt x="1322232" y="111223"/>
                  <a:pt x="1322232" y="110861"/>
                </a:cubicBezTo>
                <a:cubicBezTo>
                  <a:pt x="1322473" y="110257"/>
                  <a:pt x="1322534" y="109956"/>
                  <a:pt x="1322413" y="109956"/>
                </a:cubicBezTo>
                <a:cubicBezTo>
                  <a:pt x="1322172" y="109714"/>
                  <a:pt x="1322081" y="109352"/>
                  <a:pt x="1322142" y="108870"/>
                </a:cubicBezTo>
                <a:cubicBezTo>
                  <a:pt x="1322202" y="108387"/>
                  <a:pt x="1322232" y="107965"/>
                  <a:pt x="1322232" y="107603"/>
                </a:cubicBezTo>
                <a:cubicBezTo>
                  <a:pt x="1322112" y="106638"/>
                  <a:pt x="1322051" y="105069"/>
                  <a:pt x="1322051" y="102898"/>
                </a:cubicBezTo>
                <a:lnTo>
                  <a:pt x="1322232" y="97468"/>
                </a:lnTo>
                <a:lnTo>
                  <a:pt x="1322232" y="94030"/>
                </a:lnTo>
                <a:cubicBezTo>
                  <a:pt x="1322112" y="93306"/>
                  <a:pt x="1322051" y="92160"/>
                  <a:pt x="1322051" y="90591"/>
                </a:cubicBezTo>
                <a:cubicBezTo>
                  <a:pt x="1322051" y="90109"/>
                  <a:pt x="1322172" y="89264"/>
                  <a:pt x="1322413" y="88058"/>
                </a:cubicBezTo>
                <a:lnTo>
                  <a:pt x="1322413" y="86610"/>
                </a:lnTo>
                <a:cubicBezTo>
                  <a:pt x="1322292" y="85886"/>
                  <a:pt x="1322262" y="85072"/>
                  <a:pt x="1322322" y="84167"/>
                </a:cubicBezTo>
                <a:cubicBezTo>
                  <a:pt x="1322383" y="83262"/>
                  <a:pt x="1322413" y="82568"/>
                  <a:pt x="1322413" y="82086"/>
                </a:cubicBezTo>
                <a:lnTo>
                  <a:pt x="1322232" y="78466"/>
                </a:lnTo>
                <a:lnTo>
                  <a:pt x="1322413" y="72856"/>
                </a:lnTo>
                <a:lnTo>
                  <a:pt x="1322413" y="71046"/>
                </a:lnTo>
                <a:cubicBezTo>
                  <a:pt x="1322413" y="70684"/>
                  <a:pt x="1322473" y="70111"/>
                  <a:pt x="1322594" y="69327"/>
                </a:cubicBezTo>
                <a:cubicBezTo>
                  <a:pt x="1322715" y="68543"/>
                  <a:pt x="1322835" y="67909"/>
                  <a:pt x="1322956" y="67427"/>
                </a:cubicBezTo>
                <a:lnTo>
                  <a:pt x="1322956" y="67065"/>
                </a:lnTo>
                <a:cubicBezTo>
                  <a:pt x="1322715" y="66341"/>
                  <a:pt x="1322685" y="65526"/>
                  <a:pt x="1322866" y="64621"/>
                </a:cubicBezTo>
                <a:cubicBezTo>
                  <a:pt x="1323046" y="63717"/>
                  <a:pt x="1323197" y="63023"/>
                  <a:pt x="1323318" y="62540"/>
                </a:cubicBezTo>
                <a:cubicBezTo>
                  <a:pt x="1323318" y="62178"/>
                  <a:pt x="1323288" y="61847"/>
                  <a:pt x="1323228" y="61545"/>
                </a:cubicBezTo>
                <a:cubicBezTo>
                  <a:pt x="1323167" y="61243"/>
                  <a:pt x="1323197" y="60851"/>
                  <a:pt x="1323318" y="60369"/>
                </a:cubicBezTo>
                <a:cubicBezTo>
                  <a:pt x="1323559" y="59524"/>
                  <a:pt x="1323680" y="58318"/>
                  <a:pt x="1323680" y="56749"/>
                </a:cubicBezTo>
                <a:lnTo>
                  <a:pt x="1323680" y="54396"/>
                </a:lnTo>
                <a:lnTo>
                  <a:pt x="1323861" y="53311"/>
                </a:lnTo>
                <a:lnTo>
                  <a:pt x="1324042" y="52768"/>
                </a:lnTo>
                <a:cubicBezTo>
                  <a:pt x="1324042" y="51561"/>
                  <a:pt x="1324102" y="50656"/>
                  <a:pt x="1324223" y="50053"/>
                </a:cubicBezTo>
                <a:lnTo>
                  <a:pt x="1324766" y="47338"/>
                </a:lnTo>
                <a:cubicBezTo>
                  <a:pt x="1324886" y="46976"/>
                  <a:pt x="1324917" y="46614"/>
                  <a:pt x="1324856" y="46253"/>
                </a:cubicBezTo>
                <a:cubicBezTo>
                  <a:pt x="1324796" y="45891"/>
                  <a:pt x="1324826" y="45468"/>
                  <a:pt x="1324947" y="44986"/>
                </a:cubicBezTo>
                <a:cubicBezTo>
                  <a:pt x="1325068" y="44624"/>
                  <a:pt x="1325037" y="44232"/>
                  <a:pt x="1324856" y="43809"/>
                </a:cubicBezTo>
                <a:cubicBezTo>
                  <a:pt x="1324675" y="43387"/>
                  <a:pt x="1324524" y="43055"/>
                  <a:pt x="1324404" y="42814"/>
                </a:cubicBezTo>
                <a:cubicBezTo>
                  <a:pt x="1324283" y="42452"/>
                  <a:pt x="1324223" y="41909"/>
                  <a:pt x="1324223" y="41185"/>
                </a:cubicBezTo>
                <a:lnTo>
                  <a:pt x="1324223" y="39375"/>
                </a:lnTo>
                <a:cubicBezTo>
                  <a:pt x="1324223" y="39255"/>
                  <a:pt x="1324102" y="39074"/>
                  <a:pt x="1323861" y="38833"/>
                </a:cubicBezTo>
                <a:cubicBezTo>
                  <a:pt x="1324102" y="38471"/>
                  <a:pt x="1324193" y="38078"/>
                  <a:pt x="1324132" y="37656"/>
                </a:cubicBezTo>
                <a:cubicBezTo>
                  <a:pt x="1324072" y="37234"/>
                  <a:pt x="1324042" y="36962"/>
                  <a:pt x="1324042" y="36842"/>
                </a:cubicBezTo>
                <a:cubicBezTo>
                  <a:pt x="1324042" y="36480"/>
                  <a:pt x="1324102" y="36239"/>
                  <a:pt x="1324223" y="36118"/>
                </a:cubicBezTo>
                <a:cubicBezTo>
                  <a:pt x="1324464" y="35515"/>
                  <a:pt x="1324404" y="34911"/>
                  <a:pt x="1324042" y="34308"/>
                </a:cubicBezTo>
                <a:cubicBezTo>
                  <a:pt x="1323921" y="34067"/>
                  <a:pt x="1323861" y="33765"/>
                  <a:pt x="1323861" y="33403"/>
                </a:cubicBezTo>
                <a:cubicBezTo>
                  <a:pt x="1324102" y="32679"/>
                  <a:pt x="1324042" y="32016"/>
                  <a:pt x="1323680" y="31413"/>
                </a:cubicBezTo>
                <a:lnTo>
                  <a:pt x="1323318" y="30689"/>
                </a:lnTo>
                <a:cubicBezTo>
                  <a:pt x="1323318" y="29965"/>
                  <a:pt x="1323016" y="29482"/>
                  <a:pt x="1322413" y="29241"/>
                </a:cubicBezTo>
                <a:lnTo>
                  <a:pt x="1322232" y="28879"/>
                </a:lnTo>
                <a:cubicBezTo>
                  <a:pt x="1322232" y="28879"/>
                  <a:pt x="1322051" y="28698"/>
                  <a:pt x="1321689" y="28336"/>
                </a:cubicBezTo>
                <a:lnTo>
                  <a:pt x="1322413" y="26526"/>
                </a:lnTo>
                <a:cubicBezTo>
                  <a:pt x="1322896" y="26164"/>
                  <a:pt x="1322896" y="25742"/>
                  <a:pt x="1322413" y="25259"/>
                </a:cubicBezTo>
                <a:cubicBezTo>
                  <a:pt x="1322172" y="24897"/>
                  <a:pt x="1322051" y="24415"/>
                  <a:pt x="1322051" y="23812"/>
                </a:cubicBezTo>
                <a:lnTo>
                  <a:pt x="1322051" y="22907"/>
                </a:lnTo>
                <a:cubicBezTo>
                  <a:pt x="1322051" y="22786"/>
                  <a:pt x="1322081" y="22696"/>
                  <a:pt x="1322142" y="22635"/>
                </a:cubicBezTo>
                <a:cubicBezTo>
                  <a:pt x="1322202" y="22575"/>
                  <a:pt x="1322232" y="22484"/>
                  <a:pt x="1322232" y="22364"/>
                </a:cubicBezTo>
                <a:cubicBezTo>
                  <a:pt x="1322715" y="22243"/>
                  <a:pt x="1323167" y="21942"/>
                  <a:pt x="1323590" y="21459"/>
                </a:cubicBezTo>
                <a:cubicBezTo>
                  <a:pt x="1324012" y="20976"/>
                  <a:pt x="1324344" y="20675"/>
                  <a:pt x="1324585" y="20554"/>
                </a:cubicBezTo>
                <a:cubicBezTo>
                  <a:pt x="1325188" y="20071"/>
                  <a:pt x="1325912" y="19830"/>
                  <a:pt x="1326756" y="19830"/>
                </a:cubicBezTo>
                <a:cubicBezTo>
                  <a:pt x="1327239" y="19710"/>
                  <a:pt x="1327752" y="19679"/>
                  <a:pt x="1328295" y="19740"/>
                </a:cubicBezTo>
                <a:cubicBezTo>
                  <a:pt x="1328838" y="19800"/>
                  <a:pt x="1329411" y="19770"/>
                  <a:pt x="1330014" y="19649"/>
                </a:cubicBezTo>
                <a:cubicBezTo>
                  <a:pt x="1330497" y="19529"/>
                  <a:pt x="1331130" y="19468"/>
                  <a:pt x="1331914" y="19468"/>
                </a:cubicBezTo>
                <a:cubicBezTo>
                  <a:pt x="1332698" y="19468"/>
                  <a:pt x="1333332" y="19408"/>
                  <a:pt x="1333814" y="19287"/>
                </a:cubicBezTo>
                <a:cubicBezTo>
                  <a:pt x="1334538" y="19167"/>
                  <a:pt x="1335202" y="19016"/>
                  <a:pt x="1335805" y="18835"/>
                </a:cubicBezTo>
                <a:cubicBezTo>
                  <a:pt x="1336408" y="18654"/>
                  <a:pt x="1337012" y="18503"/>
                  <a:pt x="1337615" y="18382"/>
                </a:cubicBezTo>
                <a:cubicBezTo>
                  <a:pt x="1338580" y="18141"/>
                  <a:pt x="1339364" y="18020"/>
                  <a:pt x="1339968" y="18020"/>
                </a:cubicBezTo>
                <a:cubicBezTo>
                  <a:pt x="1340571" y="17658"/>
                  <a:pt x="1341596" y="17357"/>
                  <a:pt x="1343044" y="17116"/>
                </a:cubicBezTo>
                <a:lnTo>
                  <a:pt x="1347026" y="16573"/>
                </a:lnTo>
                <a:cubicBezTo>
                  <a:pt x="1347508" y="16452"/>
                  <a:pt x="1348051" y="16331"/>
                  <a:pt x="1348654" y="16211"/>
                </a:cubicBezTo>
                <a:cubicBezTo>
                  <a:pt x="1349258" y="16090"/>
                  <a:pt x="1349982" y="15969"/>
                  <a:pt x="1350826" y="15849"/>
                </a:cubicBezTo>
                <a:cubicBezTo>
                  <a:pt x="1351912" y="15969"/>
                  <a:pt x="1353300" y="15728"/>
                  <a:pt x="1354989" y="15125"/>
                </a:cubicBezTo>
                <a:cubicBezTo>
                  <a:pt x="1355230" y="15125"/>
                  <a:pt x="1355501" y="15064"/>
                  <a:pt x="1355803" y="14944"/>
                </a:cubicBezTo>
                <a:cubicBezTo>
                  <a:pt x="1356105" y="14823"/>
                  <a:pt x="1356376" y="14763"/>
                  <a:pt x="1356617" y="14763"/>
                </a:cubicBezTo>
                <a:cubicBezTo>
                  <a:pt x="1357221" y="14642"/>
                  <a:pt x="1358126" y="14582"/>
                  <a:pt x="1359332" y="14582"/>
                </a:cubicBezTo>
                <a:cubicBezTo>
                  <a:pt x="1359815" y="14461"/>
                  <a:pt x="1360418" y="14401"/>
                  <a:pt x="1361142" y="14401"/>
                </a:cubicBezTo>
                <a:cubicBezTo>
                  <a:pt x="1361866" y="14401"/>
                  <a:pt x="1362469" y="14341"/>
                  <a:pt x="1362952" y="14220"/>
                </a:cubicBezTo>
                <a:cubicBezTo>
                  <a:pt x="1363313" y="13979"/>
                  <a:pt x="1363796" y="13828"/>
                  <a:pt x="1364399" y="13767"/>
                </a:cubicBezTo>
                <a:cubicBezTo>
                  <a:pt x="1365002" y="13707"/>
                  <a:pt x="1365485" y="13677"/>
                  <a:pt x="1365847" y="13677"/>
                </a:cubicBezTo>
                <a:cubicBezTo>
                  <a:pt x="1366450" y="13556"/>
                  <a:pt x="1367024" y="13526"/>
                  <a:pt x="1367566" y="13587"/>
                </a:cubicBezTo>
                <a:cubicBezTo>
                  <a:pt x="1368109" y="13647"/>
                  <a:pt x="1368622" y="13617"/>
                  <a:pt x="1369105" y="13496"/>
                </a:cubicBezTo>
                <a:lnTo>
                  <a:pt x="1371095" y="13315"/>
                </a:lnTo>
                <a:cubicBezTo>
                  <a:pt x="1371578" y="13074"/>
                  <a:pt x="1372121" y="12953"/>
                  <a:pt x="1372724" y="12953"/>
                </a:cubicBezTo>
                <a:close/>
                <a:moveTo>
                  <a:pt x="675018" y="11505"/>
                </a:moveTo>
                <a:cubicBezTo>
                  <a:pt x="675380" y="11626"/>
                  <a:pt x="675682" y="11807"/>
                  <a:pt x="675923" y="12048"/>
                </a:cubicBezTo>
                <a:lnTo>
                  <a:pt x="676647" y="12048"/>
                </a:lnTo>
                <a:cubicBezTo>
                  <a:pt x="676888" y="11807"/>
                  <a:pt x="677250" y="11686"/>
                  <a:pt x="677733" y="11686"/>
                </a:cubicBezTo>
                <a:cubicBezTo>
                  <a:pt x="678094" y="11686"/>
                  <a:pt x="678577" y="11867"/>
                  <a:pt x="679180" y="12229"/>
                </a:cubicBezTo>
                <a:cubicBezTo>
                  <a:pt x="679542" y="12471"/>
                  <a:pt x="680146" y="12591"/>
                  <a:pt x="680990" y="12591"/>
                </a:cubicBezTo>
                <a:cubicBezTo>
                  <a:pt x="682679" y="12591"/>
                  <a:pt x="683946" y="12471"/>
                  <a:pt x="684791" y="12229"/>
                </a:cubicBezTo>
                <a:cubicBezTo>
                  <a:pt x="686600" y="11747"/>
                  <a:pt x="689315" y="11626"/>
                  <a:pt x="692934" y="11867"/>
                </a:cubicBezTo>
                <a:cubicBezTo>
                  <a:pt x="693900" y="11988"/>
                  <a:pt x="694774" y="12018"/>
                  <a:pt x="695559" y="11958"/>
                </a:cubicBezTo>
                <a:cubicBezTo>
                  <a:pt x="696343" y="11897"/>
                  <a:pt x="697036" y="11867"/>
                  <a:pt x="697640" y="11867"/>
                </a:cubicBezTo>
                <a:lnTo>
                  <a:pt x="699630" y="12048"/>
                </a:lnTo>
                <a:cubicBezTo>
                  <a:pt x="699389" y="12531"/>
                  <a:pt x="699057" y="13074"/>
                  <a:pt x="698635" y="13677"/>
                </a:cubicBezTo>
                <a:cubicBezTo>
                  <a:pt x="698213" y="14280"/>
                  <a:pt x="698062" y="14884"/>
                  <a:pt x="698183" y="15487"/>
                </a:cubicBezTo>
                <a:cubicBezTo>
                  <a:pt x="698183" y="15487"/>
                  <a:pt x="697760" y="15909"/>
                  <a:pt x="696916" y="16754"/>
                </a:cubicBezTo>
                <a:lnTo>
                  <a:pt x="696554" y="16935"/>
                </a:lnTo>
                <a:lnTo>
                  <a:pt x="696192" y="17116"/>
                </a:lnTo>
                <a:cubicBezTo>
                  <a:pt x="696071" y="17598"/>
                  <a:pt x="695649" y="18141"/>
                  <a:pt x="694925" y="18744"/>
                </a:cubicBezTo>
                <a:cubicBezTo>
                  <a:pt x="694201" y="19348"/>
                  <a:pt x="693839" y="19890"/>
                  <a:pt x="693839" y="20373"/>
                </a:cubicBezTo>
                <a:cubicBezTo>
                  <a:pt x="693839" y="20735"/>
                  <a:pt x="693719" y="21097"/>
                  <a:pt x="693477" y="21459"/>
                </a:cubicBezTo>
                <a:cubicBezTo>
                  <a:pt x="693236" y="21821"/>
                  <a:pt x="692874" y="22062"/>
                  <a:pt x="692392" y="22183"/>
                </a:cubicBezTo>
                <a:cubicBezTo>
                  <a:pt x="692271" y="22183"/>
                  <a:pt x="692180" y="22273"/>
                  <a:pt x="692120" y="22454"/>
                </a:cubicBezTo>
                <a:cubicBezTo>
                  <a:pt x="692060" y="22635"/>
                  <a:pt x="692030" y="22786"/>
                  <a:pt x="692030" y="22907"/>
                </a:cubicBezTo>
                <a:cubicBezTo>
                  <a:pt x="692030" y="23631"/>
                  <a:pt x="691668" y="23993"/>
                  <a:pt x="690944" y="23993"/>
                </a:cubicBezTo>
                <a:cubicBezTo>
                  <a:pt x="690461" y="23993"/>
                  <a:pt x="689737" y="23872"/>
                  <a:pt x="688772" y="23631"/>
                </a:cubicBezTo>
                <a:lnTo>
                  <a:pt x="687505" y="23450"/>
                </a:lnTo>
                <a:cubicBezTo>
                  <a:pt x="686540" y="23450"/>
                  <a:pt x="685575" y="23751"/>
                  <a:pt x="684610" y="24355"/>
                </a:cubicBezTo>
                <a:cubicBezTo>
                  <a:pt x="684368" y="24475"/>
                  <a:pt x="684036" y="24596"/>
                  <a:pt x="683614" y="24716"/>
                </a:cubicBezTo>
                <a:cubicBezTo>
                  <a:pt x="683192" y="24837"/>
                  <a:pt x="682860" y="24897"/>
                  <a:pt x="682619" y="24897"/>
                </a:cubicBezTo>
                <a:cubicBezTo>
                  <a:pt x="681292" y="25259"/>
                  <a:pt x="680085" y="25682"/>
                  <a:pt x="678999" y="26164"/>
                </a:cubicBezTo>
                <a:cubicBezTo>
                  <a:pt x="678999" y="26164"/>
                  <a:pt x="678698" y="26466"/>
                  <a:pt x="678094" y="27069"/>
                </a:cubicBezTo>
                <a:cubicBezTo>
                  <a:pt x="677009" y="26345"/>
                  <a:pt x="676767" y="25682"/>
                  <a:pt x="677371" y="25078"/>
                </a:cubicBezTo>
                <a:lnTo>
                  <a:pt x="677371" y="24897"/>
                </a:lnTo>
                <a:cubicBezTo>
                  <a:pt x="676767" y="24294"/>
                  <a:pt x="676586" y="23631"/>
                  <a:pt x="676828" y="22907"/>
                </a:cubicBezTo>
                <a:cubicBezTo>
                  <a:pt x="676828" y="22545"/>
                  <a:pt x="676767" y="22213"/>
                  <a:pt x="676647" y="21911"/>
                </a:cubicBezTo>
                <a:cubicBezTo>
                  <a:pt x="676526" y="21610"/>
                  <a:pt x="676405" y="21338"/>
                  <a:pt x="676285" y="21097"/>
                </a:cubicBezTo>
                <a:cubicBezTo>
                  <a:pt x="676285" y="20976"/>
                  <a:pt x="676255" y="20886"/>
                  <a:pt x="676194" y="20826"/>
                </a:cubicBezTo>
                <a:cubicBezTo>
                  <a:pt x="676134" y="20765"/>
                  <a:pt x="676164" y="20675"/>
                  <a:pt x="676285" y="20554"/>
                </a:cubicBezTo>
                <a:lnTo>
                  <a:pt x="676285" y="20192"/>
                </a:lnTo>
                <a:cubicBezTo>
                  <a:pt x="676285" y="19710"/>
                  <a:pt x="675983" y="19167"/>
                  <a:pt x="675380" y="18563"/>
                </a:cubicBezTo>
                <a:lnTo>
                  <a:pt x="674475" y="17297"/>
                </a:lnTo>
                <a:cubicBezTo>
                  <a:pt x="674234" y="16935"/>
                  <a:pt x="674113" y="16482"/>
                  <a:pt x="674113" y="15939"/>
                </a:cubicBezTo>
                <a:cubicBezTo>
                  <a:pt x="674113" y="15396"/>
                  <a:pt x="674294" y="15004"/>
                  <a:pt x="674656" y="14763"/>
                </a:cubicBezTo>
                <a:cubicBezTo>
                  <a:pt x="675259" y="14160"/>
                  <a:pt x="675440" y="13436"/>
                  <a:pt x="675199" y="12591"/>
                </a:cubicBezTo>
                <a:close/>
                <a:moveTo>
                  <a:pt x="79267" y="5714"/>
                </a:moveTo>
                <a:cubicBezTo>
                  <a:pt x="79509" y="5714"/>
                  <a:pt x="79931" y="5895"/>
                  <a:pt x="80534" y="6257"/>
                </a:cubicBezTo>
                <a:cubicBezTo>
                  <a:pt x="80775" y="6498"/>
                  <a:pt x="81047" y="6740"/>
                  <a:pt x="81348" y="6981"/>
                </a:cubicBezTo>
                <a:cubicBezTo>
                  <a:pt x="81650" y="7222"/>
                  <a:pt x="81982" y="7464"/>
                  <a:pt x="82344" y="7705"/>
                </a:cubicBezTo>
                <a:cubicBezTo>
                  <a:pt x="82585" y="7825"/>
                  <a:pt x="83038" y="8067"/>
                  <a:pt x="83701" y="8429"/>
                </a:cubicBezTo>
                <a:cubicBezTo>
                  <a:pt x="84365" y="8791"/>
                  <a:pt x="84998" y="9032"/>
                  <a:pt x="85601" y="9153"/>
                </a:cubicBezTo>
                <a:cubicBezTo>
                  <a:pt x="86325" y="9273"/>
                  <a:pt x="86929" y="9575"/>
                  <a:pt x="87411" y="10058"/>
                </a:cubicBezTo>
                <a:cubicBezTo>
                  <a:pt x="87894" y="10540"/>
                  <a:pt x="88316" y="11113"/>
                  <a:pt x="88678" y="11777"/>
                </a:cubicBezTo>
                <a:cubicBezTo>
                  <a:pt x="89040" y="12440"/>
                  <a:pt x="89281" y="12893"/>
                  <a:pt x="89402" y="13134"/>
                </a:cubicBezTo>
                <a:lnTo>
                  <a:pt x="89402" y="13677"/>
                </a:lnTo>
                <a:lnTo>
                  <a:pt x="88135" y="16211"/>
                </a:lnTo>
                <a:cubicBezTo>
                  <a:pt x="88014" y="16573"/>
                  <a:pt x="87954" y="17116"/>
                  <a:pt x="87954" y="17839"/>
                </a:cubicBezTo>
                <a:cubicBezTo>
                  <a:pt x="88437" y="17839"/>
                  <a:pt x="88949" y="17809"/>
                  <a:pt x="89492" y="17749"/>
                </a:cubicBezTo>
                <a:cubicBezTo>
                  <a:pt x="90035" y="17689"/>
                  <a:pt x="90669" y="17719"/>
                  <a:pt x="91393" y="17839"/>
                </a:cubicBezTo>
                <a:cubicBezTo>
                  <a:pt x="92116" y="17839"/>
                  <a:pt x="93444" y="17960"/>
                  <a:pt x="95374" y="18201"/>
                </a:cubicBezTo>
                <a:cubicBezTo>
                  <a:pt x="96098" y="18443"/>
                  <a:pt x="96641" y="18563"/>
                  <a:pt x="97003" y="18563"/>
                </a:cubicBezTo>
                <a:cubicBezTo>
                  <a:pt x="97847" y="18684"/>
                  <a:pt x="98451" y="18865"/>
                  <a:pt x="98813" y="19106"/>
                </a:cubicBezTo>
                <a:cubicBezTo>
                  <a:pt x="99174" y="19348"/>
                  <a:pt x="99476" y="19890"/>
                  <a:pt x="99717" y="20735"/>
                </a:cubicBezTo>
                <a:lnTo>
                  <a:pt x="100260" y="23088"/>
                </a:lnTo>
                <a:cubicBezTo>
                  <a:pt x="100260" y="23932"/>
                  <a:pt x="100140" y="24475"/>
                  <a:pt x="99898" y="24716"/>
                </a:cubicBezTo>
                <a:cubicBezTo>
                  <a:pt x="99416" y="25078"/>
                  <a:pt x="98933" y="25983"/>
                  <a:pt x="98451" y="27431"/>
                </a:cubicBezTo>
                <a:cubicBezTo>
                  <a:pt x="98209" y="28758"/>
                  <a:pt x="97244" y="29663"/>
                  <a:pt x="95555" y="30146"/>
                </a:cubicBezTo>
                <a:cubicBezTo>
                  <a:pt x="92418" y="31232"/>
                  <a:pt x="89764" y="31714"/>
                  <a:pt x="87592" y="31594"/>
                </a:cubicBezTo>
                <a:cubicBezTo>
                  <a:pt x="86989" y="31473"/>
                  <a:pt x="86567" y="31895"/>
                  <a:pt x="86325" y="32860"/>
                </a:cubicBezTo>
                <a:cubicBezTo>
                  <a:pt x="85843" y="34549"/>
                  <a:pt x="85420" y="35816"/>
                  <a:pt x="85058" y="36661"/>
                </a:cubicBezTo>
                <a:cubicBezTo>
                  <a:pt x="85058" y="36902"/>
                  <a:pt x="84847" y="37204"/>
                  <a:pt x="84425" y="37566"/>
                </a:cubicBezTo>
                <a:cubicBezTo>
                  <a:pt x="84003" y="37928"/>
                  <a:pt x="83792" y="38290"/>
                  <a:pt x="83792" y="38652"/>
                </a:cubicBezTo>
                <a:cubicBezTo>
                  <a:pt x="83792" y="38893"/>
                  <a:pt x="84033" y="39074"/>
                  <a:pt x="84516" y="39194"/>
                </a:cubicBezTo>
                <a:lnTo>
                  <a:pt x="90488" y="40280"/>
                </a:lnTo>
                <a:cubicBezTo>
                  <a:pt x="90608" y="40280"/>
                  <a:pt x="90729" y="40250"/>
                  <a:pt x="90850" y="40190"/>
                </a:cubicBezTo>
                <a:cubicBezTo>
                  <a:pt x="90970" y="40130"/>
                  <a:pt x="91151" y="40160"/>
                  <a:pt x="91393" y="40280"/>
                </a:cubicBezTo>
                <a:cubicBezTo>
                  <a:pt x="91513" y="40280"/>
                  <a:pt x="91755" y="40341"/>
                  <a:pt x="92116" y="40461"/>
                </a:cubicBezTo>
                <a:cubicBezTo>
                  <a:pt x="92478" y="40582"/>
                  <a:pt x="92720" y="40703"/>
                  <a:pt x="92840" y="40823"/>
                </a:cubicBezTo>
                <a:cubicBezTo>
                  <a:pt x="93685" y="42030"/>
                  <a:pt x="94771" y="42693"/>
                  <a:pt x="96098" y="42814"/>
                </a:cubicBezTo>
                <a:cubicBezTo>
                  <a:pt x="97063" y="43055"/>
                  <a:pt x="98511" y="43538"/>
                  <a:pt x="100441" y="44262"/>
                </a:cubicBezTo>
                <a:cubicBezTo>
                  <a:pt x="100683" y="44262"/>
                  <a:pt x="100803" y="44382"/>
                  <a:pt x="100803" y="44624"/>
                </a:cubicBezTo>
                <a:cubicBezTo>
                  <a:pt x="101165" y="45227"/>
                  <a:pt x="102010" y="45951"/>
                  <a:pt x="103337" y="46795"/>
                </a:cubicBezTo>
                <a:cubicBezTo>
                  <a:pt x="103699" y="47157"/>
                  <a:pt x="103880" y="47338"/>
                  <a:pt x="103880" y="47338"/>
                </a:cubicBezTo>
                <a:cubicBezTo>
                  <a:pt x="104604" y="47459"/>
                  <a:pt x="105207" y="47821"/>
                  <a:pt x="105690" y="48424"/>
                </a:cubicBezTo>
                <a:cubicBezTo>
                  <a:pt x="106172" y="49027"/>
                  <a:pt x="106534" y="49450"/>
                  <a:pt x="106775" y="49691"/>
                </a:cubicBezTo>
                <a:cubicBezTo>
                  <a:pt x="106896" y="49812"/>
                  <a:pt x="106926" y="49932"/>
                  <a:pt x="106866" y="50053"/>
                </a:cubicBezTo>
                <a:cubicBezTo>
                  <a:pt x="106806" y="50174"/>
                  <a:pt x="106775" y="50294"/>
                  <a:pt x="106775" y="50415"/>
                </a:cubicBezTo>
                <a:cubicBezTo>
                  <a:pt x="106896" y="50656"/>
                  <a:pt x="106956" y="51079"/>
                  <a:pt x="106956" y="51682"/>
                </a:cubicBezTo>
                <a:cubicBezTo>
                  <a:pt x="106956" y="51923"/>
                  <a:pt x="106896" y="52285"/>
                  <a:pt x="106775" y="52768"/>
                </a:cubicBezTo>
                <a:cubicBezTo>
                  <a:pt x="106655" y="53250"/>
                  <a:pt x="106534" y="53612"/>
                  <a:pt x="106414" y="53853"/>
                </a:cubicBezTo>
                <a:cubicBezTo>
                  <a:pt x="105569" y="55422"/>
                  <a:pt x="105147" y="57594"/>
                  <a:pt x="105147" y="60369"/>
                </a:cubicBezTo>
                <a:cubicBezTo>
                  <a:pt x="105388" y="60610"/>
                  <a:pt x="105388" y="60911"/>
                  <a:pt x="105147" y="61273"/>
                </a:cubicBezTo>
                <a:cubicBezTo>
                  <a:pt x="104905" y="64893"/>
                  <a:pt x="104604" y="67547"/>
                  <a:pt x="104242" y="69236"/>
                </a:cubicBezTo>
                <a:cubicBezTo>
                  <a:pt x="103759" y="72132"/>
                  <a:pt x="103156" y="74243"/>
                  <a:pt x="102432" y="75570"/>
                </a:cubicBezTo>
                <a:lnTo>
                  <a:pt x="102070" y="76294"/>
                </a:lnTo>
                <a:cubicBezTo>
                  <a:pt x="101949" y="76898"/>
                  <a:pt x="101618" y="77320"/>
                  <a:pt x="101075" y="77561"/>
                </a:cubicBezTo>
                <a:cubicBezTo>
                  <a:pt x="100532" y="77802"/>
                  <a:pt x="100200" y="77923"/>
                  <a:pt x="100079" y="77923"/>
                </a:cubicBezTo>
                <a:cubicBezTo>
                  <a:pt x="98873" y="78768"/>
                  <a:pt x="98209" y="79371"/>
                  <a:pt x="98089" y="79733"/>
                </a:cubicBezTo>
                <a:cubicBezTo>
                  <a:pt x="97606" y="80577"/>
                  <a:pt x="97184" y="81181"/>
                  <a:pt x="96822" y="81543"/>
                </a:cubicBezTo>
                <a:cubicBezTo>
                  <a:pt x="96460" y="81905"/>
                  <a:pt x="95917" y="82086"/>
                  <a:pt x="95193" y="82086"/>
                </a:cubicBezTo>
                <a:cubicBezTo>
                  <a:pt x="95072" y="81844"/>
                  <a:pt x="94831" y="81905"/>
                  <a:pt x="94469" y="82267"/>
                </a:cubicBezTo>
                <a:cubicBezTo>
                  <a:pt x="93866" y="82628"/>
                  <a:pt x="93323" y="82568"/>
                  <a:pt x="92840" y="82086"/>
                </a:cubicBezTo>
                <a:cubicBezTo>
                  <a:pt x="92720" y="81965"/>
                  <a:pt x="92509" y="81844"/>
                  <a:pt x="92207" y="81724"/>
                </a:cubicBezTo>
                <a:cubicBezTo>
                  <a:pt x="91905" y="81603"/>
                  <a:pt x="91634" y="81603"/>
                  <a:pt x="91393" y="81724"/>
                </a:cubicBezTo>
                <a:cubicBezTo>
                  <a:pt x="90427" y="82086"/>
                  <a:pt x="89221" y="82327"/>
                  <a:pt x="87773" y="82448"/>
                </a:cubicBezTo>
                <a:cubicBezTo>
                  <a:pt x="86325" y="82568"/>
                  <a:pt x="85239" y="82689"/>
                  <a:pt x="84516" y="82809"/>
                </a:cubicBezTo>
                <a:lnTo>
                  <a:pt x="79267" y="83895"/>
                </a:lnTo>
                <a:cubicBezTo>
                  <a:pt x="78423" y="83895"/>
                  <a:pt x="77819" y="83835"/>
                  <a:pt x="77458" y="83714"/>
                </a:cubicBezTo>
                <a:cubicBezTo>
                  <a:pt x="77096" y="83594"/>
                  <a:pt x="76613" y="83533"/>
                  <a:pt x="76010" y="83533"/>
                </a:cubicBezTo>
                <a:lnTo>
                  <a:pt x="74562" y="83533"/>
                </a:lnTo>
                <a:cubicBezTo>
                  <a:pt x="73717" y="83654"/>
                  <a:pt x="72451" y="83714"/>
                  <a:pt x="70761" y="83714"/>
                </a:cubicBezTo>
                <a:cubicBezTo>
                  <a:pt x="70400" y="83714"/>
                  <a:pt x="70038" y="83775"/>
                  <a:pt x="69676" y="83895"/>
                </a:cubicBezTo>
                <a:cubicBezTo>
                  <a:pt x="69314" y="84016"/>
                  <a:pt x="68952" y="84076"/>
                  <a:pt x="68590" y="84076"/>
                </a:cubicBezTo>
                <a:lnTo>
                  <a:pt x="64427" y="84076"/>
                </a:lnTo>
                <a:cubicBezTo>
                  <a:pt x="63583" y="84076"/>
                  <a:pt x="62919" y="84137"/>
                  <a:pt x="62437" y="84257"/>
                </a:cubicBezTo>
                <a:cubicBezTo>
                  <a:pt x="62316" y="84257"/>
                  <a:pt x="62195" y="84318"/>
                  <a:pt x="62075" y="84438"/>
                </a:cubicBezTo>
                <a:cubicBezTo>
                  <a:pt x="61954" y="84559"/>
                  <a:pt x="61894" y="84680"/>
                  <a:pt x="61894" y="84800"/>
                </a:cubicBezTo>
                <a:lnTo>
                  <a:pt x="61894" y="90772"/>
                </a:lnTo>
                <a:cubicBezTo>
                  <a:pt x="62859" y="90652"/>
                  <a:pt x="64035" y="90531"/>
                  <a:pt x="65423" y="90410"/>
                </a:cubicBezTo>
                <a:cubicBezTo>
                  <a:pt x="66810" y="90290"/>
                  <a:pt x="68409" y="90229"/>
                  <a:pt x="70218" y="90229"/>
                </a:cubicBezTo>
                <a:lnTo>
                  <a:pt x="84154" y="90229"/>
                </a:lnTo>
                <a:cubicBezTo>
                  <a:pt x="84757" y="90229"/>
                  <a:pt x="85239" y="90290"/>
                  <a:pt x="85601" y="90410"/>
                </a:cubicBezTo>
                <a:cubicBezTo>
                  <a:pt x="86084" y="90410"/>
                  <a:pt x="86325" y="90652"/>
                  <a:pt x="86325" y="91134"/>
                </a:cubicBezTo>
                <a:cubicBezTo>
                  <a:pt x="86325" y="91376"/>
                  <a:pt x="86446" y="91677"/>
                  <a:pt x="86687" y="92039"/>
                </a:cubicBezTo>
                <a:lnTo>
                  <a:pt x="85420" y="94573"/>
                </a:lnTo>
                <a:cubicBezTo>
                  <a:pt x="85179" y="94332"/>
                  <a:pt x="85058" y="94211"/>
                  <a:pt x="85058" y="94211"/>
                </a:cubicBezTo>
                <a:cubicBezTo>
                  <a:pt x="84455" y="96865"/>
                  <a:pt x="83430" y="98373"/>
                  <a:pt x="81982" y="98735"/>
                </a:cubicBezTo>
                <a:cubicBezTo>
                  <a:pt x="81620" y="98856"/>
                  <a:pt x="80775" y="99158"/>
                  <a:pt x="79448" y="99640"/>
                </a:cubicBezTo>
                <a:cubicBezTo>
                  <a:pt x="77759" y="100243"/>
                  <a:pt x="76673" y="100666"/>
                  <a:pt x="76191" y="100907"/>
                </a:cubicBezTo>
                <a:cubicBezTo>
                  <a:pt x="75105" y="101390"/>
                  <a:pt x="73959" y="101631"/>
                  <a:pt x="72752" y="101631"/>
                </a:cubicBezTo>
                <a:lnTo>
                  <a:pt x="70400" y="101450"/>
                </a:lnTo>
                <a:cubicBezTo>
                  <a:pt x="70038" y="101329"/>
                  <a:pt x="69766" y="101299"/>
                  <a:pt x="69585" y="101359"/>
                </a:cubicBezTo>
                <a:cubicBezTo>
                  <a:pt x="69404" y="101420"/>
                  <a:pt x="69253" y="101450"/>
                  <a:pt x="69133" y="101450"/>
                </a:cubicBezTo>
                <a:cubicBezTo>
                  <a:pt x="66478" y="101691"/>
                  <a:pt x="64548" y="101812"/>
                  <a:pt x="63341" y="101812"/>
                </a:cubicBezTo>
                <a:cubicBezTo>
                  <a:pt x="63221" y="101812"/>
                  <a:pt x="62980" y="101872"/>
                  <a:pt x="62618" y="101993"/>
                </a:cubicBezTo>
                <a:cubicBezTo>
                  <a:pt x="62256" y="102113"/>
                  <a:pt x="62075" y="102355"/>
                  <a:pt x="62075" y="102717"/>
                </a:cubicBezTo>
                <a:lnTo>
                  <a:pt x="62075" y="103079"/>
                </a:lnTo>
                <a:cubicBezTo>
                  <a:pt x="62075" y="103561"/>
                  <a:pt x="62014" y="103984"/>
                  <a:pt x="61894" y="104345"/>
                </a:cubicBezTo>
                <a:cubicBezTo>
                  <a:pt x="61773" y="104707"/>
                  <a:pt x="61713" y="105130"/>
                  <a:pt x="61713" y="105612"/>
                </a:cubicBezTo>
                <a:cubicBezTo>
                  <a:pt x="61713" y="105974"/>
                  <a:pt x="61833" y="106306"/>
                  <a:pt x="62075" y="106608"/>
                </a:cubicBezTo>
                <a:cubicBezTo>
                  <a:pt x="62316" y="106909"/>
                  <a:pt x="62618" y="107060"/>
                  <a:pt x="62980" y="107060"/>
                </a:cubicBezTo>
                <a:lnTo>
                  <a:pt x="63341" y="107060"/>
                </a:lnTo>
                <a:lnTo>
                  <a:pt x="70400" y="105793"/>
                </a:lnTo>
                <a:lnTo>
                  <a:pt x="78000" y="105250"/>
                </a:lnTo>
                <a:cubicBezTo>
                  <a:pt x="78121" y="105250"/>
                  <a:pt x="78272" y="105220"/>
                  <a:pt x="78453" y="105160"/>
                </a:cubicBezTo>
                <a:cubicBezTo>
                  <a:pt x="78634" y="105100"/>
                  <a:pt x="78724" y="105009"/>
                  <a:pt x="78724" y="104888"/>
                </a:cubicBezTo>
                <a:lnTo>
                  <a:pt x="80353" y="101812"/>
                </a:lnTo>
                <a:cubicBezTo>
                  <a:pt x="80594" y="101571"/>
                  <a:pt x="80836" y="101359"/>
                  <a:pt x="81077" y="101178"/>
                </a:cubicBezTo>
                <a:cubicBezTo>
                  <a:pt x="81318" y="100997"/>
                  <a:pt x="81560" y="100786"/>
                  <a:pt x="81801" y="100545"/>
                </a:cubicBezTo>
                <a:cubicBezTo>
                  <a:pt x="82404" y="100424"/>
                  <a:pt x="82826" y="100515"/>
                  <a:pt x="83068" y="100816"/>
                </a:cubicBezTo>
                <a:cubicBezTo>
                  <a:pt x="83309" y="101118"/>
                  <a:pt x="83520" y="101510"/>
                  <a:pt x="83701" y="101993"/>
                </a:cubicBezTo>
                <a:cubicBezTo>
                  <a:pt x="83882" y="102475"/>
                  <a:pt x="84093" y="102777"/>
                  <a:pt x="84335" y="102898"/>
                </a:cubicBezTo>
                <a:cubicBezTo>
                  <a:pt x="84214" y="103139"/>
                  <a:pt x="84093" y="103350"/>
                  <a:pt x="83973" y="103531"/>
                </a:cubicBezTo>
                <a:cubicBezTo>
                  <a:pt x="83852" y="103712"/>
                  <a:pt x="83792" y="103984"/>
                  <a:pt x="83792" y="104345"/>
                </a:cubicBezTo>
                <a:cubicBezTo>
                  <a:pt x="83792" y="104587"/>
                  <a:pt x="83852" y="104768"/>
                  <a:pt x="83973" y="104888"/>
                </a:cubicBezTo>
                <a:cubicBezTo>
                  <a:pt x="84093" y="105250"/>
                  <a:pt x="84063" y="105733"/>
                  <a:pt x="83882" y="106336"/>
                </a:cubicBezTo>
                <a:cubicBezTo>
                  <a:pt x="83701" y="106939"/>
                  <a:pt x="83490" y="107362"/>
                  <a:pt x="83249" y="107603"/>
                </a:cubicBezTo>
                <a:cubicBezTo>
                  <a:pt x="82525" y="108206"/>
                  <a:pt x="82042" y="109111"/>
                  <a:pt x="81801" y="110318"/>
                </a:cubicBezTo>
                <a:cubicBezTo>
                  <a:pt x="81801" y="112489"/>
                  <a:pt x="80775" y="113756"/>
                  <a:pt x="78724" y="114118"/>
                </a:cubicBezTo>
                <a:cubicBezTo>
                  <a:pt x="77035" y="114601"/>
                  <a:pt x="75708" y="114902"/>
                  <a:pt x="74743" y="115023"/>
                </a:cubicBezTo>
                <a:cubicBezTo>
                  <a:pt x="74381" y="115144"/>
                  <a:pt x="73959" y="115204"/>
                  <a:pt x="73476" y="115204"/>
                </a:cubicBezTo>
                <a:cubicBezTo>
                  <a:pt x="72993" y="115204"/>
                  <a:pt x="72390" y="115325"/>
                  <a:pt x="71666" y="115566"/>
                </a:cubicBezTo>
                <a:cubicBezTo>
                  <a:pt x="69253" y="116049"/>
                  <a:pt x="67383" y="116471"/>
                  <a:pt x="66056" y="116833"/>
                </a:cubicBezTo>
                <a:cubicBezTo>
                  <a:pt x="65573" y="116833"/>
                  <a:pt x="65151" y="116893"/>
                  <a:pt x="64789" y="117014"/>
                </a:cubicBezTo>
                <a:lnTo>
                  <a:pt x="62256" y="117557"/>
                </a:lnTo>
                <a:lnTo>
                  <a:pt x="61894" y="118281"/>
                </a:lnTo>
                <a:lnTo>
                  <a:pt x="61351" y="125520"/>
                </a:lnTo>
                <a:lnTo>
                  <a:pt x="61532" y="126786"/>
                </a:lnTo>
                <a:lnTo>
                  <a:pt x="65332" y="126424"/>
                </a:lnTo>
                <a:cubicBezTo>
                  <a:pt x="66901" y="126424"/>
                  <a:pt x="68047" y="126304"/>
                  <a:pt x="68771" y="126062"/>
                </a:cubicBezTo>
                <a:cubicBezTo>
                  <a:pt x="69374" y="126062"/>
                  <a:pt x="69917" y="125821"/>
                  <a:pt x="70400" y="125339"/>
                </a:cubicBezTo>
                <a:cubicBezTo>
                  <a:pt x="70882" y="124735"/>
                  <a:pt x="71425" y="124434"/>
                  <a:pt x="72028" y="124434"/>
                </a:cubicBezTo>
                <a:cubicBezTo>
                  <a:pt x="72632" y="124434"/>
                  <a:pt x="73114" y="124675"/>
                  <a:pt x="73476" y="125158"/>
                </a:cubicBezTo>
                <a:cubicBezTo>
                  <a:pt x="74079" y="125761"/>
                  <a:pt x="74743" y="126243"/>
                  <a:pt x="75467" y="126605"/>
                </a:cubicBezTo>
                <a:cubicBezTo>
                  <a:pt x="76070" y="127209"/>
                  <a:pt x="76130" y="127872"/>
                  <a:pt x="75648" y="128596"/>
                </a:cubicBezTo>
                <a:cubicBezTo>
                  <a:pt x="75527" y="128596"/>
                  <a:pt x="75437" y="128626"/>
                  <a:pt x="75376" y="128687"/>
                </a:cubicBezTo>
                <a:cubicBezTo>
                  <a:pt x="75316" y="128747"/>
                  <a:pt x="75286" y="128837"/>
                  <a:pt x="75286" y="128958"/>
                </a:cubicBezTo>
                <a:cubicBezTo>
                  <a:pt x="75527" y="129803"/>
                  <a:pt x="75406" y="130587"/>
                  <a:pt x="74924" y="131311"/>
                </a:cubicBezTo>
                <a:cubicBezTo>
                  <a:pt x="74441" y="132035"/>
                  <a:pt x="74140" y="132457"/>
                  <a:pt x="74019" y="132578"/>
                </a:cubicBezTo>
                <a:lnTo>
                  <a:pt x="73476" y="133482"/>
                </a:lnTo>
                <a:cubicBezTo>
                  <a:pt x="72993" y="133724"/>
                  <a:pt x="72420" y="134056"/>
                  <a:pt x="71757" y="134478"/>
                </a:cubicBezTo>
                <a:cubicBezTo>
                  <a:pt x="71093" y="134900"/>
                  <a:pt x="70460" y="135111"/>
                  <a:pt x="69857" y="135111"/>
                </a:cubicBezTo>
                <a:lnTo>
                  <a:pt x="69495" y="135111"/>
                </a:lnTo>
                <a:lnTo>
                  <a:pt x="68952" y="135111"/>
                </a:lnTo>
                <a:cubicBezTo>
                  <a:pt x="67142" y="136197"/>
                  <a:pt x="65212" y="136740"/>
                  <a:pt x="63160" y="136740"/>
                </a:cubicBezTo>
                <a:cubicBezTo>
                  <a:pt x="62919" y="136740"/>
                  <a:pt x="62738" y="136800"/>
                  <a:pt x="62618" y="136921"/>
                </a:cubicBezTo>
                <a:cubicBezTo>
                  <a:pt x="61894" y="137283"/>
                  <a:pt x="60959" y="137494"/>
                  <a:pt x="59812" y="137554"/>
                </a:cubicBezTo>
                <a:cubicBezTo>
                  <a:pt x="58666" y="137615"/>
                  <a:pt x="57852" y="137645"/>
                  <a:pt x="57369" y="137645"/>
                </a:cubicBezTo>
                <a:cubicBezTo>
                  <a:pt x="56766" y="137766"/>
                  <a:pt x="56072" y="137886"/>
                  <a:pt x="55288" y="138007"/>
                </a:cubicBezTo>
                <a:cubicBezTo>
                  <a:pt x="54504" y="138127"/>
                  <a:pt x="53569" y="138188"/>
                  <a:pt x="52483" y="138188"/>
                </a:cubicBezTo>
                <a:cubicBezTo>
                  <a:pt x="50432" y="138308"/>
                  <a:pt x="47416" y="138369"/>
                  <a:pt x="43434" y="138369"/>
                </a:cubicBezTo>
                <a:lnTo>
                  <a:pt x="39996" y="138731"/>
                </a:lnTo>
                <a:cubicBezTo>
                  <a:pt x="38427" y="139093"/>
                  <a:pt x="36798" y="139274"/>
                  <a:pt x="35109" y="139274"/>
                </a:cubicBezTo>
                <a:lnTo>
                  <a:pt x="32395" y="139093"/>
                </a:lnTo>
                <a:lnTo>
                  <a:pt x="24432" y="138369"/>
                </a:lnTo>
                <a:cubicBezTo>
                  <a:pt x="23829" y="138369"/>
                  <a:pt x="23044" y="138489"/>
                  <a:pt x="22079" y="138731"/>
                </a:cubicBezTo>
                <a:cubicBezTo>
                  <a:pt x="20631" y="139213"/>
                  <a:pt x="19063" y="138912"/>
                  <a:pt x="17374" y="137826"/>
                </a:cubicBezTo>
                <a:cubicBezTo>
                  <a:pt x="16891" y="137705"/>
                  <a:pt x="16529" y="137102"/>
                  <a:pt x="16288" y="136016"/>
                </a:cubicBezTo>
                <a:cubicBezTo>
                  <a:pt x="16167" y="135654"/>
                  <a:pt x="15986" y="135172"/>
                  <a:pt x="15745" y="134568"/>
                </a:cubicBezTo>
                <a:cubicBezTo>
                  <a:pt x="15504" y="133965"/>
                  <a:pt x="15383" y="133422"/>
                  <a:pt x="15383" y="132940"/>
                </a:cubicBezTo>
                <a:cubicBezTo>
                  <a:pt x="15383" y="132698"/>
                  <a:pt x="15624" y="132336"/>
                  <a:pt x="16107" y="131854"/>
                </a:cubicBezTo>
                <a:cubicBezTo>
                  <a:pt x="16228" y="131733"/>
                  <a:pt x="16529" y="131462"/>
                  <a:pt x="17012" y="131039"/>
                </a:cubicBezTo>
                <a:cubicBezTo>
                  <a:pt x="17494" y="130617"/>
                  <a:pt x="18098" y="130406"/>
                  <a:pt x="18822" y="130406"/>
                </a:cubicBezTo>
                <a:lnTo>
                  <a:pt x="19184" y="130406"/>
                </a:lnTo>
                <a:cubicBezTo>
                  <a:pt x="18701" y="129923"/>
                  <a:pt x="18460" y="129441"/>
                  <a:pt x="18460" y="128958"/>
                </a:cubicBezTo>
                <a:cubicBezTo>
                  <a:pt x="18460" y="128596"/>
                  <a:pt x="18610" y="128204"/>
                  <a:pt x="18912" y="127782"/>
                </a:cubicBezTo>
                <a:cubicBezTo>
                  <a:pt x="19214" y="127359"/>
                  <a:pt x="19425" y="126967"/>
                  <a:pt x="19546" y="126605"/>
                </a:cubicBezTo>
                <a:cubicBezTo>
                  <a:pt x="19546" y="126364"/>
                  <a:pt x="19666" y="126243"/>
                  <a:pt x="19907" y="126243"/>
                </a:cubicBezTo>
                <a:cubicBezTo>
                  <a:pt x="20631" y="126364"/>
                  <a:pt x="21476" y="125942"/>
                  <a:pt x="22441" y="124977"/>
                </a:cubicBezTo>
                <a:cubicBezTo>
                  <a:pt x="23044" y="124132"/>
                  <a:pt x="23708" y="124011"/>
                  <a:pt x="24432" y="124615"/>
                </a:cubicBezTo>
                <a:cubicBezTo>
                  <a:pt x="24794" y="124977"/>
                  <a:pt x="25216" y="125158"/>
                  <a:pt x="25699" y="125158"/>
                </a:cubicBezTo>
                <a:cubicBezTo>
                  <a:pt x="26543" y="125158"/>
                  <a:pt x="27207" y="125459"/>
                  <a:pt x="27689" y="126062"/>
                </a:cubicBezTo>
                <a:lnTo>
                  <a:pt x="28413" y="126424"/>
                </a:lnTo>
                <a:cubicBezTo>
                  <a:pt x="28293" y="127993"/>
                  <a:pt x="28956" y="128777"/>
                  <a:pt x="30404" y="128777"/>
                </a:cubicBezTo>
                <a:cubicBezTo>
                  <a:pt x="31128" y="128777"/>
                  <a:pt x="32304" y="128777"/>
                  <a:pt x="33933" y="128777"/>
                </a:cubicBezTo>
                <a:cubicBezTo>
                  <a:pt x="35562" y="128777"/>
                  <a:pt x="37040" y="128717"/>
                  <a:pt x="38367" y="128596"/>
                </a:cubicBezTo>
                <a:cubicBezTo>
                  <a:pt x="39935" y="128355"/>
                  <a:pt x="42228" y="128234"/>
                  <a:pt x="45244" y="128234"/>
                </a:cubicBezTo>
                <a:lnTo>
                  <a:pt x="46692" y="128053"/>
                </a:lnTo>
                <a:cubicBezTo>
                  <a:pt x="46450" y="126364"/>
                  <a:pt x="46209" y="124977"/>
                  <a:pt x="45968" y="123891"/>
                </a:cubicBezTo>
                <a:cubicBezTo>
                  <a:pt x="46571" y="123649"/>
                  <a:pt x="46782" y="123257"/>
                  <a:pt x="46601" y="122714"/>
                </a:cubicBezTo>
                <a:cubicBezTo>
                  <a:pt x="46420" y="122172"/>
                  <a:pt x="46330" y="121840"/>
                  <a:pt x="46330" y="121719"/>
                </a:cubicBezTo>
                <a:cubicBezTo>
                  <a:pt x="46209" y="121236"/>
                  <a:pt x="46149" y="120452"/>
                  <a:pt x="46149" y="119366"/>
                </a:cubicBezTo>
                <a:cubicBezTo>
                  <a:pt x="46149" y="118763"/>
                  <a:pt x="45847" y="118522"/>
                  <a:pt x="45244" y="118643"/>
                </a:cubicBezTo>
                <a:lnTo>
                  <a:pt x="38005" y="118823"/>
                </a:lnTo>
                <a:cubicBezTo>
                  <a:pt x="36436" y="118823"/>
                  <a:pt x="35290" y="118703"/>
                  <a:pt x="34566" y="118462"/>
                </a:cubicBezTo>
                <a:cubicBezTo>
                  <a:pt x="32877" y="118220"/>
                  <a:pt x="30344" y="118341"/>
                  <a:pt x="26965" y="118823"/>
                </a:cubicBezTo>
                <a:cubicBezTo>
                  <a:pt x="25880" y="118944"/>
                  <a:pt x="24311" y="119004"/>
                  <a:pt x="22260" y="119004"/>
                </a:cubicBezTo>
                <a:lnTo>
                  <a:pt x="20450" y="118823"/>
                </a:lnTo>
                <a:cubicBezTo>
                  <a:pt x="20330" y="118823"/>
                  <a:pt x="20179" y="118763"/>
                  <a:pt x="19998" y="118643"/>
                </a:cubicBezTo>
                <a:cubicBezTo>
                  <a:pt x="19817" y="118522"/>
                  <a:pt x="19666" y="118462"/>
                  <a:pt x="19546" y="118462"/>
                </a:cubicBezTo>
                <a:cubicBezTo>
                  <a:pt x="19304" y="118220"/>
                  <a:pt x="19184" y="118100"/>
                  <a:pt x="19184" y="118100"/>
                </a:cubicBezTo>
                <a:lnTo>
                  <a:pt x="15745" y="116652"/>
                </a:lnTo>
                <a:cubicBezTo>
                  <a:pt x="15262" y="116531"/>
                  <a:pt x="14991" y="116290"/>
                  <a:pt x="14931" y="115928"/>
                </a:cubicBezTo>
                <a:cubicBezTo>
                  <a:pt x="14870" y="115566"/>
                  <a:pt x="14961" y="115264"/>
                  <a:pt x="15202" y="115023"/>
                </a:cubicBezTo>
                <a:cubicBezTo>
                  <a:pt x="15685" y="114540"/>
                  <a:pt x="16107" y="113937"/>
                  <a:pt x="16469" y="113213"/>
                </a:cubicBezTo>
                <a:cubicBezTo>
                  <a:pt x="16952" y="112248"/>
                  <a:pt x="17796" y="111765"/>
                  <a:pt x="19003" y="111765"/>
                </a:cubicBezTo>
                <a:cubicBezTo>
                  <a:pt x="19606" y="111765"/>
                  <a:pt x="20330" y="111675"/>
                  <a:pt x="21174" y="111494"/>
                </a:cubicBezTo>
                <a:cubicBezTo>
                  <a:pt x="22019" y="111313"/>
                  <a:pt x="22743" y="111162"/>
                  <a:pt x="23346" y="111042"/>
                </a:cubicBezTo>
                <a:lnTo>
                  <a:pt x="32757" y="109775"/>
                </a:lnTo>
                <a:cubicBezTo>
                  <a:pt x="35532" y="109533"/>
                  <a:pt x="39694" y="109292"/>
                  <a:pt x="45244" y="109051"/>
                </a:cubicBezTo>
                <a:cubicBezTo>
                  <a:pt x="45727" y="109051"/>
                  <a:pt x="46058" y="108960"/>
                  <a:pt x="46239" y="108779"/>
                </a:cubicBezTo>
                <a:cubicBezTo>
                  <a:pt x="46420" y="108598"/>
                  <a:pt x="46511" y="108267"/>
                  <a:pt x="46511" y="107784"/>
                </a:cubicBezTo>
                <a:cubicBezTo>
                  <a:pt x="46511" y="107422"/>
                  <a:pt x="46571" y="107090"/>
                  <a:pt x="46692" y="106789"/>
                </a:cubicBezTo>
                <a:cubicBezTo>
                  <a:pt x="46812" y="106487"/>
                  <a:pt x="46873" y="106155"/>
                  <a:pt x="46873" y="105793"/>
                </a:cubicBezTo>
                <a:cubicBezTo>
                  <a:pt x="46993" y="105069"/>
                  <a:pt x="47024" y="104436"/>
                  <a:pt x="46963" y="103893"/>
                </a:cubicBezTo>
                <a:cubicBezTo>
                  <a:pt x="46903" y="103350"/>
                  <a:pt x="46873" y="102898"/>
                  <a:pt x="46873" y="102536"/>
                </a:cubicBezTo>
                <a:cubicBezTo>
                  <a:pt x="45304" y="102415"/>
                  <a:pt x="43494" y="102536"/>
                  <a:pt x="41443" y="102898"/>
                </a:cubicBezTo>
                <a:cubicBezTo>
                  <a:pt x="39392" y="103380"/>
                  <a:pt x="37703" y="103682"/>
                  <a:pt x="36376" y="103803"/>
                </a:cubicBezTo>
                <a:lnTo>
                  <a:pt x="29318" y="103803"/>
                </a:lnTo>
                <a:cubicBezTo>
                  <a:pt x="27750" y="103803"/>
                  <a:pt x="25276" y="103561"/>
                  <a:pt x="21898" y="103079"/>
                </a:cubicBezTo>
                <a:cubicBezTo>
                  <a:pt x="21054" y="103079"/>
                  <a:pt x="20330" y="102536"/>
                  <a:pt x="19726" y="101450"/>
                </a:cubicBezTo>
                <a:cubicBezTo>
                  <a:pt x="19606" y="101209"/>
                  <a:pt x="19304" y="100847"/>
                  <a:pt x="18822" y="100364"/>
                </a:cubicBezTo>
                <a:cubicBezTo>
                  <a:pt x="18098" y="99761"/>
                  <a:pt x="17736" y="99097"/>
                  <a:pt x="17736" y="98373"/>
                </a:cubicBezTo>
                <a:cubicBezTo>
                  <a:pt x="17736" y="97770"/>
                  <a:pt x="18037" y="97167"/>
                  <a:pt x="18641" y="96564"/>
                </a:cubicBezTo>
                <a:lnTo>
                  <a:pt x="20450" y="95116"/>
                </a:lnTo>
                <a:lnTo>
                  <a:pt x="19726" y="93668"/>
                </a:lnTo>
                <a:cubicBezTo>
                  <a:pt x="21174" y="92461"/>
                  <a:pt x="22562" y="91858"/>
                  <a:pt x="23889" y="91858"/>
                </a:cubicBezTo>
                <a:lnTo>
                  <a:pt x="24975" y="92039"/>
                </a:lnTo>
                <a:cubicBezTo>
                  <a:pt x="25699" y="92039"/>
                  <a:pt x="26242" y="92220"/>
                  <a:pt x="26604" y="92582"/>
                </a:cubicBezTo>
                <a:cubicBezTo>
                  <a:pt x="27086" y="93185"/>
                  <a:pt x="27810" y="93487"/>
                  <a:pt x="28775" y="93487"/>
                </a:cubicBezTo>
                <a:lnTo>
                  <a:pt x="29499" y="93487"/>
                </a:lnTo>
                <a:lnTo>
                  <a:pt x="39996" y="92944"/>
                </a:lnTo>
                <a:cubicBezTo>
                  <a:pt x="41564" y="92823"/>
                  <a:pt x="43917" y="92522"/>
                  <a:pt x="47054" y="92039"/>
                </a:cubicBezTo>
                <a:cubicBezTo>
                  <a:pt x="48140" y="91919"/>
                  <a:pt x="48713" y="91798"/>
                  <a:pt x="48773" y="91677"/>
                </a:cubicBezTo>
                <a:cubicBezTo>
                  <a:pt x="48833" y="91557"/>
                  <a:pt x="48924" y="90953"/>
                  <a:pt x="49044" y="89867"/>
                </a:cubicBezTo>
                <a:lnTo>
                  <a:pt x="48863" y="84619"/>
                </a:lnTo>
                <a:cubicBezTo>
                  <a:pt x="48863" y="84016"/>
                  <a:pt x="48622" y="83714"/>
                  <a:pt x="48140" y="83714"/>
                </a:cubicBezTo>
                <a:cubicBezTo>
                  <a:pt x="46933" y="83835"/>
                  <a:pt x="45636" y="83805"/>
                  <a:pt x="44249" y="83624"/>
                </a:cubicBezTo>
                <a:cubicBezTo>
                  <a:pt x="42861" y="83443"/>
                  <a:pt x="41866" y="83352"/>
                  <a:pt x="41262" y="83352"/>
                </a:cubicBezTo>
                <a:cubicBezTo>
                  <a:pt x="39332" y="83111"/>
                  <a:pt x="36436" y="82870"/>
                  <a:pt x="32576" y="82628"/>
                </a:cubicBezTo>
                <a:cubicBezTo>
                  <a:pt x="31249" y="82628"/>
                  <a:pt x="30042" y="82689"/>
                  <a:pt x="28956" y="82809"/>
                </a:cubicBezTo>
                <a:cubicBezTo>
                  <a:pt x="27870" y="82930"/>
                  <a:pt x="26965" y="83051"/>
                  <a:pt x="26242" y="83171"/>
                </a:cubicBezTo>
                <a:lnTo>
                  <a:pt x="25518" y="83171"/>
                </a:lnTo>
                <a:lnTo>
                  <a:pt x="23527" y="82990"/>
                </a:lnTo>
                <a:lnTo>
                  <a:pt x="22984" y="82990"/>
                </a:lnTo>
                <a:lnTo>
                  <a:pt x="17193" y="83714"/>
                </a:lnTo>
                <a:cubicBezTo>
                  <a:pt x="15986" y="84076"/>
                  <a:pt x="14720" y="84257"/>
                  <a:pt x="13392" y="84257"/>
                </a:cubicBezTo>
                <a:cubicBezTo>
                  <a:pt x="12306" y="84499"/>
                  <a:pt x="11703" y="84921"/>
                  <a:pt x="11583" y="85524"/>
                </a:cubicBezTo>
                <a:lnTo>
                  <a:pt x="10497" y="90410"/>
                </a:lnTo>
                <a:lnTo>
                  <a:pt x="9954" y="91858"/>
                </a:lnTo>
                <a:cubicBezTo>
                  <a:pt x="9351" y="92703"/>
                  <a:pt x="8989" y="93185"/>
                  <a:pt x="8868" y="93306"/>
                </a:cubicBezTo>
                <a:cubicBezTo>
                  <a:pt x="8385" y="94151"/>
                  <a:pt x="7842" y="94995"/>
                  <a:pt x="7239" y="95840"/>
                </a:cubicBezTo>
                <a:cubicBezTo>
                  <a:pt x="6998" y="95598"/>
                  <a:pt x="6726" y="95387"/>
                  <a:pt x="6425" y="95206"/>
                </a:cubicBezTo>
                <a:cubicBezTo>
                  <a:pt x="6123" y="95025"/>
                  <a:pt x="5852" y="94754"/>
                  <a:pt x="5610" y="94392"/>
                </a:cubicBezTo>
                <a:cubicBezTo>
                  <a:pt x="3318" y="90893"/>
                  <a:pt x="1870" y="86429"/>
                  <a:pt x="1267" y="81000"/>
                </a:cubicBezTo>
                <a:cubicBezTo>
                  <a:pt x="1026" y="79069"/>
                  <a:pt x="784" y="76174"/>
                  <a:pt x="543" y="72313"/>
                </a:cubicBezTo>
                <a:cubicBezTo>
                  <a:pt x="181" y="67728"/>
                  <a:pt x="0" y="63204"/>
                  <a:pt x="0" y="58740"/>
                </a:cubicBezTo>
                <a:cubicBezTo>
                  <a:pt x="0" y="57654"/>
                  <a:pt x="61" y="56598"/>
                  <a:pt x="181" y="55573"/>
                </a:cubicBezTo>
                <a:cubicBezTo>
                  <a:pt x="302" y="54547"/>
                  <a:pt x="362" y="53492"/>
                  <a:pt x="362" y="52406"/>
                </a:cubicBezTo>
                <a:lnTo>
                  <a:pt x="181" y="49872"/>
                </a:lnTo>
                <a:cubicBezTo>
                  <a:pt x="181" y="49510"/>
                  <a:pt x="422" y="49148"/>
                  <a:pt x="905" y="48786"/>
                </a:cubicBezTo>
                <a:cubicBezTo>
                  <a:pt x="2715" y="47821"/>
                  <a:pt x="4796" y="47037"/>
                  <a:pt x="7149" y="46433"/>
                </a:cubicBezTo>
                <a:cubicBezTo>
                  <a:pt x="9501" y="45830"/>
                  <a:pt x="10979" y="45468"/>
                  <a:pt x="11583" y="45348"/>
                </a:cubicBezTo>
                <a:lnTo>
                  <a:pt x="20812" y="42995"/>
                </a:lnTo>
                <a:lnTo>
                  <a:pt x="24794" y="42452"/>
                </a:lnTo>
                <a:cubicBezTo>
                  <a:pt x="23829" y="41487"/>
                  <a:pt x="23346" y="41004"/>
                  <a:pt x="23346" y="41004"/>
                </a:cubicBezTo>
                <a:cubicBezTo>
                  <a:pt x="22501" y="40160"/>
                  <a:pt x="21838" y="38953"/>
                  <a:pt x="21355" y="37385"/>
                </a:cubicBezTo>
                <a:cubicBezTo>
                  <a:pt x="20873" y="36058"/>
                  <a:pt x="20511" y="35273"/>
                  <a:pt x="20269" y="35032"/>
                </a:cubicBezTo>
                <a:cubicBezTo>
                  <a:pt x="20269" y="34911"/>
                  <a:pt x="20179" y="34821"/>
                  <a:pt x="19998" y="34761"/>
                </a:cubicBezTo>
                <a:cubicBezTo>
                  <a:pt x="19817" y="34700"/>
                  <a:pt x="19666" y="34670"/>
                  <a:pt x="19546" y="34670"/>
                </a:cubicBezTo>
                <a:lnTo>
                  <a:pt x="15745" y="35213"/>
                </a:lnTo>
                <a:cubicBezTo>
                  <a:pt x="15262" y="35334"/>
                  <a:pt x="14539" y="35635"/>
                  <a:pt x="13573" y="36118"/>
                </a:cubicBezTo>
                <a:cubicBezTo>
                  <a:pt x="12729" y="36480"/>
                  <a:pt x="11824" y="36661"/>
                  <a:pt x="10859" y="36661"/>
                </a:cubicBezTo>
                <a:cubicBezTo>
                  <a:pt x="10255" y="36661"/>
                  <a:pt x="9773" y="36601"/>
                  <a:pt x="9411" y="36480"/>
                </a:cubicBezTo>
                <a:lnTo>
                  <a:pt x="5068" y="35394"/>
                </a:lnTo>
                <a:cubicBezTo>
                  <a:pt x="3258" y="34911"/>
                  <a:pt x="2172" y="33705"/>
                  <a:pt x="1810" y="31775"/>
                </a:cubicBezTo>
                <a:cubicBezTo>
                  <a:pt x="1810" y="31533"/>
                  <a:pt x="1569" y="31051"/>
                  <a:pt x="1086" y="30327"/>
                </a:cubicBezTo>
                <a:lnTo>
                  <a:pt x="2172" y="28336"/>
                </a:lnTo>
                <a:lnTo>
                  <a:pt x="1991" y="28155"/>
                </a:lnTo>
                <a:cubicBezTo>
                  <a:pt x="1508" y="27672"/>
                  <a:pt x="1267" y="27129"/>
                  <a:pt x="1267" y="26526"/>
                </a:cubicBezTo>
                <a:cubicBezTo>
                  <a:pt x="1267" y="26164"/>
                  <a:pt x="1388" y="25501"/>
                  <a:pt x="1629" y="24536"/>
                </a:cubicBezTo>
                <a:cubicBezTo>
                  <a:pt x="1750" y="24294"/>
                  <a:pt x="1991" y="24053"/>
                  <a:pt x="2353" y="23812"/>
                </a:cubicBezTo>
                <a:cubicBezTo>
                  <a:pt x="2715" y="23570"/>
                  <a:pt x="3016" y="23329"/>
                  <a:pt x="3258" y="23088"/>
                </a:cubicBezTo>
                <a:lnTo>
                  <a:pt x="4706" y="22002"/>
                </a:lnTo>
                <a:cubicBezTo>
                  <a:pt x="5429" y="21519"/>
                  <a:pt x="6033" y="21519"/>
                  <a:pt x="6515" y="22002"/>
                </a:cubicBezTo>
                <a:cubicBezTo>
                  <a:pt x="6998" y="22484"/>
                  <a:pt x="7722" y="22846"/>
                  <a:pt x="8687" y="23088"/>
                </a:cubicBezTo>
                <a:cubicBezTo>
                  <a:pt x="9773" y="23088"/>
                  <a:pt x="10617" y="23027"/>
                  <a:pt x="11221" y="22907"/>
                </a:cubicBezTo>
                <a:cubicBezTo>
                  <a:pt x="11462" y="22907"/>
                  <a:pt x="11613" y="22846"/>
                  <a:pt x="11673" y="22726"/>
                </a:cubicBezTo>
                <a:cubicBezTo>
                  <a:pt x="11733" y="22605"/>
                  <a:pt x="11824" y="22545"/>
                  <a:pt x="11945" y="22545"/>
                </a:cubicBezTo>
                <a:cubicBezTo>
                  <a:pt x="12186" y="22545"/>
                  <a:pt x="12518" y="22575"/>
                  <a:pt x="12940" y="22635"/>
                </a:cubicBezTo>
                <a:cubicBezTo>
                  <a:pt x="13362" y="22696"/>
                  <a:pt x="13875" y="22665"/>
                  <a:pt x="14478" y="22545"/>
                </a:cubicBezTo>
                <a:cubicBezTo>
                  <a:pt x="16409" y="22303"/>
                  <a:pt x="17977" y="22062"/>
                  <a:pt x="19184" y="21821"/>
                </a:cubicBezTo>
                <a:cubicBezTo>
                  <a:pt x="19787" y="21821"/>
                  <a:pt x="20209" y="21519"/>
                  <a:pt x="20450" y="20916"/>
                </a:cubicBezTo>
                <a:cubicBezTo>
                  <a:pt x="20812" y="19951"/>
                  <a:pt x="21054" y="19106"/>
                  <a:pt x="21174" y="18382"/>
                </a:cubicBezTo>
                <a:cubicBezTo>
                  <a:pt x="21295" y="17658"/>
                  <a:pt x="21416" y="17055"/>
                  <a:pt x="21536" y="16573"/>
                </a:cubicBezTo>
                <a:cubicBezTo>
                  <a:pt x="21778" y="15728"/>
                  <a:pt x="21717" y="14582"/>
                  <a:pt x="21355" y="13134"/>
                </a:cubicBezTo>
                <a:cubicBezTo>
                  <a:pt x="20873" y="12048"/>
                  <a:pt x="21114" y="11445"/>
                  <a:pt x="22079" y="11324"/>
                </a:cubicBezTo>
                <a:lnTo>
                  <a:pt x="22441" y="10962"/>
                </a:lnTo>
                <a:cubicBezTo>
                  <a:pt x="23044" y="10359"/>
                  <a:pt x="23527" y="10058"/>
                  <a:pt x="23889" y="10058"/>
                </a:cubicBezTo>
                <a:cubicBezTo>
                  <a:pt x="24251" y="10058"/>
                  <a:pt x="24794" y="10299"/>
                  <a:pt x="25518" y="10781"/>
                </a:cubicBezTo>
                <a:cubicBezTo>
                  <a:pt x="26121" y="11264"/>
                  <a:pt x="26724" y="11686"/>
                  <a:pt x="27327" y="12048"/>
                </a:cubicBezTo>
                <a:cubicBezTo>
                  <a:pt x="27931" y="12410"/>
                  <a:pt x="28534" y="12832"/>
                  <a:pt x="29137" y="13315"/>
                </a:cubicBezTo>
                <a:cubicBezTo>
                  <a:pt x="29378" y="13556"/>
                  <a:pt x="29801" y="14280"/>
                  <a:pt x="30404" y="15487"/>
                </a:cubicBezTo>
                <a:lnTo>
                  <a:pt x="32033" y="19287"/>
                </a:lnTo>
                <a:cubicBezTo>
                  <a:pt x="32395" y="19649"/>
                  <a:pt x="32757" y="19830"/>
                  <a:pt x="33119" y="19830"/>
                </a:cubicBezTo>
                <a:cubicBezTo>
                  <a:pt x="35049" y="19589"/>
                  <a:pt x="36557" y="19468"/>
                  <a:pt x="37643" y="19468"/>
                </a:cubicBezTo>
                <a:cubicBezTo>
                  <a:pt x="39091" y="19589"/>
                  <a:pt x="40358" y="19770"/>
                  <a:pt x="41443" y="20011"/>
                </a:cubicBezTo>
                <a:cubicBezTo>
                  <a:pt x="42529" y="20252"/>
                  <a:pt x="43434" y="20433"/>
                  <a:pt x="44158" y="20554"/>
                </a:cubicBezTo>
                <a:cubicBezTo>
                  <a:pt x="44520" y="20675"/>
                  <a:pt x="44882" y="20826"/>
                  <a:pt x="45244" y="21006"/>
                </a:cubicBezTo>
                <a:cubicBezTo>
                  <a:pt x="45606" y="21187"/>
                  <a:pt x="45968" y="21338"/>
                  <a:pt x="46330" y="21459"/>
                </a:cubicBezTo>
                <a:cubicBezTo>
                  <a:pt x="47536" y="21821"/>
                  <a:pt x="48381" y="22967"/>
                  <a:pt x="48863" y="24897"/>
                </a:cubicBezTo>
                <a:cubicBezTo>
                  <a:pt x="49105" y="26466"/>
                  <a:pt x="48984" y="27612"/>
                  <a:pt x="48502" y="28336"/>
                </a:cubicBezTo>
                <a:cubicBezTo>
                  <a:pt x="47536" y="29542"/>
                  <a:pt x="46782" y="30387"/>
                  <a:pt x="46239" y="30870"/>
                </a:cubicBezTo>
                <a:cubicBezTo>
                  <a:pt x="45696" y="31352"/>
                  <a:pt x="44882" y="31654"/>
                  <a:pt x="43796" y="31775"/>
                </a:cubicBezTo>
                <a:cubicBezTo>
                  <a:pt x="42831" y="31775"/>
                  <a:pt x="41866" y="31684"/>
                  <a:pt x="40901" y="31503"/>
                </a:cubicBezTo>
                <a:cubicBezTo>
                  <a:pt x="39935" y="31322"/>
                  <a:pt x="39030" y="31232"/>
                  <a:pt x="38186" y="31232"/>
                </a:cubicBezTo>
                <a:cubicBezTo>
                  <a:pt x="37703" y="31232"/>
                  <a:pt x="36859" y="31352"/>
                  <a:pt x="35652" y="31594"/>
                </a:cubicBezTo>
                <a:cubicBezTo>
                  <a:pt x="35170" y="31594"/>
                  <a:pt x="34778" y="31654"/>
                  <a:pt x="34476" y="31775"/>
                </a:cubicBezTo>
                <a:cubicBezTo>
                  <a:pt x="34174" y="31895"/>
                  <a:pt x="33903" y="32016"/>
                  <a:pt x="33662" y="32136"/>
                </a:cubicBezTo>
                <a:cubicBezTo>
                  <a:pt x="32576" y="32619"/>
                  <a:pt x="32033" y="33222"/>
                  <a:pt x="32033" y="33946"/>
                </a:cubicBezTo>
                <a:cubicBezTo>
                  <a:pt x="31792" y="34911"/>
                  <a:pt x="31399" y="35997"/>
                  <a:pt x="30856" y="37204"/>
                </a:cubicBezTo>
                <a:cubicBezTo>
                  <a:pt x="30314" y="38410"/>
                  <a:pt x="29921" y="39255"/>
                  <a:pt x="29680" y="39737"/>
                </a:cubicBezTo>
                <a:cubicBezTo>
                  <a:pt x="29439" y="40220"/>
                  <a:pt x="29198" y="40823"/>
                  <a:pt x="28956" y="41547"/>
                </a:cubicBezTo>
                <a:lnTo>
                  <a:pt x="42529" y="40461"/>
                </a:lnTo>
                <a:cubicBezTo>
                  <a:pt x="56404" y="39134"/>
                  <a:pt x="67625" y="38591"/>
                  <a:pt x="76191" y="38833"/>
                </a:cubicBezTo>
                <a:lnTo>
                  <a:pt x="75829" y="33765"/>
                </a:lnTo>
                <a:cubicBezTo>
                  <a:pt x="75829" y="33162"/>
                  <a:pt x="75738" y="32710"/>
                  <a:pt x="75557" y="32408"/>
                </a:cubicBezTo>
                <a:cubicBezTo>
                  <a:pt x="75376" y="32106"/>
                  <a:pt x="75105" y="31955"/>
                  <a:pt x="74743" y="31955"/>
                </a:cubicBezTo>
                <a:lnTo>
                  <a:pt x="73657" y="31955"/>
                </a:lnTo>
                <a:cubicBezTo>
                  <a:pt x="71847" y="31955"/>
                  <a:pt x="69374" y="32076"/>
                  <a:pt x="66237" y="32317"/>
                </a:cubicBezTo>
                <a:cubicBezTo>
                  <a:pt x="64307" y="32317"/>
                  <a:pt x="62859" y="32257"/>
                  <a:pt x="61894" y="32136"/>
                </a:cubicBezTo>
                <a:cubicBezTo>
                  <a:pt x="61170" y="32136"/>
                  <a:pt x="60205" y="31775"/>
                  <a:pt x="58998" y="31051"/>
                </a:cubicBezTo>
                <a:cubicBezTo>
                  <a:pt x="58274" y="30689"/>
                  <a:pt x="57611" y="30206"/>
                  <a:pt x="57007" y="29603"/>
                </a:cubicBezTo>
                <a:cubicBezTo>
                  <a:pt x="56887" y="29482"/>
                  <a:pt x="56525" y="29000"/>
                  <a:pt x="55921" y="28155"/>
                </a:cubicBezTo>
                <a:lnTo>
                  <a:pt x="54474" y="26888"/>
                </a:lnTo>
                <a:lnTo>
                  <a:pt x="53026" y="26164"/>
                </a:lnTo>
                <a:cubicBezTo>
                  <a:pt x="52664" y="25802"/>
                  <a:pt x="52483" y="25561"/>
                  <a:pt x="52483" y="25440"/>
                </a:cubicBezTo>
                <a:cubicBezTo>
                  <a:pt x="52483" y="25320"/>
                  <a:pt x="52392" y="25078"/>
                  <a:pt x="52212" y="24716"/>
                </a:cubicBezTo>
                <a:cubicBezTo>
                  <a:pt x="52030" y="24355"/>
                  <a:pt x="52000" y="24053"/>
                  <a:pt x="52121" y="23812"/>
                </a:cubicBezTo>
                <a:cubicBezTo>
                  <a:pt x="52242" y="23570"/>
                  <a:pt x="52453" y="23419"/>
                  <a:pt x="52754" y="23359"/>
                </a:cubicBezTo>
                <a:cubicBezTo>
                  <a:pt x="53056" y="23299"/>
                  <a:pt x="53267" y="23148"/>
                  <a:pt x="53388" y="22907"/>
                </a:cubicBezTo>
                <a:cubicBezTo>
                  <a:pt x="54112" y="22062"/>
                  <a:pt x="55047" y="21580"/>
                  <a:pt x="56193" y="21459"/>
                </a:cubicBezTo>
                <a:cubicBezTo>
                  <a:pt x="57339" y="21338"/>
                  <a:pt x="58033" y="21278"/>
                  <a:pt x="58274" y="21278"/>
                </a:cubicBezTo>
                <a:lnTo>
                  <a:pt x="67685" y="19830"/>
                </a:lnTo>
                <a:lnTo>
                  <a:pt x="75286" y="18925"/>
                </a:lnTo>
                <a:cubicBezTo>
                  <a:pt x="75889" y="18925"/>
                  <a:pt x="76191" y="18624"/>
                  <a:pt x="76191" y="18020"/>
                </a:cubicBezTo>
                <a:lnTo>
                  <a:pt x="76372" y="12953"/>
                </a:lnTo>
                <a:lnTo>
                  <a:pt x="76372" y="11686"/>
                </a:lnTo>
                <a:cubicBezTo>
                  <a:pt x="76372" y="10962"/>
                  <a:pt x="76130" y="10118"/>
                  <a:pt x="75648" y="9153"/>
                </a:cubicBezTo>
                <a:cubicBezTo>
                  <a:pt x="75286" y="8187"/>
                  <a:pt x="75467" y="7283"/>
                  <a:pt x="76191" y="6438"/>
                </a:cubicBezTo>
                <a:cubicBezTo>
                  <a:pt x="76432" y="5955"/>
                  <a:pt x="77096" y="5955"/>
                  <a:pt x="78181" y="6438"/>
                </a:cubicBezTo>
                <a:cubicBezTo>
                  <a:pt x="78664" y="5955"/>
                  <a:pt x="79026" y="5714"/>
                  <a:pt x="79267" y="5714"/>
                </a:cubicBezTo>
                <a:close/>
                <a:moveTo>
                  <a:pt x="244135" y="1914"/>
                </a:moveTo>
                <a:lnTo>
                  <a:pt x="244859" y="2095"/>
                </a:lnTo>
                <a:lnTo>
                  <a:pt x="248298" y="3542"/>
                </a:lnTo>
                <a:cubicBezTo>
                  <a:pt x="248298" y="3542"/>
                  <a:pt x="248328" y="3573"/>
                  <a:pt x="248388" y="3633"/>
                </a:cubicBezTo>
                <a:cubicBezTo>
                  <a:pt x="248449" y="3693"/>
                  <a:pt x="248479" y="3723"/>
                  <a:pt x="248479" y="3723"/>
                </a:cubicBezTo>
                <a:cubicBezTo>
                  <a:pt x="249323" y="3603"/>
                  <a:pt x="249987" y="3844"/>
                  <a:pt x="250470" y="4447"/>
                </a:cubicBezTo>
                <a:cubicBezTo>
                  <a:pt x="250952" y="5051"/>
                  <a:pt x="251314" y="5473"/>
                  <a:pt x="251555" y="5714"/>
                </a:cubicBezTo>
                <a:lnTo>
                  <a:pt x="252822" y="6619"/>
                </a:lnTo>
                <a:lnTo>
                  <a:pt x="253546" y="5895"/>
                </a:lnTo>
                <a:cubicBezTo>
                  <a:pt x="253788" y="6619"/>
                  <a:pt x="253968" y="7041"/>
                  <a:pt x="254089" y="7162"/>
                </a:cubicBezTo>
                <a:cubicBezTo>
                  <a:pt x="254813" y="8127"/>
                  <a:pt x="255416" y="8791"/>
                  <a:pt x="255899" y="9153"/>
                </a:cubicBezTo>
                <a:lnTo>
                  <a:pt x="258614" y="12048"/>
                </a:lnTo>
                <a:cubicBezTo>
                  <a:pt x="258734" y="12048"/>
                  <a:pt x="258794" y="12109"/>
                  <a:pt x="258794" y="12229"/>
                </a:cubicBezTo>
                <a:cubicBezTo>
                  <a:pt x="258794" y="12350"/>
                  <a:pt x="258734" y="12410"/>
                  <a:pt x="258614" y="12410"/>
                </a:cubicBezTo>
                <a:cubicBezTo>
                  <a:pt x="258372" y="12893"/>
                  <a:pt x="258553" y="13255"/>
                  <a:pt x="259156" y="13496"/>
                </a:cubicBezTo>
                <a:lnTo>
                  <a:pt x="260061" y="14039"/>
                </a:lnTo>
                <a:cubicBezTo>
                  <a:pt x="260061" y="14401"/>
                  <a:pt x="259941" y="15306"/>
                  <a:pt x="259699" y="16754"/>
                </a:cubicBezTo>
                <a:cubicBezTo>
                  <a:pt x="260182" y="16392"/>
                  <a:pt x="260544" y="16241"/>
                  <a:pt x="260785" y="16301"/>
                </a:cubicBezTo>
                <a:cubicBezTo>
                  <a:pt x="261026" y="16361"/>
                  <a:pt x="261147" y="16512"/>
                  <a:pt x="261147" y="16754"/>
                </a:cubicBezTo>
                <a:lnTo>
                  <a:pt x="260423" y="18744"/>
                </a:lnTo>
                <a:lnTo>
                  <a:pt x="259518" y="23088"/>
                </a:lnTo>
                <a:cubicBezTo>
                  <a:pt x="260001" y="23088"/>
                  <a:pt x="260544" y="23118"/>
                  <a:pt x="261147" y="23178"/>
                </a:cubicBezTo>
                <a:cubicBezTo>
                  <a:pt x="261750" y="23239"/>
                  <a:pt x="262414" y="23208"/>
                  <a:pt x="263138" y="23088"/>
                </a:cubicBezTo>
                <a:cubicBezTo>
                  <a:pt x="264465" y="23088"/>
                  <a:pt x="266335" y="22967"/>
                  <a:pt x="268748" y="22726"/>
                </a:cubicBezTo>
                <a:lnTo>
                  <a:pt x="279607" y="22002"/>
                </a:lnTo>
                <a:cubicBezTo>
                  <a:pt x="283226" y="21761"/>
                  <a:pt x="286001" y="21519"/>
                  <a:pt x="287931" y="21278"/>
                </a:cubicBezTo>
                <a:lnTo>
                  <a:pt x="297523" y="20554"/>
                </a:lnTo>
                <a:cubicBezTo>
                  <a:pt x="300057" y="20192"/>
                  <a:pt x="302590" y="20011"/>
                  <a:pt x="305124" y="20011"/>
                </a:cubicBezTo>
                <a:cubicBezTo>
                  <a:pt x="306451" y="20011"/>
                  <a:pt x="307477" y="19710"/>
                  <a:pt x="308201" y="19106"/>
                </a:cubicBezTo>
                <a:cubicBezTo>
                  <a:pt x="308321" y="19830"/>
                  <a:pt x="308744" y="20222"/>
                  <a:pt x="309467" y="20283"/>
                </a:cubicBezTo>
                <a:cubicBezTo>
                  <a:pt x="310191" y="20343"/>
                  <a:pt x="310734" y="20433"/>
                  <a:pt x="311096" y="20554"/>
                </a:cubicBezTo>
                <a:lnTo>
                  <a:pt x="314354" y="21640"/>
                </a:lnTo>
                <a:lnTo>
                  <a:pt x="315802" y="22183"/>
                </a:lnTo>
                <a:cubicBezTo>
                  <a:pt x="317249" y="22545"/>
                  <a:pt x="318396" y="23027"/>
                  <a:pt x="319240" y="23631"/>
                </a:cubicBezTo>
                <a:cubicBezTo>
                  <a:pt x="319602" y="23751"/>
                  <a:pt x="319934" y="24053"/>
                  <a:pt x="320235" y="24536"/>
                </a:cubicBezTo>
                <a:cubicBezTo>
                  <a:pt x="320537" y="25018"/>
                  <a:pt x="320748" y="25380"/>
                  <a:pt x="320869" y="25621"/>
                </a:cubicBezTo>
                <a:lnTo>
                  <a:pt x="321231" y="27431"/>
                </a:lnTo>
                <a:lnTo>
                  <a:pt x="321955" y="26888"/>
                </a:lnTo>
                <a:lnTo>
                  <a:pt x="322136" y="26888"/>
                </a:lnTo>
                <a:cubicBezTo>
                  <a:pt x="322136" y="27009"/>
                  <a:pt x="322166" y="27190"/>
                  <a:pt x="322226" y="27431"/>
                </a:cubicBezTo>
                <a:cubicBezTo>
                  <a:pt x="322286" y="27672"/>
                  <a:pt x="322256" y="27974"/>
                  <a:pt x="322136" y="28336"/>
                </a:cubicBezTo>
                <a:cubicBezTo>
                  <a:pt x="321774" y="29060"/>
                  <a:pt x="321623" y="29512"/>
                  <a:pt x="321683" y="29693"/>
                </a:cubicBezTo>
                <a:cubicBezTo>
                  <a:pt x="321744" y="29874"/>
                  <a:pt x="322136" y="30085"/>
                  <a:pt x="322860" y="30327"/>
                </a:cubicBezTo>
                <a:lnTo>
                  <a:pt x="323764" y="31051"/>
                </a:lnTo>
                <a:cubicBezTo>
                  <a:pt x="323644" y="31171"/>
                  <a:pt x="323493" y="31232"/>
                  <a:pt x="323312" y="31232"/>
                </a:cubicBezTo>
                <a:cubicBezTo>
                  <a:pt x="323131" y="31232"/>
                  <a:pt x="322980" y="31292"/>
                  <a:pt x="322860" y="31413"/>
                </a:cubicBezTo>
                <a:cubicBezTo>
                  <a:pt x="322498" y="31775"/>
                  <a:pt x="322317" y="31955"/>
                  <a:pt x="322317" y="31955"/>
                </a:cubicBezTo>
                <a:cubicBezTo>
                  <a:pt x="322196" y="32317"/>
                  <a:pt x="321834" y="32800"/>
                  <a:pt x="321231" y="33403"/>
                </a:cubicBezTo>
                <a:cubicBezTo>
                  <a:pt x="321110" y="33524"/>
                  <a:pt x="321080" y="33735"/>
                  <a:pt x="321140" y="34037"/>
                </a:cubicBezTo>
                <a:cubicBezTo>
                  <a:pt x="321201" y="34338"/>
                  <a:pt x="321170" y="34670"/>
                  <a:pt x="321050" y="35032"/>
                </a:cubicBezTo>
                <a:cubicBezTo>
                  <a:pt x="320929" y="35153"/>
                  <a:pt x="320688" y="35334"/>
                  <a:pt x="320326" y="35575"/>
                </a:cubicBezTo>
                <a:cubicBezTo>
                  <a:pt x="319964" y="35816"/>
                  <a:pt x="319602" y="36118"/>
                  <a:pt x="319240" y="36480"/>
                </a:cubicBezTo>
                <a:cubicBezTo>
                  <a:pt x="318758" y="37083"/>
                  <a:pt x="317973" y="37385"/>
                  <a:pt x="316887" y="37385"/>
                </a:cubicBezTo>
                <a:cubicBezTo>
                  <a:pt x="316164" y="37385"/>
                  <a:pt x="315922" y="37686"/>
                  <a:pt x="316164" y="38290"/>
                </a:cubicBezTo>
                <a:cubicBezTo>
                  <a:pt x="316284" y="38410"/>
                  <a:pt x="316344" y="38531"/>
                  <a:pt x="316344" y="38652"/>
                </a:cubicBezTo>
                <a:cubicBezTo>
                  <a:pt x="316344" y="38772"/>
                  <a:pt x="316284" y="38833"/>
                  <a:pt x="316164" y="38833"/>
                </a:cubicBezTo>
                <a:cubicBezTo>
                  <a:pt x="315922" y="39074"/>
                  <a:pt x="315771" y="39406"/>
                  <a:pt x="315711" y="39828"/>
                </a:cubicBezTo>
                <a:cubicBezTo>
                  <a:pt x="315651" y="40250"/>
                  <a:pt x="315621" y="40582"/>
                  <a:pt x="315621" y="40823"/>
                </a:cubicBezTo>
                <a:cubicBezTo>
                  <a:pt x="315621" y="40944"/>
                  <a:pt x="315500" y="41125"/>
                  <a:pt x="315259" y="41366"/>
                </a:cubicBezTo>
                <a:cubicBezTo>
                  <a:pt x="315138" y="41487"/>
                  <a:pt x="314897" y="41547"/>
                  <a:pt x="314535" y="41547"/>
                </a:cubicBezTo>
                <a:cubicBezTo>
                  <a:pt x="313208" y="41788"/>
                  <a:pt x="311458" y="42030"/>
                  <a:pt x="309286" y="42271"/>
                </a:cubicBezTo>
                <a:lnTo>
                  <a:pt x="305667" y="42995"/>
                </a:lnTo>
                <a:cubicBezTo>
                  <a:pt x="305064" y="42995"/>
                  <a:pt x="304400" y="43116"/>
                  <a:pt x="303676" y="43357"/>
                </a:cubicBezTo>
                <a:cubicBezTo>
                  <a:pt x="302590" y="43840"/>
                  <a:pt x="301293" y="44141"/>
                  <a:pt x="299785" y="44262"/>
                </a:cubicBezTo>
                <a:cubicBezTo>
                  <a:pt x="298277" y="44382"/>
                  <a:pt x="297161" y="44503"/>
                  <a:pt x="296437" y="44624"/>
                </a:cubicBezTo>
                <a:cubicBezTo>
                  <a:pt x="295351" y="44624"/>
                  <a:pt x="293843" y="44744"/>
                  <a:pt x="291913" y="44986"/>
                </a:cubicBezTo>
                <a:lnTo>
                  <a:pt x="286846" y="45167"/>
                </a:lnTo>
                <a:lnTo>
                  <a:pt x="281235" y="45710"/>
                </a:lnTo>
                <a:lnTo>
                  <a:pt x="279245" y="45710"/>
                </a:lnTo>
                <a:lnTo>
                  <a:pt x="275806" y="45710"/>
                </a:lnTo>
                <a:lnTo>
                  <a:pt x="275444" y="45891"/>
                </a:lnTo>
                <a:lnTo>
                  <a:pt x="275625" y="46253"/>
                </a:lnTo>
                <a:cubicBezTo>
                  <a:pt x="275987" y="46614"/>
                  <a:pt x="276440" y="47007"/>
                  <a:pt x="276982" y="47429"/>
                </a:cubicBezTo>
                <a:cubicBezTo>
                  <a:pt x="277525" y="47851"/>
                  <a:pt x="277857" y="48243"/>
                  <a:pt x="277978" y="48605"/>
                </a:cubicBezTo>
                <a:cubicBezTo>
                  <a:pt x="278098" y="48846"/>
                  <a:pt x="278400" y="49118"/>
                  <a:pt x="278883" y="49420"/>
                </a:cubicBezTo>
                <a:cubicBezTo>
                  <a:pt x="279365" y="49721"/>
                  <a:pt x="279667" y="50053"/>
                  <a:pt x="279788" y="50415"/>
                </a:cubicBezTo>
                <a:cubicBezTo>
                  <a:pt x="279908" y="50536"/>
                  <a:pt x="280089" y="50626"/>
                  <a:pt x="280330" y="50686"/>
                </a:cubicBezTo>
                <a:cubicBezTo>
                  <a:pt x="280572" y="50747"/>
                  <a:pt x="280813" y="50898"/>
                  <a:pt x="281054" y="51139"/>
                </a:cubicBezTo>
                <a:cubicBezTo>
                  <a:pt x="281175" y="51259"/>
                  <a:pt x="281266" y="51410"/>
                  <a:pt x="281326" y="51591"/>
                </a:cubicBezTo>
                <a:cubicBezTo>
                  <a:pt x="281386" y="51772"/>
                  <a:pt x="281537" y="51923"/>
                  <a:pt x="281778" y="52044"/>
                </a:cubicBezTo>
                <a:cubicBezTo>
                  <a:pt x="282261" y="52526"/>
                  <a:pt x="282623" y="52828"/>
                  <a:pt x="282864" y="52949"/>
                </a:cubicBezTo>
                <a:lnTo>
                  <a:pt x="283226" y="53130"/>
                </a:lnTo>
                <a:cubicBezTo>
                  <a:pt x="283347" y="53612"/>
                  <a:pt x="283829" y="54095"/>
                  <a:pt x="284674" y="54577"/>
                </a:cubicBezTo>
                <a:cubicBezTo>
                  <a:pt x="285518" y="55060"/>
                  <a:pt x="286061" y="55482"/>
                  <a:pt x="286303" y="55844"/>
                </a:cubicBezTo>
                <a:cubicBezTo>
                  <a:pt x="286423" y="56085"/>
                  <a:pt x="286725" y="56327"/>
                  <a:pt x="287208" y="56568"/>
                </a:cubicBezTo>
                <a:cubicBezTo>
                  <a:pt x="287690" y="56809"/>
                  <a:pt x="288052" y="57051"/>
                  <a:pt x="288293" y="57292"/>
                </a:cubicBezTo>
                <a:cubicBezTo>
                  <a:pt x="288293" y="57051"/>
                  <a:pt x="288354" y="56870"/>
                  <a:pt x="288474" y="56749"/>
                </a:cubicBezTo>
                <a:lnTo>
                  <a:pt x="288655" y="56749"/>
                </a:lnTo>
                <a:lnTo>
                  <a:pt x="288836" y="57473"/>
                </a:lnTo>
                <a:cubicBezTo>
                  <a:pt x="289319" y="57352"/>
                  <a:pt x="289590" y="57382"/>
                  <a:pt x="289651" y="57563"/>
                </a:cubicBezTo>
                <a:cubicBezTo>
                  <a:pt x="289711" y="57744"/>
                  <a:pt x="289681" y="58016"/>
                  <a:pt x="289560" y="58378"/>
                </a:cubicBezTo>
                <a:lnTo>
                  <a:pt x="292094" y="60188"/>
                </a:lnTo>
                <a:lnTo>
                  <a:pt x="293542" y="61997"/>
                </a:lnTo>
                <a:cubicBezTo>
                  <a:pt x="293904" y="62359"/>
                  <a:pt x="294266" y="62631"/>
                  <a:pt x="294628" y="62812"/>
                </a:cubicBezTo>
                <a:cubicBezTo>
                  <a:pt x="294989" y="62993"/>
                  <a:pt x="295351" y="63204"/>
                  <a:pt x="295713" y="63445"/>
                </a:cubicBezTo>
                <a:cubicBezTo>
                  <a:pt x="295955" y="63566"/>
                  <a:pt x="296256" y="63686"/>
                  <a:pt x="296618" y="63807"/>
                </a:cubicBezTo>
                <a:cubicBezTo>
                  <a:pt x="296980" y="63928"/>
                  <a:pt x="297342" y="64109"/>
                  <a:pt x="297704" y="64350"/>
                </a:cubicBezTo>
                <a:cubicBezTo>
                  <a:pt x="298790" y="64833"/>
                  <a:pt x="299695" y="65677"/>
                  <a:pt x="300419" y="66884"/>
                </a:cubicBezTo>
                <a:cubicBezTo>
                  <a:pt x="301143" y="67608"/>
                  <a:pt x="301504" y="67970"/>
                  <a:pt x="301504" y="67970"/>
                </a:cubicBezTo>
                <a:cubicBezTo>
                  <a:pt x="302228" y="68573"/>
                  <a:pt x="303314" y="69357"/>
                  <a:pt x="304762" y="70322"/>
                </a:cubicBezTo>
                <a:lnTo>
                  <a:pt x="306753" y="71408"/>
                </a:lnTo>
                <a:cubicBezTo>
                  <a:pt x="308563" y="72615"/>
                  <a:pt x="309588" y="73278"/>
                  <a:pt x="309829" y="73399"/>
                </a:cubicBezTo>
                <a:lnTo>
                  <a:pt x="313268" y="75028"/>
                </a:lnTo>
                <a:cubicBezTo>
                  <a:pt x="314112" y="75389"/>
                  <a:pt x="315108" y="75872"/>
                  <a:pt x="316254" y="76475"/>
                </a:cubicBezTo>
                <a:cubicBezTo>
                  <a:pt x="317400" y="77079"/>
                  <a:pt x="318697" y="77682"/>
                  <a:pt x="320145" y="78285"/>
                </a:cubicBezTo>
                <a:cubicBezTo>
                  <a:pt x="322679" y="79492"/>
                  <a:pt x="326358" y="81060"/>
                  <a:pt x="331184" y="82990"/>
                </a:cubicBezTo>
                <a:lnTo>
                  <a:pt x="338242" y="86248"/>
                </a:lnTo>
                <a:cubicBezTo>
                  <a:pt x="338604" y="86489"/>
                  <a:pt x="339027" y="86972"/>
                  <a:pt x="339509" y="87696"/>
                </a:cubicBezTo>
                <a:lnTo>
                  <a:pt x="340414" y="88239"/>
                </a:lnTo>
                <a:cubicBezTo>
                  <a:pt x="341017" y="88480"/>
                  <a:pt x="341379" y="88842"/>
                  <a:pt x="341500" y="89325"/>
                </a:cubicBezTo>
                <a:lnTo>
                  <a:pt x="341681" y="89687"/>
                </a:lnTo>
                <a:cubicBezTo>
                  <a:pt x="342284" y="90290"/>
                  <a:pt x="342284" y="90833"/>
                  <a:pt x="341681" y="91315"/>
                </a:cubicBezTo>
                <a:lnTo>
                  <a:pt x="341138" y="92220"/>
                </a:lnTo>
                <a:lnTo>
                  <a:pt x="342224" y="92401"/>
                </a:lnTo>
                <a:cubicBezTo>
                  <a:pt x="341741" y="93366"/>
                  <a:pt x="341440" y="94090"/>
                  <a:pt x="341319" y="94573"/>
                </a:cubicBezTo>
                <a:lnTo>
                  <a:pt x="340776" y="95116"/>
                </a:lnTo>
                <a:lnTo>
                  <a:pt x="338966" y="96564"/>
                </a:lnTo>
                <a:cubicBezTo>
                  <a:pt x="339208" y="96564"/>
                  <a:pt x="339328" y="96624"/>
                  <a:pt x="339328" y="96745"/>
                </a:cubicBezTo>
                <a:cubicBezTo>
                  <a:pt x="339328" y="97468"/>
                  <a:pt x="339268" y="98011"/>
                  <a:pt x="339147" y="98373"/>
                </a:cubicBezTo>
                <a:cubicBezTo>
                  <a:pt x="339027" y="98494"/>
                  <a:pt x="338816" y="98645"/>
                  <a:pt x="338514" y="98826"/>
                </a:cubicBezTo>
                <a:cubicBezTo>
                  <a:pt x="338212" y="99007"/>
                  <a:pt x="338001" y="99097"/>
                  <a:pt x="337881" y="99097"/>
                </a:cubicBezTo>
                <a:lnTo>
                  <a:pt x="338966" y="100545"/>
                </a:lnTo>
                <a:lnTo>
                  <a:pt x="337700" y="103260"/>
                </a:lnTo>
                <a:cubicBezTo>
                  <a:pt x="337700" y="103501"/>
                  <a:pt x="337579" y="103622"/>
                  <a:pt x="337338" y="103622"/>
                </a:cubicBezTo>
                <a:cubicBezTo>
                  <a:pt x="336734" y="103622"/>
                  <a:pt x="336312" y="103984"/>
                  <a:pt x="336071" y="104707"/>
                </a:cubicBezTo>
                <a:cubicBezTo>
                  <a:pt x="335950" y="105431"/>
                  <a:pt x="335347" y="105673"/>
                  <a:pt x="334261" y="105431"/>
                </a:cubicBezTo>
                <a:cubicBezTo>
                  <a:pt x="333537" y="105431"/>
                  <a:pt x="332994" y="105612"/>
                  <a:pt x="332632" y="105974"/>
                </a:cubicBezTo>
                <a:cubicBezTo>
                  <a:pt x="332391" y="106095"/>
                  <a:pt x="332059" y="106185"/>
                  <a:pt x="331637" y="106246"/>
                </a:cubicBezTo>
                <a:cubicBezTo>
                  <a:pt x="331215" y="106306"/>
                  <a:pt x="330883" y="106397"/>
                  <a:pt x="330642" y="106517"/>
                </a:cubicBezTo>
                <a:cubicBezTo>
                  <a:pt x="330159" y="106517"/>
                  <a:pt x="329857" y="106578"/>
                  <a:pt x="329737" y="106698"/>
                </a:cubicBezTo>
                <a:cubicBezTo>
                  <a:pt x="329013" y="107422"/>
                  <a:pt x="328349" y="107844"/>
                  <a:pt x="327746" y="107965"/>
                </a:cubicBezTo>
                <a:lnTo>
                  <a:pt x="327384" y="108146"/>
                </a:lnTo>
                <a:lnTo>
                  <a:pt x="327022" y="108508"/>
                </a:lnTo>
                <a:cubicBezTo>
                  <a:pt x="326781" y="108267"/>
                  <a:pt x="326389" y="108176"/>
                  <a:pt x="325846" y="108236"/>
                </a:cubicBezTo>
                <a:cubicBezTo>
                  <a:pt x="325303" y="108297"/>
                  <a:pt x="324911" y="108327"/>
                  <a:pt x="324669" y="108327"/>
                </a:cubicBezTo>
                <a:lnTo>
                  <a:pt x="323584" y="108327"/>
                </a:lnTo>
                <a:lnTo>
                  <a:pt x="323222" y="108508"/>
                </a:lnTo>
                <a:cubicBezTo>
                  <a:pt x="322739" y="108387"/>
                  <a:pt x="322075" y="108327"/>
                  <a:pt x="321231" y="108327"/>
                </a:cubicBezTo>
                <a:cubicBezTo>
                  <a:pt x="320386" y="108327"/>
                  <a:pt x="319723" y="108146"/>
                  <a:pt x="319240" y="107784"/>
                </a:cubicBezTo>
                <a:cubicBezTo>
                  <a:pt x="319119" y="107663"/>
                  <a:pt x="318908" y="107633"/>
                  <a:pt x="318607" y="107694"/>
                </a:cubicBezTo>
                <a:cubicBezTo>
                  <a:pt x="318305" y="107754"/>
                  <a:pt x="318094" y="107784"/>
                  <a:pt x="317973" y="107784"/>
                </a:cubicBezTo>
                <a:cubicBezTo>
                  <a:pt x="317249" y="107663"/>
                  <a:pt x="316224" y="107603"/>
                  <a:pt x="314897" y="107603"/>
                </a:cubicBezTo>
                <a:lnTo>
                  <a:pt x="314716" y="107422"/>
                </a:lnTo>
                <a:cubicBezTo>
                  <a:pt x="314474" y="106698"/>
                  <a:pt x="314112" y="106578"/>
                  <a:pt x="313630" y="107060"/>
                </a:cubicBezTo>
                <a:lnTo>
                  <a:pt x="310734" y="105974"/>
                </a:lnTo>
                <a:lnTo>
                  <a:pt x="308201" y="104345"/>
                </a:lnTo>
                <a:cubicBezTo>
                  <a:pt x="308080" y="104225"/>
                  <a:pt x="308020" y="103863"/>
                  <a:pt x="308020" y="103260"/>
                </a:cubicBezTo>
                <a:lnTo>
                  <a:pt x="307477" y="103984"/>
                </a:lnTo>
                <a:lnTo>
                  <a:pt x="306572" y="103260"/>
                </a:lnTo>
                <a:lnTo>
                  <a:pt x="306572" y="103984"/>
                </a:lnTo>
                <a:cubicBezTo>
                  <a:pt x="306331" y="103742"/>
                  <a:pt x="305848" y="103531"/>
                  <a:pt x="305124" y="103350"/>
                </a:cubicBezTo>
                <a:cubicBezTo>
                  <a:pt x="304400" y="103169"/>
                  <a:pt x="304038" y="102837"/>
                  <a:pt x="304038" y="102355"/>
                </a:cubicBezTo>
                <a:cubicBezTo>
                  <a:pt x="302952" y="101993"/>
                  <a:pt x="302289" y="101691"/>
                  <a:pt x="302047" y="101450"/>
                </a:cubicBezTo>
                <a:lnTo>
                  <a:pt x="300057" y="100364"/>
                </a:lnTo>
                <a:cubicBezTo>
                  <a:pt x="299092" y="99399"/>
                  <a:pt x="298549" y="98796"/>
                  <a:pt x="298428" y="98554"/>
                </a:cubicBezTo>
                <a:cubicBezTo>
                  <a:pt x="298307" y="98434"/>
                  <a:pt x="298036" y="98283"/>
                  <a:pt x="297614" y="98102"/>
                </a:cubicBezTo>
                <a:cubicBezTo>
                  <a:pt x="297191" y="97921"/>
                  <a:pt x="296920" y="97710"/>
                  <a:pt x="296799" y="97468"/>
                </a:cubicBezTo>
                <a:lnTo>
                  <a:pt x="296075" y="96926"/>
                </a:lnTo>
                <a:lnTo>
                  <a:pt x="295351" y="96202"/>
                </a:lnTo>
                <a:lnTo>
                  <a:pt x="294085" y="95297"/>
                </a:lnTo>
                <a:lnTo>
                  <a:pt x="292094" y="93668"/>
                </a:lnTo>
                <a:cubicBezTo>
                  <a:pt x="291370" y="93185"/>
                  <a:pt x="291008" y="92703"/>
                  <a:pt x="291008" y="92220"/>
                </a:cubicBezTo>
                <a:cubicBezTo>
                  <a:pt x="291008" y="92100"/>
                  <a:pt x="290827" y="91858"/>
                  <a:pt x="290465" y="91496"/>
                </a:cubicBezTo>
                <a:lnTo>
                  <a:pt x="287931" y="89325"/>
                </a:lnTo>
                <a:cubicBezTo>
                  <a:pt x="286725" y="87877"/>
                  <a:pt x="285760" y="86851"/>
                  <a:pt x="285036" y="86248"/>
                </a:cubicBezTo>
                <a:cubicBezTo>
                  <a:pt x="283105" y="84318"/>
                  <a:pt x="282140" y="83352"/>
                  <a:pt x="282140" y="83352"/>
                </a:cubicBezTo>
                <a:cubicBezTo>
                  <a:pt x="281296" y="82387"/>
                  <a:pt x="280481" y="81573"/>
                  <a:pt x="279697" y="80909"/>
                </a:cubicBezTo>
                <a:cubicBezTo>
                  <a:pt x="278913" y="80246"/>
                  <a:pt x="278219" y="79612"/>
                  <a:pt x="277616" y="79009"/>
                </a:cubicBezTo>
                <a:cubicBezTo>
                  <a:pt x="277495" y="78888"/>
                  <a:pt x="276892" y="78104"/>
                  <a:pt x="275806" y="76656"/>
                </a:cubicBezTo>
                <a:cubicBezTo>
                  <a:pt x="275685" y="76536"/>
                  <a:pt x="275535" y="76415"/>
                  <a:pt x="275354" y="76294"/>
                </a:cubicBezTo>
                <a:cubicBezTo>
                  <a:pt x="275173" y="76174"/>
                  <a:pt x="275082" y="76053"/>
                  <a:pt x="275082" y="75932"/>
                </a:cubicBezTo>
                <a:cubicBezTo>
                  <a:pt x="274841" y="75570"/>
                  <a:pt x="274328" y="74967"/>
                  <a:pt x="273544" y="74123"/>
                </a:cubicBezTo>
                <a:cubicBezTo>
                  <a:pt x="272760" y="73278"/>
                  <a:pt x="272307" y="72554"/>
                  <a:pt x="272187" y="71951"/>
                </a:cubicBezTo>
                <a:cubicBezTo>
                  <a:pt x="272187" y="71710"/>
                  <a:pt x="271825" y="71106"/>
                  <a:pt x="271101" y="70141"/>
                </a:cubicBezTo>
                <a:lnTo>
                  <a:pt x="267300" y="65798"/>
                </a:lnTo>
                <a:lnTo>
                  <a:pt x="263319" y="61997"/>
                </a:lnTo>
                <a:lnTo>
                  <a:pt x="259699" y="58016"/>
                </a:lnTo>
                <a:cubicBezTo>
                  <a:pt x="257286" y="55120"/>
                  <a:pt x="255235" y="53250"/>
                  <a:pt x="253546" y="52406"/>
                </a:cubicBezTo>
                <a:cubicBezTo>
                  <a:pt x="252702" y="52044"/>
                  <a:pt x="252159" y="51380"/>
                  <a:pt x="251917" y="50415"/>
                </a:cubicBezTo>
                <a:cubicBezTo>
                  <a:pt x="250711" y="50656"/>
                  <a:pt x="249866" y="51199"/>
                  <a:pt x="249384" y="52044"/>
                </a:cubicBezTo>
                <a:cubicBezTo>
                  <a:pt x="248780" y="52647"/>
                  <a:pt x="248358" y="52647"/>
                  <a:pt x="248117" y="52044"/>
                </a:cubicBezTo>
                <a:cubicBezTo>
                  <a:pt x="247996" y="51923"/>
                  <a:pt x="247876" y="51833"/>
                  <a:pt x="247755" y="51772"/>
                </a:cubicBezTo>
                <a:cubicBezTo>
                  <a:pt x="247634" y="51712"/>
                  <a:pt x="247574" y="51742"/>
                  <a:pt x="247574" y="51863"/>
                </a:cubicBezTo>
                <a:lnTo>
                  <a:pt x="246126" y="52949"/>
                </a:lnTo>
                <a:lnTo>
                  <a:pt x="244135" y="55301"/>
                </a:lnTo>
                <a:lnTo>
                  <a:pt x="238344" y="61816"/>
                </a:lnTo>
                <a:lnTo>
                  <a:pt x="234001" y="66884"/>
                </a:lnTo>
                <a:lnTo>
                  <a:pt x="230924" y="70865"/>
                </a:lnTo>
                <a:lnTo>
                  <a:pt x="228753" y="73399"/>
                </a:lnTo>
                <a:cubicBezTo>
                  <a:pt x="228511" y="73640"/>
                  <a:pt x="228300" y="73912"/>
                  <a:pt x="228119" y="74213"/>
                </a:cubicBezTo>
                <a:cubicBezTo>
                  <a:pt x="227938" y="74515"/>
                  <a:pt x="227787" y="74726"/>
                  <a:pt x="227667" y="74847"/>
                </a:cubicBezTo>
                <a:lnTo>
                  <a:pt x="223504" y="79552"/>
                </a:lnTo>
                <a:lnTo>
                  <a:pt x="220609" y="83171"/>
                </a:lnTo>
                <a:lnTo>
                  <a:pt x="217713" y="86972"/>
                </a:lnTo>
                <a:cubicBezTo>
                  <a:pt x="216507" y="88902"/>
                  <a:pt x="215541" y="90350"/>
                  <a:pt x="214818" y="91315"/>
                </a:cubicBezTo>
                <a:lnTo>
                  <a:pt x="212465" y="94935"/>
                </a:lnTo>
                <a:cubicBezTo>
                  <a:pt x="212344" y="95055"/>
                  <a:pt x="212284" y="95236"/>
                  <a:pt x="212284" y="95478"/>
                </a:cubicBezTo>
                <a:cubicBezTo>
                  <a:pt x="212284" y="95719"/>
                  <a:pt x="212224" y="95960"/>
                  <a:pt x="212103" y="96202"/>
                </a:cubicBezTo>
                <a:cubicBezTo>
                  <a:pt x="211379" y="96202"/>
                  <a:pt x="210806" y="96594"/>
                  <a:pt x="210384" y="97378"/>
                </a:cubicBezTo>
                <a:cubicBezTo>
                  <a:pt x="209961" y="98162"/>
                  <a:pt x="209750" y="98615"/>
                  <a:pt x="209750" y="98735"/>
                </a:cubicBezTo>
                <a:cubicBezTo>
                  <a:pt x="209147" y="99700"/>
                  <a:pt x="208544" y="100485"/>
                  <a:pt x="207940" y="101088"/>
                </a:cubicBezTo>
                <a:cubicBezTo>
                  <a:pt x="207337" y="101691"/>
                  <a:pt x="206855" y="102264"/>
                  <a:pt x="206493" y="102807"/>
                </a:cubicBezTo>
                <a:cubicBezTo>
                  <a:pt x="206131" y="103350"/>
                  <a:pt x="205829" y="103803"/>
                  <a:pt x="205588" y="104165"/>
                </a:cubicBezTo>
                <a:cubicBezTo>
                  <a:pt x="204985" y="104888"/>
                  <a:pt x="204321" y="105552"/>
                  <a:pt x="203597" y="106155"/>
                </a:cubicBezTo>
                <a:lnTo>
                  <a:pt x="201787" y="107965"/>
                </a:lnTo>
                <a:cubicBezTo>
                  <a:pt x="201787" y="107965"/>
                  <a:pt x="201667" y="108116"/>
                  <a:pt x="201425" y="108417"/>
                </a:cubicBezTo>
                <a:cubicBezTo>
                  <a:pt x="201184" y="108719"/>
                  <a:pt x="200822" y="108749"/>
                  <a:pt x="200340" y="108508"/>
                </a:cubicBezTo>
                <a:cubicBezTo>
                  <a:pt x="200219" y="108508"/>
                  <a:pt x="200038" y="108629"/>
                  <a:pt x="199797" y="108870"/>
                </a:cubicBezTo>
                <a:cubicBezTo>
                  <a:pt x="199435" y="109473"/>
                  <a:pt x="199012" y="109775"/>
                  <a:pt x="198530" y="109775"/>
                </a:cubicBezTo>
                <a:lnTo>
                  <a:pt x="197625" y="109413"/>
                </a:lnTo>
                <a:lnTo>
                  <a:pt x="196177" y="110499"/>
                </a:lnTo>
                <a:lnTo>
                  <a:pt x="195634" y="110137"/>
                </a:lnTo>
                <a:cubicBezTo>
                  <a:pt x="194307" y="110619"/>
                  <a:pt x="193462" y="110921"/>
                  <a:pt x="193101" y="111042"/>
                </a:cubicBezTo>
                <a:cubicBezTo>
                  <a:pt x="192980" y="111162"/>
                  <a:pt x="192799" y="111132"/>
                  <a:pt x="192558" y="110951"/>
                </a:cubicBezTo>
                <a:cubicBezTo>
                  <a:pt x="192316" y="110770"/>
                  <a:pt x="192135" y="110680"/>
                  <a:pt x="192015" y="110680"/>
                </a:cubicBezTo>
                <a:cubicBezTo>
                  <a:pt x="191170" y="111162"/>
                  <a:pt x="189903" y="111765"/>
                  <a:pt x="188214" y="112489"/>
                </a:cubicBezTo>
                <a:lnTo>
                  <a:pt x="187490" y="111946"/>
                </a:lnTo>
                <a:cubicBezTo>
                  <a:pt x="187249" y="112067"/>
                  <a:pt x="187008" y="112369"/>
                  <a:pt x="186766" y="112851"/>
                </a:cubicBezTo>
                <a:cubicBezTo>
                  <a:pt x="186646" y="113213"/>
                  <a:pt x="186435" y="113364"/>
                  <a:pt x="186133" y="113304"/>
                </a:cubicBezTo>
                <a:cubicBezTo>
                  <a:pt x="185831" y="113243"/>
                  <a:pt x="185560" y="113213"/>
                  <a:pt x="185319" y="113213"/>
                </a:cubicBezTo>
                <a:lnTo>
                  <a:pt x="185138" y="113756"/>
                </a:lnTo>
                <a:lnTo>
                  <a:pt x="183871" y="114299"/>
                </a:lnTo>
                <a:lnTo>
                  <a:pt x="183509" y="114480"/>
                </a:lnTo>
                <a:cubicBezTo>
                  <a:pt x="183147" y="114359"/>
                  <a:pt x="182664" y="114299"/>
                  <a:pt x="182061" y="114299"/>
                </a:cubicBezTo>
                <a:cubicBezTo>
                  <a:pt x="181940" y="114178"/>
                  <a:pt x="181820" y="114118"/>
                  <a:pt x="181699" y="114118"/>
                </a:cubicBezTo>
                <a:cubicBezTo>
                  <a:pt x="181578" y="114118"/>
                  <a:pt x="181518" y="114058"/>
                  <a:pt x="181518" y="113937"/>
                </a:cubicBezTo>
                <a:cubicBezTo>
                  <a:pt x="181397" y="113455"/>
                  <a:pt x="181096" y="113334"/>
                  <a:pt x="180613" y="113575"/>
                </a:cubicBezTo>
                <a:cubicBezTo>
                  <a:pt x="180493" y="113696"/>
                  <a:pt x="180251" y="113756"/>
                  <a:pt x="179889" y="113756"/>
                </a:cubicBezTo>
                <a:cubicBezTo>
                  <a:pt x="180493" y="112429"/>
                  <a:pt x="180794" y="111705"/>
                  <a:pt x="180794" y="111584"/>
                </a:cubicBezTo>
                <a:cubicBezTo>
                  <a:pt x="181036" y="111102"/>
                  <a:pt x="181367" y="110680"/>
                  <a:pt x="181790" y="110318"/>
                </a:cubicBezTo>
                <a:cubicBezTo>
                  <a:pt x="182212" y="109956"/>
                  <a:pt x="182544" y="109533"/>
                  <a:pt x="182785" y="109051"/>
                </a:cubicBezTo>
                <a:lnTo>
                  <a:pt x="183328" y="108146"/>
                </a:lnTo>
                <a:lnTo>
                  <a:pt x="184052" y="107241"/>
                </a:lnTo>
                <a:cubicBezTo>
                  <a:pt x="184293" y="107120"/>
                  <a:pt x="184534" y="106819"/>
                  <a:pt x="184776" y="106336"/>
                </a:cubicBezTo>
                <a:cubicBezTo>
                  <a:pt x="185138" y="105974"/>
                  <a:pt x="185560" y="105311"/>
                  <a:pt x="186042" y="104345"/>
                </a:cubicBezTo>
                <a:cubicBezTo>
                  <a:pt x="186163" y="104225"/>
                  <a:pt x="186224" y="104044"/>
                  <a:pt x="186224" y="103803"/>
                </a:cubicBezTo>
                <a:cubicBezTo>
                  <a:pt x="186465" y="103079"/>
                  <a:pt x="186827" y="102656"/>
                  <a:pt x="187309" y="102536"/>
                </a:cubicBezTo>
                <a:cubicBezTo>
                  <a:pt x="187551" y="102536"/>
                  <a:pt x="187671" y="102355"/>
                  <a:pt x="187671" y="101993"/>
                </a:cubicBezTo>
                <a:cubicBezTo>
                  <a:pt x="187671" y="101269"/>
                  <a:pt x="188094" y="100786"/>
                  <a:pt x="188938" y="100545"/>
                </a:cubicBezTo>
                <a:lnTo>
                  <a:pt x="189481" y="100364"/>
                </a:lnTo>
                <a:cubicBezTo>
                  <a:pt x="191170" y="98434"/>
                  <a:pt x="192377" y="96986"/>
                  <a:pt x="193101" y="96021"/>
                </a:cubicBezTo>
                <a:lnTo>
                  <a:pt x="197444" y="90591"/>
                </a:lnTo>
                <a:cubicBezTo>
                  <a:pt x="198409" y="89264"/>
                  <a:pt x="199736" y="87274"/>
                  <a:pt x="201425" y="84619"/>
                </a:cubicBezTo>
                <a:cubicBezTo>
                  <a:pt x="203356" y="82327"/>
                  <a:pt x="205105" y="80035"/>
                  <a:pt x="206674" y="77742"/>
                </a:cubicBezTo>
                <a:lnTo>
                  <a:pt x="211741" y="71408"/>
                </a:lnTo>
                <a:lnTo>
                  <a:pt x="215360" y="67427"/>
                </a:lnTo>
                <a:cubicBezTo>
                  <a:pt x="215481" y="67306"/>
                  <a:pt x="216688" y="65918"/>
                  <a:pt x="218980" y="63264"/>
                </a:cubicBezTo>
                <a:lnTo>
                  <a:pt x="220971" y="60911"/>
                </a:lnTo>
                <a:cubicBezTo>
                  <a:pt x="221091" y="60670"/>
                  <a:pt x="221182" y="60489"/>
                  <a:pt x="221242" y="60369"/>
                </a:cubicBezTo>
                <a:cubicBezTo>
                  <a:pt x="221302" y="60248"/>
                  <a:pt x="221393" y="60127"/>
                  <a:pt x="221514" y="60007"/>
                </a:cubicBezTo>
                <a:lnTo>
                  <a:pt x="222780" y="58921"/>
                </a:lnTo>
                <a:lnTo>
                  <a:pt x="229296" y="50958"/>
                </a:lnTo>
                <a:lnTo>
                  <a:pt x="233277" y="46253"/>
                </a:lnTo>
                <a:lnTo>
                  <a:pt x="233820" y="45529"/>
                </a:lnTo>
                <a:lnTo>
                  <a:pt x="230562" y="45891"/>
                </a:lnTo>
                <a:cubicBezTo>
                  <a:pt x="229356" y="45891"/>
                  <a:pt x="227425" y="46011"/>
                  <a:pt x="224771" y="46253"/>
                </a:cubicBezTo>
                <a:cubicBezTo>
                  <a:pt x="223565" y="46494"/>
                  <a:pt x="222780" y="46614"/>
                  <a:pt x="222418" y="46614"/>
                </a:cubicBezTo>
                <a:cubicBezTo>
                  <a:pt x="218920" y="46614"/>
                  <a:pt x="216326" y="46554"/>
                  <a:pt x="214637" y="46433"/>
                </a:cubicBezTo>
                <a:lnTo>
                  <a:pt x="211017" y="46614"/>
                </a:lnTo>
                <a:cubicBezTo>
                  <a:pt x="208845" y="46614"/>
                  <a:pt x="207217" y="46675"/>
                  <a:pt x="206131" y="46795"/>
                </a:cubicBezTo>
                <a:lnTo>
                  <a:pt x="199435" y="46795"/>
                </a:lnTo>
                <a:cubicBezTo>
                  <a:pt x="199193" y="46795"/>
                  <a:pt x="198982" y="46856"/>
                  <a:pt x="198801" y="46976"/>
                </a:cubicBezTo>
                <a:cubicBezTo>
                  <a:pt x="198620" y="47097"/>
                  <a:pt x="198469" y="47218"/>
                  <a:pt x="198349" y="47338"/>
                </a:cubicBezTo>
                <a:cubicBezTo>
                  <a:pt x="197987" y="47459"/>
                  <a:pt x="196660" y="47942"/>
                  <a:pt x="194367" y="48786"/>
                </a:cubicBezTo>
                <a:lnTo>
                  <a:pt x="193462" y="48786"/>
                </a:lnTo>
                <a:cubicBezTo>
                  <a:pt x="192497" y="48786"/>
                  <a:pt x="191532" y="48967"/>
                  <a:pt x="190567" y="49329"/>
                </a:cubicBezTo>
                <a:cubicBezTo>
                  <a:pt x="189843" y="49329"/>
                  <a:pt x="189300" y="49269"/>
                  <a:pt x="188938" y="49148"/>
                </a:cubicBezTo>
                <a:cubicBezTo>
                  <a:pt x="188697" y="49027"/>
                  <a:pt x="188033" y="48726"/>
                  <a:pt x="186947" y="48243"/>
                </a:cubicBezTo>
                <a:lnTo>
                  <a:pt x="186404" y="47519"/>
                </a:lnTo>
                <a:cubicBezTo>
                  <a:pt x="185922" y="46916"/>
                  <a:pt x="185620" y="46253"/>
                  <a:pt x="185500" y="45529"/>
                </a:cubicBezTo>
                <a:cubicBezTo>
                  <a:pt x="185379" y="45287"/>
                  <a:pt x="185319" y="44956"/>
                  <a:pt x="185319" y="44533"/>
                </a:cubicBezTo>
                <a:cubicBezTo>
                  <a:pt x="185319" y="44111"/>
                  <a:pt x="185258" y="43779"/>
                  <a:pt x="185138" y="43538"/>
                </a:cubicBezTo>
                <a:lnTo>
                  <a:pt x="184957" y="42090"/>
                </a:lnTo>
                <a:cubicBezTo>
                  <a:pt x="184715" y="41366"/>
                  <a:pt x="184655" y="40823"/>
                  <a:pt x="184776" y="40461"/>
                </a:cubicBezTo>
                <a:cubicBezTo>
                  <a:pt x="185017" y="39134"/>
                  <a:pt x="184595" y="37988"/>
                  <a:pt x="183509" y="37023"/>
                </a:cubicBezTo>
                <a:cubicBezTo>
                  <a:pt x="183268" y="36661"/>
                  <a:pt x="183147" y="36178"/>
                  <a:pt x="183147" y="35575"/>
                </a:cubicBezTo>
                <a:lnTo>
                  <a:pt x="183147" y="34670"/>
                </a:lnTo>
                <a:cubicBezTo>
                  <a:pt x="183147" y="34067"/>
                  <a:pt x="183087" y="33645"/>
                  <a:pt x="182966" y="33403"/>
                </a:cubicBezTo>
                <a:cubicBezTo>
                  <a:pt x="182604" y="33041"/>
                  <a:pt x="182604" y="32619"/>
                  <a:pt x="182966" y="32136"/>
                </a:cubicBezTo>
                <a:lnTo>
                  <a:pt x="184414" y="30327"/>
                </a:lnTo>
                <a:lnTo>
                  <a:pt x="184414" y="29784"/>
                </a:lnTo>
                <a:cubicBezTo>
                  <a:pt x="184414" y="28095"/>
                  <a:pt x="184474" y="26828"/>
                  <a:pt x="184595" y="25983"/>
                </a:cubicBezTo>
                <a:lnTo>
                  <a:pt x="185500" y="24716"/>
                </a:lnTo>
                <a:lnTo>
                  <a:pt x="187671" y="22726"/>
                </a:lnTo>
                <a:cubicBezTo>
                  <a:pt x="188275" y="22123"/>
                  <a:pt x="188697" y="21761"/>
                  <a:pt x="188938" y="21640"/>
                </a:cubicBezTo>
                <a:cubicBezTo>
                  <a:pt x="189783" y="21399"/>
                  <a:pt x="190507" y="21399"/>
                  <a:pt x="191110" y="21640"/>
                </a:cubicBezTo>
                <a:cubicBezTo>
                  <a:pt x="191713" y="21881"/>
                  <a:pt x="192618" y="22364"/>
                  <a:pt x="193824" y="23088"/>
                </a:cubicBezTo>
                <a:cubicBezTo>
                  <a:pt x="194066" y="23088"/>
                  <a:pt x="194307" y="23329"/>
                  <a:pt x="194548" y="23812"/>
                </a:cubicBezTo>
                <a:lnTo>
                  <a:pt x="195634" y="26707"/>
                </a:lnTo>
                <a:cubicBezTo>
                  <a:pt x="195996" y="27190"/>
                  <a:pt x="196418" y="27431"/>
                  <a:pt x="196901" y="27431"/>
                </a:cubicBezTo>
                <a:lnTo>
                  <a:pt x="203778" y="27431"/>
                </a:lnTo>
                <a:cubicBezTo>
                  <a:pt x="205467" y="27310"/>
                  <a:pt x="208302" y="27009"/>
                  <a:pt x="212284" y="26526"/>
                </a:cubicBezTo>
                <a:cubicBezTo>
                  <a:pt x="215059" y="26406"/>
                  <a:pt x="218920" y="26104"/>
                  <a:pt x="223866" y="25621"/>
                </a:cubicBezTo>
                <a:cubicBezTo>
                  <a:pt x="225073" y="25621"/>
                  <a:pt x="226098" y="25561"/>
                  <a:pt x="226943" y="25440"/>
                </a:cubicBezTo>
                <a:cubicBezTo>
                  <a:pt x="227787" y="25320"/>
                  <a:pt x="228451" y="25199"/>
                  <a:pt x="228934" y="25078"/>
                </a:cubicBezTo>
                <a:cubicBezTo>
                  <a:pt x="229416" y="24958"/>
                  <a:pt x="230080" y="24897"/>
                  <a:pt x="230924" y="24897"/>
                </a:cubicBezTo>
                <a:lnTo>
                  <a:pt x="237439" y="24536"/>
                </a:lnTo>
                <a:lnTo>
                  <a:pt x="242326" y="24174"/>
                </a:lnTo>
                <a:cubicBezTo>
                  <a:pt x="242929" y="24174"/>
                  <a:pt x="243231" y="23932"/>
                  <a:pt x="243231" y="23450"/>
                </a:cubicBezTo>
                <a:lnTo>
                  <a:pt x="243412" y="13677"/>
                </a:lnTo>
                <a:cubicBezTo>
                  <a:pt x="243412" y="13315"/>
                  <a:pt x="243351" y="13044"/>
                  <a:pt x="243231" y="12863"/>
                </a:cubicBezTo>
                <a:cubicBezTo>
                  <a:pt x="243110" y="12682"/>
                  <a:pt x="242869" y="12591"/>
                  <a:pt x="242507" y="12591"/>
                </a:cubicBezTo>
                <a:lnTo>
                  <a:pt x="241783" y="12591"/>
                </a:lnTo>
                <a:lnTo>
                  <a:pt x="241783" y="10600"/>
                </a:lnTo>
                <a:lnTo>
                  <a:pt x="240697" y="11143"/>
                </a:lnTo>
                <a:cubicBezTo>
                  <a:pt x="240214" y="8972"/>
                  <a:pt x="239973" y="7524"/>
                  <a:pt x="239973" y="6800"/>
                </a:cubicBezTo>
                <a:cubicBezTo>
                  <a:pt x="239973" y="5835"/>
                  <a:pt x="240818" y="5051"/>
                  <a:pt x="242507" y="4447"/>
                </a:cubicBezTo>
                <a:lnTo>
                  <a:pt x="242507" y="3542"/>
                </a:lnTo>
                <a:cubicBezTo>
                  <a:pt x="242748" y="2457"/>
                  <a:pt x="243291" y="1914"/>
                  <a:pt x="244135" y="1914"/>
                </a:cubicBezTo>
                <a:close/>
                <a:moveTo>
                  <a:pt x="651672" y="1190"/>
                </a:moveTo>
                <a:cubicBezTo>
                  <a:pt x="652155" y="1190"/>
                  <a:pt x="652758" y="1310"/>
                  <a:pt x="653482" y="1552"/>
                </a:cubicBezTo>
                <a:cubicBezTo>
                  <a:pt x="654688" y="2034"/>
                  <a:pt x="655654" y="2577"/>
                  <a:pt x="656377" y="3180"/>
                </a:cubicBezTo>
                <a:cubicBezTo>
                  <a:pt x="657705" y="4387"/>
                  <a:pt x="658368" y="6197"/>
                  <a:pt x="658368" y="8610"/>
                </a:cubicBezTo>
                <a:cubicBezTo>
                  <a:pt x="658610" y="9816"/>
                  <a:pt x="658730" y="10721"/>
                  <a:pt x="658730" y="11324"/>
                </a:cubicBezTo>
                <a:cubicBezTo>
                  <a:pt x="658851" y="11807"/>
                  <a:pt x="658971" y="12350"/>
                  <a:pt x="659092" y="12953"/>
                </a:cubicBezTo>
                <a:cubicBezTo>
                  <a:pt x="659213" y="13556"/>
                  <a:pt x="659273" y="14280"/>
                  <a:pt x="659273" y="15125"/>
                </a:cubicBezTo>
                <a:cubicBezTo>
                  <a:pt x="659514" y="17297"/>
                  <a:pt x="659635" y="18805"/>
                  <a:pt x="659635" y="19649"/>
                </a:cubicBezTo>
                <a:cubicBezTo>
                  <a:pt x="659756" y="20614"/>
                  <a:pt x="659786" y="21429"/>
                  <a:pt x="659726" y="22092"/>
                </a:cubicBezTo>
                <a:cubicBezTo>
                  <a:pt x="659665" y="22756"/>
                  <a:pt x="659635" y="23329"/>
                  <a:pt x="659635" y="23812"/>
                </a:cubicBezTo>
                <a:lnTo>
                  <a:pt x="659454" y="28336"/>
                </a:lnTo>
                <a:lnTo>
                  <a:pt x="659454" y="30327"/>
                </a:lnTo>
                <a:cubicBezTo>
                  <a:pt x="659454" y="30809"/>
                  <a:pt x="659695" y="31051"/>
                  <a:pt x="660178" y="31051"/>
                </a:cubicBezTo>
                <a:cubicBezTo>
                  <a:pt x="663074" y="31051"/>
                  <a:pt x="667296" y="31171"/>
                  <a:pt x="672846" y="31413"/>
                </a:cubicBezTo>
                <a:cubicBezTo>
                  <a:pt x="674415" y="31413"/>
                  <a:pt x="676767" y="31292"/>
                  <a:pt x="679904" y="31051"/>
                </a:cubicBezTo>
                <a:lnTo>
                  <a:pt x="689677" y="30146"/>
                </a:lnTo>
                <a:cubicBezTo>
                  <a:pt x="691849" y="30025"/>
                  <a:pt x="695227" y="29723"/>
                  <a:pt x="699812" y="29241"/>
                </a:cubicBezTo>
                <a:cubicBezTo>
                  <a:pt x="701742" y="29000"/>
                  <a:pt x="703310" y="28758"/>
                  <a:pt x="704517" y="28517"/>
                </a:cubicBezTo>
                <a:cubicBezTo>
                  <a:pt x="704879" y="28517"/>
                  <a:pt x="705301" y="28396"/>
                  <a:pt x="705784" y="28155"/>
                </a:cubicBezTo>
                <a:cubicBezTo>
                  <a:pt x="707111" y="27069"/>
                  <a:pt x="707895" y="26466"/>
                  <a:pt x="708136" y="26345"/>
                </a:cubicBezTo>
                <a:cubicBezTo>
                  <a:pt x="708257" y="26225"/>
                  <a:pt x="708679" y="26044"/>
                  <a:pt x="709403" y="25802"/>
                </a:cubicBezTo>
                <a:lnTo>
                  <a:pt x="710489" y="28517"/>
                </a:lnTo>
                <a:lnTo>
                  <a:pt x="711213" y="28879"/>
                </a:lnTo>
                <a:cubicBezTo>
                  <a:pt x="711696" y="29120"/>
                  <a:pt x="711997" y="29362"/>
                  <a:pt x="712118" y="29603"/>
                </a:cubicBezTo>
                <a:cubicBezTo>
                  <a:pt x="712359" y="29965"/>
                  <a:pt x="712600" y="30478"/>
                  <a:pt x="712842" y="31141"/>
                </a:cubicBezTo>
                <a:cubicBezTo>
                  <a:pt x="713083" y="31805"/>
                  <a:pt x="713324" y="32317"/>
                  <a:pt x="713566" y="32679"/>
                </a:cubicBezTo>
                <a:cubicBezTo>
                  <a:pt x="713807" y="33041"/>
                  <a:pt x="714018" y="33433"/>
                  <a:pt x="714199" y="33856"/>
                </a:cubicBezTo>
                <a:cubicBezTo>
                  <a:pt x="714380" y="34278"/>
                  <a:pt x="714591" y="34670"/>
                  <a:pt x="714832" y="35032"/>
                </a:cubicBezTo>
                <a:cubicBezTo>
                  <a:pt x="714953" y="35153"/>
                  <a:pt x="715194" y="35213"/>
                  <a:pt x="715556" y="35213"/>
                </a:cubicBezTo>
                <a:cubicBezTo>
                  <a:pt x="716160" y="35213"/>
                  <a:pt x="716552" y="35273"/>
                  <a:pt x="716733" y="35394"/>
                </a:cubicBezTo>
                <a:cubicBezTo>
                  <a:pt x="716914" y="35515"/>
                  <a:pt x="717004" y="35877"/>
                  <a:pt x="717004" y="36480"/>
                </a:cubicBezTo>
                <a:lnTo>
                  <a:pt x="717547" y="37023"/>
                </a:lnTo>
                <a:cubicBezTo>
                  <a:pt x="718512" y="37747"/>
                  <a:pt x="719055" y="38531"/>
                  <a:pt x="719176" y="39375"/>
                </a:cubicBezTo>
                <a:cubicBezTo>
                  <a:pt x="719176" y="39375"/>
                  <a:pt x="719176" y="39436"/>
                  <a:pt x="719176" y="39556"/>
                </a:cubicBezTo>
                <a:cubicBezTo>
                  <a:pt x="719176" y="39677"/>
                  <a:pt x="719176" y="39737"/>
                  <a:pt x="719176" y="39737"/>
                </a:cubicBezTo>
                <a:cubicBezTo>
                  <a:pt x="719055" y="40099"/>
                  <a:pt x="719116" y="40401"/>
                  <a:pt x="719357" y="40642"/>
                </a:cubicBezTo>
                <a:cubicBezTo>
                  <a:pt x="719598" y="40884"/>
                  <a:pt x="719900" y="41004"/>
                  <a:pt x="720262" y="41004"/>
                </a:cubicBezTo>
                <a:cubicBezTo>
                  <a:pt x="720262" y="41366"/>
                  <a:pt x="720111" y="41698"/>
                  <a:pt x="719809" y="42000"/>
                </a:cubicBezTo>
                <a:cubicBezTo>
                  <a:pt x="719508" y="42301"/>
                  <a:pt x="719296" y="42512"/>
                  <a:pt x="719176" y="42633"/>
                </a:cubicBezTo>
                <a:cubicBezTo>
                  <a:pt x="718693" y="42874"/>
                  <a:pt x="718301" y="43146"/>
                  <a:pt x="718000" y="43447"/>
                </a:cubicBezTo>
                <a:cubicBezTo>
                  <a:pt x="717698" y="43749"/>
                  <a:pt x="717607" y="44201"/>
                  <a:pt x="717728" y="44805"/>
                </a:cubicBezTo>
                <a:cubicBezTo>
                  <a:pt x="717728" y="45046"/>
                  <a:pt x="717366" y="45529"/>
                  <a:pt x="716642" y="46253"/>
                </a:cubicBezTo>
                <a:lnTo>
                  <a:pt x="716642" y="46795"/>
                </a:lnTo>
                <a:cubicBezTo>
                  <a:pt x="716642" y="47278"/>
                  <a:pt x="716220" y="47761"/>
                  <a:pt x="715375" y="48243"/>
                </a:cubicBezTo>
                <a:cubicBezTo>
                  <a:pt x="715134" y="48364"/>
                  <a:pt x="714863" y="48485"/>
                  <a:pt x="714561" y="48605"/>
                </a:cubicBezTo>
                <a:cubicBezTo>
                  <a:pt x="714259" y="48726"/>
                  <a:pt x="713928" y="48967"/>
                  <a:pt x="713566" y="49329"/>
                </a:cubicBezTo>
                <a:cubicBezTo>
                  <a:pt x="713445" y="49570"/>
                  <a:pt x="713324" y="49782"/>
                  <a:pt x="713204" y="49963"/>
                </a:cubicBezTo>
                <a:cubicBezTo>
                  <a:pt x="713083" y="50143"/>
                  <a:pt x="712962" y="50355"/>
                  <a:pt x="712842" y="50596"/>
                </a:cubicBezTo>
                <a:cubicBezTo>
                  <a:pt x="712600" y="51079"/>
                  <a:pt x="712661" y="51501"/>
                  <a:pt x="713023" y="51863"/>
                </a:cubicBezTo>
                <a:lnTo>
                  <a:pt x="714290" y="53853"/>
                </a:lnTo>
                <a:cubicBezTo>
                  <a:pt x="714048" y="53974"/>
                  <a:pt x="713807" y="54155"/>
                  <a:pt x="713566" y="54396"/>
                </a:cubicBezTo>
                <a:cubicBezTo>
                  <a:pt x="713324" y="54638"/>
                  <a:pt x="713023" y="54879"/>
                  <a:pt x="712661" y="55120"/>
                </a:cubicBezTo>
                <a:lnTo>
                  <a:pt x="711213" y="56749"/>
                </a:lnTo>
                <a:cubicBezTo>
                  <a:pt x="711213" y="56870"/>
                  <a:pt x="711334" y="57051"/>
                  <a:pt x="711575" y="57292"/>
                </a:cubicBezTo>
                <a:cubicBezTo>
                  <a:pt x="711816" y="57533"/>
                  <a:pt x="711334" y="58046"/>
                  <a:pt x="710127" y="58830"/>
                </a:cubicBezTo>
                <a:cubicBezTo>
                  <a:pt x="708921" y="59615"/>
                  <a:pt x="708257" y="59765"/>
                  <a:pt x="708136" y="59283"/>
                </a:cubicBezTo>
                <a:lnTo>
                  <a:pt x="706146" y="60369"/>
                </a:lnTo>
                <a:cubicBezTo>
                  <a:pt x="705422" y="60851"/>
                  <a:pt x="704758" y="61092"/>
                  <a:pt x="704155" y="61092"/>
                </a:cubicBezTo>
                <a:cubicBezTo>
                  <a:pt x="703672" y="61092"/>
                  <a:pt x="703220" y="61183"/>
                  <a:pt x="702798" y="61364"/>
                </a:cubicBezTo>
                <a:cubicBezTo>
                  <a:pt x="702375" y="61545"/>
                  <a:pt x="701983" y="61635"/>
                  <a:pt x="701621" y="61635"/>
                </a:cubicBezTo>
                <a:cubicBezTo>
                  <a:pt x="701018" y="61756"/>
                  <a:pt x="700354" y="61786"/>
                  <a:pt x="699630" y="61726"/>
                </a:cubicBezTo>
                <a:cubicBezTo>
                  <a:pt x="698907" y="61666"/>
                  <a:pt x="698243" y="61696"/>
                  <a:pt x="697640" y="61816"/>
                </a:cubicBezTo>
                <a:cubicBezTo>
                  <a:pt x="697398" y="61816"/>
                  <a:pt x="696916" y="61937"/>
                  <a:pt x="696192" y="62178"/>
                </a:cubicBezTo>
                <a:lnTo>
                  <a:pt x="695468" y="62359"/>
                </a:lnTo>
                <a:cubicBezTo>
                  <a:pt x="695106" y="62359"/>
                  <a:pt x="694774" y="62299"/>
                  <a:pt x="694473" y="62178"/>
                </a:cubicBezTo>
                <a:cubicBezTo>
                  <a:pt x="694171" y="62058"/>
                  <a:pt x="693779" y="61997"/>
                  <a:pt x="693296" y="61997"/>
                </a:cubicBezTo>
                <a:cubicBezTo>
                  <a:pt x="692572" y="61997"/>
                  <a:pt x="691969" y="61937"/>
                  <a:pt x="691487" y="61816"/>
                </a:cubicBezTo>
                <a:lnTo>
                  <a:pt x="690039" y="61092"/>
                </a:lnTo>
                <a:cubicBezTo>
                  <a:pt x="689556" y="60610"/>
                  <a:pt x="688893" y="60489"/>
                  <a:pt x="688048" y="60731"/>
                </a:cubicBezTo>
                <a:lnTo>
                  <a:pt x="686057" y="60731"/>
                </a:lnTo>
                <a:cubicBezTo>
                  <a:pt x="685575" y="60489"/>
                  <a:pt x="685122" y="60308"/>
                  <a:pt x="684700" y="60188"/>
                </a:cubicBezTo>
                <a:cubicBezTo>
                  <a:pt x="684278" y="60067"/>
                  <a:pt x="683886" y="59946"/>
                  <a:pt x="683524" y="59826"/>
                </a:cubicBezTo>
                <a:cubicBezTo>
                  <a:pt x="683403" y="59826"/>
                  <a:pt x="683071" y="59735"/>
                  <a:pt x="682528" y="59554"/>
                </a:cubicBezTo>
                <a:cubicBezTo>
                  <a:pt x="681985" y="59373"/>
                  <a:pt x="681533" y="59464"/>
                  <a:pt x="681171" y="59826"/>
                </a:cubicBezTo>
                <a:cubicBezTo>
                  <a:pt x="680930" y="59946"/>
                  <a:pt x="680568" y="60007"/>
                  <a:pt x="680085" y="60007"/>
                </a:cubicBezTo>
                <a:lnTo>
                  <a:pt x="672665" y="59464"/>
                </a:lnTo>
                <a:lnTo>
                  <a:pt x="670494" y="59283"/>
                </a:lnTo>
                <a:lnTo>
                  <a:pt x="668503" y="59464"/>
                </a:lnTo>
                <a:cubicBezTo>
                  <a:pt x="667900" y="59584"/>
                  <a:pt x="667236" y="59615"/>
                  <a:pt x="666512" y="59554"/>
                </a:cubicBezTo>
                <a:cubicBezTo>
                  <a:pt x="665788" y="59494"/>
                  <a:pt x="665125" y="59524"/>
                  <a:pt x="664521" y="59645"/>
                </a:cubicBezTo>
                <a:cubicBezTo>
                  <a:pt x="663315" y="59645"/>
                  <a:pt x="662410" y="59705"/>
                  <a:pt x="661807" y="59826"/>
                </a:cubicBezTo>
                <a:cubicBezTo>
                  <a:pt x="661324" y="59826"/>
                  <a:pt x="661022" y="60067"/>
                  <a:pt x="660902" y="60550"/>
                </a:cubicBezTo>
                <a:lnTo>
                  <a:pt x="660721" y="61454"/>
                </a:lnTo>
                <a:cubicBezTo>
                  <a:pt x="660721" y="61937"/>
                  <a:pt x="660781" y="62359"/>
                  <a:pt x="660902" y="62721"/>
                </a:cubicBezTo>
                <a:cubicBezTo>
                  <a:pt x="661022" y="63083"/>
                  <a:pt x="661083" y="63505"/>
                  <a:pt x="661083" y="63988"/>
                </a:cubicBezTo>
                <a:cubicBezTo>
                  <a:pt x="661203" y="64833"/>
                  <a:pt x="661234" y="65557"/>
                  <a:pt x="661173" y="66160"/>
                </a:cubicBezTo>
                <a:cubicBezTo>
                  <a:pt x="661113" y="66763"/>
                  <a:pt x="661083" y="67246"/>
                  <a:pt x="661083" y="67608"/>
                </a:cubicBezTo>
                <a:cubicBezTo>
                  <a:pt x="661324" y="69055"/>
                  <a:pt x="661445" y="70262"/>
                  <a:pt x="661445" y="71227"/>
                </a:cubicBezTo>
                <a:lnTo>
                  <a:pt x="661445" y="73218"/>
                </a:lnTo>
                <a:lnTo>
                  <a:pt x="661445" y="75209"/>
                </a:lnTo>
                <a:cubicBezTo>
                  <a:pt x="661445" y="77260"/>
                  <a:pt x="661384" y="78768"/>
                  <a:pt x="661264" y="79733"/>
                </a:cubicBezTo>
                <a:cubicBezTo>
                  <a:pt x="661022" y="81181"/>
                  <a:pt x="660902" y="83292"/>
                  <a:pt x="660902" y="86067"/>
                </a:cubicBezTo>
                <a:lnTo>
                  <a:pt x="661083" y="92220"/>
                </a:lnTo>
                <a:cubicBezTo>
                  <a:pt x="661203" y="92703"/>
                  <a:pt x="661475" y="93065"/>
                  <a:pt x="661897" y="93306"/>
                </a:cubicBezTo>
                <a:cubicBezTo>
                  <a:pt x="662319" y="93547"/>
                  <a:pt x="662651" y="93728"/>
                  <a:pt x="662893" y="93849"/>
                </a:cubicBezTo>
                <a:lnTo>
                  <a:pt x="663074" y="92401"/>
                </a:lnTo>
                <a:cubicBezTo>
                  <a:pt x="663436" y="89747"/>
                  <a:pt x="664461" y="87696"/>
                  <a:pt x="666150" y="86248"/>
                </a:cubicBezTo>
                <a:cubicBezTo>
                  <a:pt x="668322" y="84076"/>
                  <a:pt x="669649" y="82809"/>
                  <a:pt x="670132" y="82448"/>
                </a:cubicBezTo>
                <a:lnTo>
                  <a:pt x="675380" y="77561"/>
                </a:lnTo>
                <a:cubicBezTo>
                  <a:pt x="675742" y="77199"/>
                  <a:pt x="675923" y="76958"/>
                  <a:pt x="675923" y="76837"/>
                </a:cubicBezTo>
                <a:lnTo>
                  <a:pt x="675923" y="76294"/>
                </a:lnTo>
                <a:cubicBezTo>
                  <a:pt x="675923" y="75812"/>
                  <a:pt x="676043" y="75299"/>
                  <a:pt x="676285" y="74756"/>
                </a:cubicBezTo>
                <a:cubicBezTo>
                  <a:pt x="676526" y="74213"/>
                  <a:pt x="676707" y="73761"/>
                  <a:pt x="676828" y="73399"/>
                </a:cubicBezTo>
                <a:lnTo>
                  <a:pt x="678637" y="72856"/>
                </a:lnTo>
                <a:cubicBezTo>
                  <a:pt x="678879" y="72735"/>
                  <a:pt x="679030" y="72584"/>
                  <a:pt x="679090" y="72403"/>
                </a:cubicBezTo>
                <a:cubicBezTo>
                  <a:pt x="679150" y="72222"/>
                  <a:pt x="679241" y="72072"/>
                  <a:pt x="679361" y="71951"/>
                </a:cubicBezTo>
                <a:cubicBezTo>
                  <a:pt x="679361" y="71830"/>
                  <a:pt x="679422" y="71800"/>
                  <a:pt x="679542" y="71860"/>
                </a:cubicBezTo>
                <a:cubicBezTo>
                  <a:pt x="679663" y="71921"/>
                  <a:pt x="679784" y="71891"/>
                  <a:pt x="679904" y="71770"/>
                </a:cubicBezTo>
                <a:cubicBezTo>
                  <a:pt x="680507" y="71167"/>
                  <a:pt x="680809" y="70805"/>
                  <a:pt x="680809" y="70684"/>
                </a:cubicBezTo>
                <a:cubicBezTo>
                  <a:pt x="680688" y="70322"/>
                  <a:pt x="680749" y="70051"/>
                  <a:pt x="680990" y="69870"/>
                </a:cubicBezTo>
                <a:cubicBezTo>
                  <a:pt x="681231" y="69689"/>
                  <a:pt x="681412" y="69538"/>
                  <a:pt x="681533" y="69417"/>
                </a:cubicBezTo>
                <a:cubicBezTo>
                  <a:pt x="681895" y="69176"/>
                  <a:pt x="682317" y="69297"/>
                  <a:pt x="682800" y="69779"/>
                </a:cubicBezTo>
                <a:lnTo>
                  <a:pt x="685514" y="71770"/>
                </a:lnTo>
                <a:cubicBezTo>
                  <a:pt x="686359" y="72373"/>
                  <a:pt x="686902" y="73399"/>
                  <a:pt x="687143" y="74847"/>
                </a:cubicBezTo>
                <a:cubicBezTo>
                  <a:pt x="687264" y="76053"/>
                  <a:pt x="687807" y="77018"/>
                  <a:pt x="688772" y="77742"/>
                </a:cubicBezTo>
                <a:cubicBezTo>
                  <a:pt x="690220" y="79431"/>
                  <a:pt x="690823" y="81120"/>
                  <a:pt x="690582" y="82809"/>
                </a:cubicBezTo>
                <a:cubicBezTo>
                  <a:pt x="690340" y="83775"/>
                  <a:pt x="689978" y="84438"/>
                  <a:pt x="689496" y="84800"/>
                </a:cubicBezTo>
                <a:cubicBezTo>
                  <a:pt x="687566" y="86489"/>
                  <a:pt x="685514" y="88178"/>
                  <a:pt x="683343" y="89867"/>
                </a:cubicBezTo>
                <a:cubicBezTo>
                  <a:pt x="683102" y="90109"/>
                  <a:pt x="682920" y="90229"/>
                  <a:pt x="682800" y="90229"/>
                </a:cubicBezTo>
                <a:lnTo>
                  <a:pt x="682438" y="90229"/>
                </a:lnTo>
                <a:cubicBezTo>
                  <a:pt x="681955" y="90229"/>
                  <a:pt x="681473" y="90410"/>
                  <a:pt x="680990" y="90772"/>
                </a:cubicBezTo>
                <a:cubicBezTo>
                  <a:pt x="680507" y="91134"/>
                  <a:pt x="680146" y="91376"/>
                  <a:pt x="679904" y="91496"/>
                </a:cubicBezTo>
                <a:cubicBezTo>
                  <a:pt x="679180" y="91738"/>
                  <a:pt x="678517" y="92009"/>
                  <a:pt x="677914" y="92311"/>
                </a:cubicBezTo>
                <a:cubicBezTo>
                  <a:pt x="677310" y="92612"/>
                  <a:pt x="676767" y="92884"/>
                  <a:pt x="676285" y="93125"/>
                </a:cubicBezTo>
                <a:cubicBezTo>
                  <a:pt x="675682" y="93366"/>
                  <a:pt x="675018" y="93608"/>
                  <a:pt x="674294" y="93849"/>
                </a:cubicBezTo>
                <a:lnTo>
                  <a:pt x="671941" y="94392"/>
                </a:lnTo>
                <a:cubicBezTo>
                  <a:pt x="671700" y="94392"/>
                  <a:pt x="670735" y="94693"/>
                  <a:pt x="669046" y="95297"/>
                </a:cubicBezTo>
                <a:cubicBezTo>
                  <a:pt x="668925" y="95417"/>
                  <a:pt x="668623" y="95478"/>
                  <a:pt x="668141" y="95478"/>
                </a:cubicBezTo>
                <a:cubicBezTo>
                  <a:pt x="667900" y="95598"/>
                  <a:pt x="667598" y="95659"/>
                  <a:pt x="667236" y="95659"/>
                </a:cubicBezTo>
                <a:lnTo>
                  <a:pt x="667236" y="96021"/>
                </a:lnTo>
                <a:lnTo>
                  <a:pt x="668322" y="96564"/>
                </a:lnTo>
                <a:cubicBezTo>
                  <a:pt x="669166" y="97046"/>
                  <a:pt x="669920" y="97499"/>
                  <a:pt x="670584" y="97921"/>
                </a:cubicBezTo>
                <a:cubicBezTo>
                  <a:pt x="671248" y="98343"/>
                  <a:pt x="671821" y="98675"/>
                  <a:pt x="672303" y="98916"/>
                </a:cubicBezTo>
                <a:cubicBezTo>
                  <a:pt x="672786" y="99158"/>
                  <a:pt x="673268" y="99369"/>
                  <a:pt x="673751" y="99550"/>
                </a:cubicBezTo>
                <a:cubicBezTo>
                  <a:pt x="674234" y="99731"/>
                  <a:pt x="674777" y="100002"/>
                  <a:pt x="675380" y="100364"/>
                </a:cubicBezTo>
                <a:lnTo>
                  <a:pt x="682438" y="104707"/>
                </a:lnTo>
                <a:lnTo>
                  <a:pt x="693115" y="112308"/>
                </a:lnTo>
                <a:cubicBezTo>
                  <a:pt x="695770" y="114118"/>
                  <a:pt x="697579" y="115264"/>
                  <a:pt x="698545" y="115747"/>
                </a:cubicBezTo>
                <a:cubicBezTo>
                  <a:pt x="701078" y="116953"/>
                  <a:pt x="704034" y="118281"/>
                  <a:pt x="707412" y="119728"/>
                </a:cubicBezTo>
                <a:lnTo>
                  <a:pt x="709946" y="120814"/>
                </a:lnTo>
                <a:cubicBezTo>
                  <a:pt x="710308" y="120935"/>
                  <a:pt x="711153" y="121176"/>
                  <a:pt x="712480" y="121538"/>
                </a:cubicBezTo>
                <a:lnTo>
                  <a:pt x="717547" y="122986"/>
                </a:lnTo>
                <a:cubicBezTo>
                  <a:pt x="719357" y="123589"/>
                  <a:pt x="721046" y="123891"/>
                  <a:pt x="722614" y="123891"/>
                </a:cubicBezTo>
                <a:cubicBezTo>
                  <a:pt x="724786" y="123891"/>
                  <a:pt x="726837" y="123529"/>
                  <a:pt x="728767" y="122805"/>
                </a:cubicBezTo>
                <a:cubicBezTo>
                  <a:pt x="729250" y="122684"/>
                  <a:pt x="729793" y="122413"/>
                  <a:pt x="730396" y="121991"/>
                </a:cubicBezTo>
                <a:cubicBezTo>
                  <a:pt x="731000" y="121568"/>
                  <a:pt x="731542" y="121236"/>
                  <a:pt x="732025" y="120995"/>
                </a:cubicBezTo>
                <a:cubicBezTo>
                  <a:pt x="731060" y="122202"/>
                  <a:pt x="730396" y="123167"/>
                  <a:pt x="730034" y="123891"/>
                </a:cubicBezTo>
                <a:cubicBezTo>
                  <a:pt x="729552" y="125097"/>
                  <a:pt x="728707" y="126183"/>
                  <a:pt x="727501" y="127148"/>
                </a:cubicBezTo>
                <a:cubicBezTo>
                  <a:pt x="727380" y="127148"/>
                  <a:pt x="727320" y="127329"/>
                  <a:pt x="727320" y="127691"/>
                </a:cubicBezTo>
                <a:cubicBezTo>
                  <a:pt x="727440" y="127812"/>
                  <a:pt x="727591" y="128114"/>
                  <a:pt x="727772" y="128596"/>
                </a:cubicBezTo>
                <a:cubicBezTo>
                  <a:pt x="727953" y="129079"/>
                  <a:pt x="728285" y="129380"/>
                  <a:pt x="728767" y="129501"/>
                </a:cubicBezTo>
                <a:cubicBezTo>
                  <a:pt x="728767" y="130587"/>
                  <a:pt x="728828" y="131431"/>
                  <a:pt x="728948" y="132035"/>
                </a:cubicBezTo>
                <a:cubicBezTo>
                  <a:pt x="728948" y="132397"/>
                  <a:pt x="729069" y="132578"/>
                  <a:pt x="729310" y="132578"/>
                </a:cubicBezTo>
                <a:cubicBezTo>
                  <a:pt x="729672" y="132819"/>
                  <a:pt x="729853" y="133090"/>
                  <a:pt x="729853" y="133392"/>
                </a:cubicBezTo>
                <a:cubicBezTo>
                  <a:pt x="729853" y="133694"/>
                  <a:pt x="729672" y="133905"/>
                  <a:pt x="729310" y="134025"/>
                </a:cubicBezTo>
                <a:cubicBezTo>
                  <a:pt x="728586" y="134267"/>
                  <a:pt x="728104" y="134387"/>
                  <a:pt x="727863" y="134387"/>
                </a:cubicBezTo>
                <a:cubicBezTo>
                  <a:pt x="727139" y="134629"/>
                  <a:pt x="726716" y="134870"/>
                  <a:pt x="726596" y="135111"/>
                </a:cubicBezTo>
                <a:cubicBezTo>
                  <a:pt x="726234" y="135714"/>
                  <a:pt x="726294" y="136076"/>
                  <a:pt x="726777" y="136197"/>
                </a:cubicBezTo>
                <a:cubicBezTo>
                  <a:pt x="727139" y="136438"/>
                  <a:pt x="727078" y="136740"/>
                  <a:pt x="726596" y="137102"/>
                </a:cubicBezTo>
                <a:lnTo>
                  <a:pt x="725148" y="138188"/>
                </a:lnTo>
                <a:cubicBezTo>
                  <a:pt x="725269" y="138308"/>
                  <a:pt x="725450" y="138580"/>
                  <a:pt x="725691" y="139002"/>
                </a:cubicBezTo>
                <a:cubicBezTo>
                  <a:pt x="725932" y="139424"/>
                  <a:pt x="726354" y="139515"/>
                  <a:pt x="726958" y="139274"/>
                </a:cubicBezTo>
                <a:lnTo>
                  <a:pt x="726777" y="139636"/>
                </a:lnTo>
                <a:lnTo>
                  <a:pt x="723157" y="139636"/>
                </a:lnTo>
                <a:lnTo>
                  <a:pt x="719900" y="139998"/>
                </a:lnTo>
                <a:cubicBezTo>
                  <a:pt x="719779" y="139998"/>
                  <a:pt x="719628" y="140088"/>
                  <a:pt x="719447" y="140269"/>
                </a:cubicBezTo>
                <a:cubicBezTo>
                  <a:pt x="719266" y="140450"/>
                  <a:pt x="719176" y="140601"/>
                  <a:pt x="719176" y="140721"/>
                </a:cubicBezTo>
                <a:lnTo>
                  <a:pt x="718452" y="141626"/>
                </a:lnTo>
                <a:lnTo>
                  <a:pt x="717185" y="142531"/>
                </a:lnTo>
                <a:cubicBezTo>
                  <a:pt x="716582" y="143134"/>
                  <a:pt x="716280" y="143557"/>
                  <a:pt x="716280" y="143798"/>
                </a:cubicBezTo>
                <a:lnTo>
                  <a:pt x="716280" y="144160"/>
                </a:lnTo>
                <a:cubicBezTo>
                  <a:pt x="716280" y="144401"/>
                  <a:pt x="716160" y="144673"/>
                  <a:pt x="715918" y="144974"/>
                </a:cubicBezTo>
                <a:cubicBezTo>
                  <a:pt x="715677" y="145276"/>
                  <a:pt x="715496" y="145608"/>
                  <a:pt x="715375" y="145970"/>
                </a:cubicBezTo>
                <a:cubicBezTo>
                  <a:pt x="715255" y="146573"/>
                  <a:pt x="714712" y="146875"/>
                  <a:pt x="713747" y="146875"/>
                </a:cubicBezTo>
                <a:cubicBezTo>
                  <a:pt x="713264" y="146995"/>
                  <a:pt x="712600" y="147056"/>
                  <a:pt x="711756" y="147056"/>
                </a:cubicBezTo>
                <a:cubicBezTo>
                  <a:pt x="710791" y="147056"/>
                  <a:pt x="710067" y="146935"/>
                  <a:pt x="709584" y="146694"/>
                </a:cubicBezTo>
                <a:cubicBezTo>
                  <a:pt x="708981" y="146573"/>
                  <a:pt x="708378" y="146452"/>
                  <a:pt x="707774" y="146332"/>
                </a:cubicBezTo>
                <a:cubicBezTo>
                  <a:pt x="707171" y="146211"/>
                  <a:pt x="706568" y="146090"/>
                  <a:pt x="705965" y="145970"/>
                </a:cubicBezTo>
                <a:cubicBezTo>
                  <a:pt x="705482" y="145970"/>
                  <a:pt x="704999" y="145849"/>
                  <a:pt x="704517" y="145608"/>
                </a:cubicBezTo>
                <a:cubicBezTo>
                  <a:pt x="700656" y="143677"/>
                  <a:pt x="697821" y="142169"/>
                  <a:pt x="696011" y="141083"/>
                </a:cubicBezTo>
                <a:cubicBezTo>
                  <a:pt x="695046" y="140480"/>
                  <a:pt x="694111" y="139786"/>
                  <a:pt x="693206" y="139002"/>
                </a:cubicBezTo>
                <a:cubicBezTo>
                  <a:pt x="692301" y="138218"/>
                  <a:pt x="691366" y="137524"/>
                  <a:pt x="690401" y="136921"/>
                </a:cubicBezTo>
                <a:cubicBezTo>
                  <a:pt x="689556" y="136318"/>
                  <a:pt x="688591" y="135714"/>
                  <a:pt x="687505" y="135111"/>
                </a:cubicBezTo>
                <a:lnTo>
                  <a:pt x="684067" y="132940"/>
                </a:lnTo>
                <a:cubicBezTo>
                  <a:pt x="683825" y="132819"/>
                  <a:pt x="683494" y="132668"/>
                  <a:pt x="683071" y="132487"/>
                </a:cubicBezTo>
                <a:cubicBezTo>
                  <a:pt x="682649" y="132306"/>
                  <a:pt x="682317" y="132095"/>
                  <a:pt x="682076" y="131854"/>
                </a:cubicBezTo>
                <a:cubicBezTo>
                  <a:pt x="681593" y="131492"/>
                  <a:pt x="681081" y="131039"/>
                  <a:pt x="680538" y="130496"/>
                </a:cubicBezTo>
                <a:cubicBezTo>
                  <a:pt x="679995" y="129953"/>
                  <a:pt x="679603" y="129501"/>
                  <a:pt x="679361" y="129139"/>
                </a:cubicBezTo>
                <a:cubicBezTo>
                  <a:pt x="679361" y="129139"/>
                  <a:pt x="678396" y="128174"/>
                  <a:pt x="676466" y="126243"/>
                </a:cubicBezTo>
                <a:lnTo>
                  <a:pt x="674113" y="123167"/>
                </a:lnTo>
                <a:lnTo>
                  <a:pt x="673570" y="122624"/>
                </a:lnTo>
                <a:lnTo>
                  <a:pt x="669589" y="117195"/>
                </a:lnTo>
                <a:lnTo>
                  <a:pt x="669408" y="116652"/>
                </a:lnTo>
                <a:cubicBezTo>
                  <a:pt x="669528" y="116410"/>
                  <a:pt x="669589" y="116049"/>
                  <a:pt x="669589" y="115566"/>
                </a:cubicBezTo>
                <a:cubicBezTo>
                  <a:pt x="669589" y="114721"/>
                  <a:pt x="669227" y="113817"/>
                  <a:pt x="668503" y="112851"/>
                </a:cubicBezTo>
                <a:lnTo>
                  <a:pt x="666512" y="109051"/>
                </a:lnTo>
                <a:lnTo>
                  <a:pt x="666331" y="108870"/>
                </a:lnTo>
                <a:lnTo>
                  <a:pt x="664340" y="106155"/>
                </a:lnTo>
                <a:cubicBezTo>
                  <a:pt x="664340" y="107241"/>
                  <a:pt x="664823" y="108749"/>
                  <a:pt x="665788" y="110680"/>
                </a:cubicBezTo>
                <a:lnTo>
                  <a:pt x="665607" y="110680"/>
                </a:lnTo>
                <a:cubicBezTo>
                  <a:pt x="665366" y="110438"/>
                  <a:pt x="665245" y="110257"/>
                  <a:pt x="665245" y="110137"/>
                </a:cubicBezTo>
                <a:cubicBezTo>
                  <a:pt x="665245" y="110016"/>
                  <a:pt x="665125" y="109805"/>
                  <a:pt x="664883" y="109503"/>
                </a:cubicBezTo>
                <a:cubicBezTo>
                  <a:pt x="664642" y="109202"/>
                  <a:pt x="664280" y="109171"/>
                  <a:pt x="663797" y="109413"/>
                </a:cubicBezTo>
                <a:cubicBezTo>
                  <a:pt x="663677" y="109413"/>
                  <a:pt x="663496" y="109292"/>
                  <a:pt x="663254" y="109051"/>
                </a:cubicBezTo>
                <a:cubicBezTo>
                  <a:pt x="663013" y="108810"/>
                  <a:pt x="662832" y="108568"/>
                  <a:pt x="662712" y="108327"/>
                </a:cubicBezTo>
                <a:cubicBezTo>
                  <a:pt x="662591" y="108086"/>
                  <a:pt x="662591" y="107844"/>
                  <a:pt x="662712" y="107603"/>
                </a:cubicBezTo>
                <a:cubicBezTo>
                  <a:pt x="662832" y="107362"/>
                  <a:pt x="663074" y="107181"/>
                  <a:pt x="663436" y="107060"/>
                </a:cubicBezTo>
                <a:cubicBezTo>
                  <a:pt x="663315" y="106939"/>
                  <a:pt x="663194" y="106698"/>
                  <a:pt x="663074" y="106336"/>
                </a:cubicBezTo>
                <a:cubicBezTo>
                  <a:pt x="662953" y="105974"/>
                  <a:pt x="662651" y="105854"/>
                  <a:pt x="662169" y="105974"/>
                </a:cubicBezTo>
                <a:cubicBezTo>
                  <a:pt x="662048" y="105854"/>
                  <a:pt x="661988" y="105612"/>
                  <a:pt x="661988" y="105250"/>
                </a:cubicBezTo>
                <a:cubicBezTo>
                  <a:pt x="661988" y="105130"/>
                  <a:pt x="662018" y="104858"/>
                  <a:pt x="662078" y="104436"/>
                </a:cubicBezTo>
                <a:cubicBezTo>
                  <a:pt x="662138" y="104014"/>
                  <a:pt x="661867" y="103682"/>
                  <a:pt x="661264" y="103441"/>
                </a:cubicBezTo>
                <a:lnTo>
                  <a:pt x="661264" y="104345"/>
                </a:lnTo>
                <a:lnTo>
                  <a:pt x="661264" y="107603"/>
                </a:lnTo>
                <a:lnTo>
                  <a:pt x="660902" y="110680"/>
                </a:lnTo>
                <a:cubicBezTo>
                  <a:pt x="660540" y="112248"/>
                  <a:pt x="660359" y="114721"/>
                  <a:pt x="660359" y="118100"/>
                </a:cubicBezTo>
                <a:lnTo>
                  <a:pt x="660359" y="120995"/>
                </a:lnTo>
                <a:cubicBezTo>
                  <a:pt x="660359" y="122202"/>
                  <a:pt x="660238" y="123891"/>
                  <a:pt x="659997" y="126062"/>
                </a:cubicBezTo>
                <a:lnTo>
                  <a:pt x="659997" y="128777"/>
                </a:lnTo>
                <a:cubicBezTo>
                  <a:pt x="659997" y="129742"/>
                  <a:pt x="659937" y="130466"/>
                  <a:pt x="659816" y="130949"/>
                </a:cubicBezTo>
                <a:cubicBezTo>
                  <a:pt x="659816" y="133121"/>
                  <a:pt x="659695" y="136499"/>
                  <a:pt x="659454" y="141083"/>
                </a:cubicBezTo>
                <a:cubicBezTo>
                  <a:pt x="659454" y="143014"/>
                  <a:pt x="659273" y="144884"/>
                  <a:pt x="658911" y="146694"/>
                </a:cubicBezTo>
                <a:cubicBezTo>
                  <a:pt x="658911" y="146935"/>
                  <a:pt x="658851" y="147508"/>
                  <a:pt x="658730" y="148413"/>
                </a:cubicBezTo>
                <a:cubicBezTo>
                  <a:pt x="658610" y="149318"/>
                  <a:pt x="658308" y="150072"/>
                  <a:pt x="657825" y="150675"/>
                </a:cubicBezTo>
                <a:cubicBezTo>
                  <a:pt x="657343" y="151158"/>
                  <a:pt x="657041" y="151520"/>
                  <a:pt x="656920" y="151761"/>
                </a:cubicBezTo>
                <a:lnTo>
                  <a:pt x="656016" y="151037"/>
                </a:lnTo>
                <a:cubicBezTo>
                  <a:pt x="656016" y="151037"/>
                  <a:pt x="655774" y="151278"/>
                  <a:pt x="655292" y="151761"/>
                </a:cubicBezTo>
                <a:cubicBezTo>
                  <a:pt x="654809" y="151399"/>
                  <a:pt x="654326" y="151580"/>
                  <a:pt x="653844" y="152304"/>
                </a:cubicBezTo>
                <a:lnTo>
                  <a:pt x="653120" y="153390"/>
                </a:lnTo>
                <a:lnTo>
                  <a:pt x="652758" y="153209"/>
                </a:lnTo>
                <a:lnTo>
                  <a:pt x="653120" y="151942"/>
                </a:lnTo>
                <a:lnTo>
                  <a:pt x="652758" y="152123"/>
                </a:lnTo>
                <a:cubicBezTo>
                  <a:pt x="652396" y="152967"/>
                  <a:pt x="651672" y="153269"/>
                  <a:pt x="650586" y="153028"/>
                </a:cubicBezTo>
                <a:cubicBezTo>
                  <a:pt x="650466" y="153028"/>
                  <a:pt x="650345" y="153088"/>
                  <a:pt x="650224" y="153209"/>
                </a:cubicBezTo>
                <a:cubicBezTo>
                  <a:pt x="650104" y="153329"/>
                  <a:pt x="650043" y="153510"/>
                  <a:pt x="650043" y="153752"/>
                </a:cubicBezTo>
                <a:lnTo>
                  <a:pt x="649681" y="155199"/>
                </a:lnTo>
                <a:cubicBezTo>
                  <a:pt x="649681" y="155320"/>
                  <a:pt x="649561" y="155501"/>
                  <a:pt x="649319" y="155742"/>
                </a:cubicBezTo>
                <a:cubicBezTo>
                  <a:pt x="649319" y="155622"/>
                  <a:pt x="649259" y="155531"/>
                  <a:pt x="649138" y="155471"/>
                </a:cubicBezTo>
                <a:cubicBezTo>
                  <a:pt x="649018" y="155411"/>
                  <a:pt x="648958" y="155320"/>
                  <a:pt x="648958" y="155199"/>
                </a:cubicBezTo>
                <a:lnTo>
                  <a:pt x="648958" y="154114"/>
                </a:lnTo>
                <a:cubicBezTo>
                  <a:pt x="648113" y="154355"/>
                  <a:pt x="647691" y="154053"/>
                  <a:pt x="647691" y="153209"/>
                </a:cubicBezTo>
                <a:cubicBezTo>
                  <a:pt x="647087" y="154053"/>
                  <a:pt x="646786" y="154536"/>
                  <a:pt x="646786" y="154657"/>
                </a:cubicBezTo>
                <a:cubicBezTo>
                  <a:pt x="646665" y="155260"/>
                  <a:pt x="646183" y="155561"/>
                  <a:pt x="645338" y="155561"/>
                </a:cubicBezTo>
                <a:cubicBezTo>
                  <a:pt x="644976" y="155561"/>
                  <a:pt x="644765" y="155411"/>
                  <a:pt x="644705" y="155109"/>
                </a:cubicBezTo>
                <a:cubicBezTo>
                  <a:pt x="644644" y="154807"/>
                  <a:pt x="644614" y="154596"/>
                  <a:pt x="644614" y="154476"/>
                </a:cubicBezTo>
                <a:cubicBezTo>
                  <a:pt x="644373" y="153510"/>
                  <a:pt x="643830" y="153390"/>
                  <a:pt x="642985" y="154114"/>
                </a:cubicBezTo>
                <a:lnTo>
                  <a:pt x="642442" y="152666"/>
                </a:lnTo>
                <a:cubicBezTo>
                  <a:pt x="642442" y="152545"/>
                  <a:pt x="642382" y="152364"/>
                  <a:pt x="642261" y="152123"/>
                </a:cubicBezTo>
                <a:cubicBezTo>
                  <a:pt x="642141" y="151882"/>
                  <a:pt x="641900" y="151761"/>
                  <a:pt x="641538" y="151761"/>
                </a:cubicBezTo>
                <a:cubicBezTo>
                  <a:pt x="641417" y="151882"/>
                  <a:pt x="641296" y="151851"/>
                  <a:pt x="641176" y="151670"/>
                </a:cubicBezTo>
                <a:cubicBezTo>
                  <a:pt x="641055" y="151489"/>
                  <a:pt x="640995" y="151339"/>
                  <a:pt x="640995" y="151218"/>
                </a:cubicBezTo>
                <a:cubicBezTo>
                  <a:pt x="640753" y="150012"/>
                  <a:pt x="640633" y="149107"/>
                  <a:pt x="640633" y="148503"/>
                </a:cubicBezTo>
                <a:cubicBezTo>
                  <a:pt x="640633" y="146694"/>
                  <a:pt x="640271" y="144944"/>
                  <a:pt x="639547" y="143255"/>
                </a:cubicBezTo>
                <a:cubicBezTo>
                  <a:pt x="639547" y="143134"/>
                  <a:pt x="639517" y="143044"/>
                  <a:pt x="639456" y="142984"/>
                </a:cubicBezTo>
                <a:cubicBezTo>
                  <a:pt x="639396" y="142923"/>
                  <a:pt x="639426" y="142833"/>
                  <a:pt x="639547" y="142712"/>
                </a:cubicBezTo>
                <a:cubicBezTo>
                  <a:pt x="639788" y="142350"/>
                  <a:pt x="639909" y="141807"/>
                  <a:pt x="639909" y="141083"/>
                </a:cubicBezTo>
                <a:cubicBezTo>
                  <a:pt x="639909" y="140601"/>
                  <a:pt x="639667" y="139756"/>
                  <a:pt x="639185" y="138550"/>
                </a:cubicBezTo>
                <a:cubicBezTo>
                  <a:pt x="638823" y="137705"/>
                  <a:pt x="638763" y="136921"/>
                  <a:pt x="639004" y="136197"/>
                </a:cubicBezTo>
                <a:cubicBezTo>
                  <a:pt x="639124" y="135835"/>
                  <a:pt x="639185" y="135232"/>
                  <a:pt x="639185" y="134387"/>
                </a:cubicBezTo>
                <a:cubicBezTo>
                  <a:pt x="639185" y="133784"/>
                  <a:pt x="639064" y="132879"/>
                  <a:pt x="638823" y="131673"/>
                </a:cubicBezTo>
                <a:cubicBezTo>
                  <a:pt x="638823" y="131190"/>
                  <a:pt x="639064" y="130949"/>
                  <a:pt x="639547" y="130949"/>
                </a:cubicBezTo>
                <a:cubicBezTo>
                  <a:pt x="640029" y="131673"/>
                  <a:pt x="640331" y="132216"/>
                  <a:pt x="640452" y="132578"/>
                </a:cubicBezTo>
                <a:lnTo>
                  <a:pt x="640814" y="132578"/>
                </a:lnTo>
                <a:lnTo>
                  <a:pt x="640995" y="131673"/>
                </a:lnTo>
                <a:cubicBezTo>
                  <a:pt x="640995" y="129139"/>
                  <a:pt x="641115" y="125339"/>
                  <a:pt x="641357" y="120271"/>
                </a:cubicBezTo>
                <a:cubicBezTo>
                  <a:pt x="641357" y="118703"/>
                  <a:pt x="641477" y="116230"/>
                  <a:pt x="641718" y="112851"/>
                </a:cubicBezTo>
                <a:lnTo>
                  <a:pt x="641900" y="106336"/>
                </a:lnTo>
                <a:lnTo>
                  <a:pt x="642442" y="97468"/>
                </a:lnTo>
                <a:cubicBezTo>
                  <a:pt x="642684" y="92884"/>
                  <a:pt x="642804" y="89445"/>
                  <a:pt x="642804" y="87153"/>
                </a:cubicBezTo>
                <a:cubicBezTo>
                  <a:pt x="642925" y="84619"/>
                  <a:pt x="642985" y="80758"/>
                  <a:pt x="642985" y="75570"/>
                </a:cubicBezTo>
                <a:cubicBezTo>
                  <a:pt x="642985" y="74726"/>
                  <a:pt x="642925" y="74032"/>
                  <a:pt x="642804" y="73489"/>
                </a:cubicBezTo>
                <a:cubicBezTo>
                  <a:pt x="642684" y="72946"/>
                  <a:pt x="642563" y="72434"/>
                  <a:pt x="642442" y="71951"/>
                </a:cubicBezTo>
                <a:lnTo>
                  <a:pt x="642080" y="71951"/>
                </a:lnTo>
                <a:cubicBezTo>
                  <a:pt x="641960" y="72072"/>
                  <a:pt x="641839" y="72222"/>
                  <a:pt x="641718" y="72403"/>
                </a:cubicBezTo>
                <a:cubicBezTo>
                  <a:pt x="641598" y="72584"/>
                  <a:pt x="641538" y="72735"/>
                  <a:pt x="641538" y="72856"/>
                </a:cubicBezTo>
                <a:lnTo>
                  <a:pt x="642261" y="63445"/>
                </a:lnTo>
                <a:cubicBezTo>
                  <a:pt x="642261" y="61394"/>
                  <a:pt x="642201" y="59886"/>
                  <a:pt x="642080" y="58921"/>
                </a:cubicBezTo>
                <a:cubicBezTo>
                  <a:pt x="642080" y="58800"/>
                  <a:pt x="641960" y="58679"/>
                  <a:pt x="641718" y="58559"/>
                </a:cubicBezTo>
                <a:cubicBezTo>
                  <a:pt x="641477" y="58438"/>
                  <a:pt x="641296" y="58378"/>
                  <a:pt x="641176" y="58378"/>
                </a:cubicBezTo>
                <a:lnTo>
                  <a:pt x="640452" y="58378"/>
                </a:lnTo>
                <a:cubicBezTo>
                  <a:pt x="639728" y="58378"/>
                  <a:pt x="638883" y="58257"/>
                  <a:pt x="637918" y="58016"/>
                </a:cubicBezTo>
                <a:cubicBezTo>
                  <a:pt x="636953" y="57775"/>
                  <a:pt x="636229" y="57594"/>
                  <a:pt x="635746" y="57473"/>
                </a:cubicBezTo>
                <a:cubicBezTo>
                  <a:pt x="635626" y="57473"/>
                  <a:pt x="635445" y="57382"/>
                  <a:pt x="635203" y="57202"/>
                </a:cubicBezTo>
                <a:cubicBezTo>
                  <a:pt x="634962" y="57021"/>
                  <a:pt x="634781" y="56870"/>
                  <a:pt x="634660" y="56749"/>
                </a:cubicBezTo>
                <a:cubicBezTo>
                  <a:pt x="633575" y="56266"/>
                  <a:pt x="632338" y="55935"/>
                  <a:pt x="630950" y="55754"/>
                </a:cubicBezTo>
                <a:cubicBezTo>
                  <a:pt x="629563" y="55573"/>
                  <a:pt x="628568" y="55422"/>
                  <a:pt x="627964" y="55301"/>
                </a:cubicBezTo>
                <a:cubicBezTo>
                  <a:pt x="627482" y="55181"/>
                  <a:pt x="626758" y="55120"/>
                  <a:pt x="625793" y="55120"/>
                </a:cubicBezTo>
                <a:cubicBezTo>
                  <a:pt x="624707" y="55120"/>
                  <a:pt x="623078" y="55241"/>
                  <a:pt x="620906" y="55482"/>
                </a:cubicBezTo>
                <a:cubicBezTo>
                  <a:pt x="620544" y="55603"/>
                  <a:pt x="620182" y="55633"/>
                  <a:pt x="619820" y="55573"/>
                </a:cubicBezTo>
                <a:cubicBezTo>
                  <a:pt x="619459" y="55512"/>
                  <a:pt x="619157" y="55543"/>
                  <a:pt x="618916" y="55663"/>
                </a:cubicBezTo>
                <a:lnTo>
                  <a:pt x="615658" y="57473"/>
                </a:lnTo>
                <a:cubicBezTo>
                  <a:pt x="615296" y="57714"/>
                  <a:pt x="614753" y="57956"/>
                  <a:pt x="614029" y="58197"/>
                </a:cubicBezTo>
                <a:lnTo>
                  <a:pt x="611315" y="59283"/>
                </a:lnTo>
                <a:cubicBezTo>
                  <a:pt x="610953" y="59283"/>
                  <a:pt x="610350" y="59373"/>
                  <a:pt x="609505" y="59554"/>
                </a:cubicBezTo>
                <a:cubicBezTo>
                  <a:pt x="608660" y="59735"/>
                  <a:pt x="607936" y="59826"/>
                  <a:pt x="607333" y="59826"/>
                </a:cubicBezTo>
                <a:cubicBezTo>
                  <a:pt x="603472" y="59826"/>
                  <a:pt x="600336" y="60550"/>
                  <a:pt x="597923" y="61997"/>
                </a:cubicBezTo>
                <a:cubicBezTo>
                  <a:pt x="597561" y="62239"/>
                  <a:pt x="597078" y="62420"/>
                  <a:pt x="596475" y="62540"/>
                </a:cubicBezTo>
                <a:cubicBezTo>
                  <a:pt x="595872" y="62661"/>
                  <a:pt x="595449" y="62721"/>
                  <a:pt x="595208" y="62721"/>
                </a:cubicBezTo>
                <a:lnTo>
                  <a:pt x="593760" y="63264"/>
                </a:lnTo>
                <a:cubicBezTo>
                  <a:pt x="593278" y="63264"/>
                  <a:pt x="592916" y="63204"/>
                  <a:pt x="592674" y="63083"/>
                </a:cubicBezTo>
                <a:cubicBezTo>
                  <a:pt x="592554" y="63083"/>
                  <a:pt x="592342" y="62993"/>
                  <a:pt x="592041" y="62812"/>
                </a:cubicBezTo>
                <a:cubicBezTo>
                  <a:pt x="591739" y="62631"/>
                  <a:pt x="591528" y="62601"/>
                  <a:pt x="591407" y="62721"/>
                </a:cubicBezTo>
                <a:lnTo>
                  <a:pt x="591046" y="62721"/>
                </a:lnTo>
                <a:cubicBezTo>
                  <a:pt x="590442" y="62721"/>
                  <a:pt x="589779" y="62480"/>
                  <a:pt x="589055" y="61997"/>
                </a:cubicBezTo>
                <a:cubicBezTo>
                  <a:pt x="588331" y="61635"/>
                  <a:pt x="587728" y="61756"/>
                  <a:pt x="587245" y="62359"/>
                </a:cubicBezTo>
                <a:lnTo>
                  <a:pt x="587245" y="62540"/>
                </a:lnTo>
                <a:cubicBezTo>
                  <a:pt x="586883" y="63144"/>
                  <a:pt x="586400" y="63264"/>
                  <a:pt x="585797" y="62902"/>
                </a:cubicBezTo>
                <a:cubicBezTo>
                  <a:pt x="585677" y="62782"/>
                  <a:pt x="585646" y="62601"/>
                  <a:pt x="585707" y="62359"/>
                </a:cubicBezTo>
                <a:cubicBezTo>
                  <a:pt x="585767" y="62118"/>
                  <a:pt x="585797" y="61937"/>
                  <a:pt x="585797" y="61816"/>
                </a:cubicBezTo>
                <a:cubicBezTo>
                  <a:pt x="584953" y="61816"/>
                  <a:pt x="584410" y="61424"/>
                  <a:pt x="584168" y="60640"/>
                </a:cubicBezTo>
                <a:cubicBezTo>
                  <a:pt x="583927" y="59856"/>
                  <a:pt x="583746" y="59343"/>
                  <a:pt x="583626" y="59102"/>
                </a:cubicBezTo>
                <a:lnTo>
                  <a:pt x="582721" y="58016"/>
                </a:lnTo>
                <a:cubicBezTo>
                  <a:pt x="581876" y="57171"/>
                  <a:pt x="581454" y="56749"/>
                  <a:pt x="581454" y="56749"/>
                </a:cubicBezTo>
                <a:lnTo>
                  <a:pt x="580730" y="57292"/>
                </a:lnTo>
                <a:lnTo>
                  <a:pt x="580549" y="57111"/>
                </a:lnTo>
                <a:lnTo>
                  <a:pt x="581092" y="56568"/>
                </a:lnTo>
                <a:cubicBezTo>
                  <a:pt x="581574" y="56327"/>
                  <a:pt x="581695" y="56025"/>
                  <a:pt x="581454" y="55663"/>
                </a:cubicBezTo>
                <a:cubicBezTo>
                  <a:pt x="580971" y="55663"/>
                  <a:pt x="580670" y="55724"/>
                  <a:pt x="580549" y="55844"/>
                </a:cubicBezTo>
                <a:cubicBezTo>
                  <a:pt x="580428" y="55844"/>
                  <a:pt x="580247" y="55965"/>
                  <a:pt x="580006" y="56206"/>
                </a:cubicBezTo>
                <a:lnTo>
                  <a:pt x="578739" y="53672"/>
                </a:lnTo>
                <a:lnTo>
                  <a:pt x="578015" y="53130"/>
                </a:lnTo>
                <a:cubicBezTo>
                  <a:pt x="577412" y="53130"/>
                  <a:pt x="577110" y="52707"/>
                  <a:pt x="577110" y="51863"/>
                </a:cubicBezTo>
                <a:lnTo>
                  <a:pt x="577110" y="51501"/>
                </a:lnTo>
                <a:cubicBezTo>
                  <a:pt x="577110" y="51139"/>
                  <a:pt x="576960" y="50717"/>
                  <a:pt x="576658" y="50234"/>
                </a:cubicBezTo>
                <a:cubicBezTo>
                  <a:pt x="576356" y="49751"/>
                  <a:pt x="576145" y="49329"/>
                  <a:pt x="576025" y="48967"/>
                </a:cubicBezTo>
                <a:cubicBezTo>
                  <a:pt x="575180" y="48605"/>
                  <a:pt x="574758" y="48062"/>
                  <a:pt x="574758" y="47338"/>
                </a:cubicBezTo>
                <a:cubicBezTo>
                  <a:pt x="574758" y="47097"/>
                  <a:pt x="574818" y="46795"/>
                  <a:pt x="574939" y="46433"/>
                </a:cubicBezTo>
                <a:cubicBezTo>
                  <a:pt x="575059" y="46072"/>
                  <a:pt x="575120" y="45770"/>
                  <a:pt x="575120" y="45529"/>
                </a:cubicBezTo>
                <a:cubicBezTo>
                  <a:pt x="575120" y="45046"/>
                  <a:pt x="574999" y="44624"/>
                  <a:pt x="574758" y="44262"/>
                </a:cubicBezTo>
                <a:cubicBezTo>
                  <a:pt x="574516" y="43900"/>
                  <a:pt x="574154" y="43659"/>
                  <a:pt x="573672" y="43538"/>
                </a:cubicBezTo>
                <a:cubicBezTo>
                  <a:pt x="573551" y="43538"/>
                  <a:pt x="573461" y="43478"/>
                  <a:pt x="573400" y="43357"/>
                </a:cubicBezTo>
                <a:cubicBezTo>
                  <a:pt x="573340" y="43236"/>
                  <a:pt x="573310" y="43116"/>
                  <a:pt x="573310" y="42995"/>
                </a:cubicBezTo>
                <a:cubicBezTo>
                  <a:pt x="573551" y="42754"/>
                  <a:pt x="573672" y="42452"/>
                  <a:pt x="573672" y="42090"/>
                </a:cubicBezTo>
                <a:cubicBezTo>
                  <a:pt x="573672" y="41728"/>
                  <a:pt x="573581" y="41396"/>
                  <a:pt x="573400" y="41095"/>
                </a:cubicBezTo>
                <a:cubicBezTo>
                  <a:pt x="573219" y="40793"/>
                  <a:pt x="573069" y="40522"/>
                  <a:pt x="572948" y="40280"/>
                </a:cubicBezTo>
                <a:lnTo>
                  <a:pt x="570776" y="37204"/>
                </a:lnTo>
                <a:cubicBezTo>
                  <a:pt x="570535" y="36721"/>
                  <a:pt x="570414" y="36359"/>
                  <a:pt x="570414" y="36118"/>
                </a:cubicBezTo>
                <a:cubicBezTo>
                  <a:pt x="570414" y="35394"/>
                  <a:pt x="570716" y="34730"/>
                  <a:pt x="571319" y="34127"/>
                </a:cubicBezTo>
                <a:cubicBezTo>
                  <a:pt x="571681" y="33886"/>
                  <a:pt x="572164" y="33645"/>
                  <a:pt x="572767" y="33403"/>
                </a:cubicBezTo>
                <a:cubicBezTo>
                  <a:pt x="573370" y="33162"/>
                  <a:pt x="573792" y="32921"/>
                  <a:pt x="574034" y="32679"/>
                </a:cubicBezTo>
                <a:cubicBezTo>
                  <a:pt x="574758" y="32197"/>
                  <a:pt x="575632" y="31895"/>
                  <a:pt x="576658" y="31775"/>
                </a:cubicBezTo>
                <a:cubicBezTo>
                  <a:pt x="577684" y="31654"/>
                  <a:pt x="578438" y="31533"/>
                  <a:pt x="578920" y="31413"/>
                </a:cubicBezTo>
                <a:lnTo>
                  <a:pt x="579101" y="31413"/>
                </a:lnTo>
                <a:cubicBezTo>
                  <a:pt x="579222" y="31413"/>
                  <a:pt x="579825" y="31594"/>
                  <a:pt x="580911" y="31955"/>
                </a:cubicBezTo>
                <a:cubicBezTo>
                  <a:pt x="580911" y="31955"/>
                  <a:pt x="580941" y="31986"/>
                  <a:pt x="581001" y="32046"/>
                </a:cubicBezTo>
                <a:cubicBezTo>
                  <a:pt x="581062" y="32106"/>
                  <a:pt x="581092" y="32136"/>
                  <a:pt x="581092" y="32136"/>
                </a:cubicBezTo>
                <a:cubicBezTo>
                  <a:pt x="581454" y="32257"/>
                  <a:pt x="581997" y="32529"/>
                  <a:pt x="582721" y="32951"/>
                </a:cubicBezTo>
                <a:cubicBezTo>
                  <a:pt x="583445" y="33373"/>
                  <a:pt x="584168" y="33584"/>
                  <a:pt x="584892" y="33584"/>
                </a:cubicBezTo>
                <a:cubicBezTo>
                  <a:pt x="586823" y="33584"/>
                  <a:pt x="589839" y="33464"/>
                  <a:pt x="593941" y="33222"/>
                </a:cubicBezTo>
                <a:lnTo>
                  <a:pt x="601180" y="32498"/>
                </a:lnTo>
                <a:cubicBezTo>
                  <a:pt x="606609" y="32016"/>
                  <a:pt x="610530" y="31714"/>
                  <a:pt x="612944" y="31594"/>
                </a:cubicBezTo>
                <a:cubicBezTo>
                  <a:pt x="614150" y="31473"/>
                  <a:pt x="615899" y="31413"/>
                  <a:pt x="618192" y="31413"/>
                </a:cubicBezTo>
                <a:lnTo>
                  <a:pt x="631222" y="31594"/>
                </a:lnTo>
                <a:lnTo>
                  <a:pt x="642442" y="31594"/>
                </a:lnTo>
                <a:cubicBezTo>
                  <a:pt x="642201" y="30628"/>
                  <a:pt x="642080" y="30085"/>
                  <a:pt x="642080" y="29965"/>
                </a:cubicBezTo>
                <a:cubicBezTo>
                  <a:pt x="642080" y="29723"/>
                  <a:pt x="642080" y="29452"/>
                  <a:pt x="642080" y="29150"/>
                </a:cubicBezTo>
                <a:cubicBezTo>
                  <a:pt x="642080" y="28849"/>
                  <a:pt x="641960" y="28638"/>
                  <a:pt x="641718" y="28517"/>
                </a:cubicBezTo>
                <a:cubicBezTo>
                  <a:pt x="641598" y="28517"/>
                  <a:pt x="641658" y="28215"/>
                  <a:pt x="641900" y="27612"/>
                </a:cubicBezTo>
                <a:cubicBezTo>
                  <a:pt x="642744" y="25682"/>
                  <a:pt x="643166" y="24113"/>
                  <a:pt x="643166" y="22907"/>
                </a:cubicBezTo>
                <a:lnTo>
                  <a:pt x="643166" y="21097"/>
                </a:lnTo>
                <a:cubicBezTo>
                  <a:pt x="643166" y="20252"/>
                  <a:pt x="643347" y="19649"/>
                  <a:pt x="643709" y="19287"/>
                </a:cubicBezTo>
                <a:cubicBezTo>
                  <a:pt x="643709" y="18925"/>
                  <a:pt x="643649" y="18684"/>
                  <a:pt x="643528" y="18563"/>
                </a:cubicBezTo>
                <a:cubicBezTo>
                  <a:pt x="642925" y="17116"/>
                  <a:pt x="642623" y="15849"/>
                  <a:pt x="642623" y="14763"/>
                </a:cubicBezTo>
                <a:cubicBezTo>
                  <a:pt x="642623" y="14039"/>
                  <a:pt x="642684" y="13496"/>
                  <a:pt x="642804" y="13134"/>
                </a:cubicBezTo>
                <a:cubicBezTo>
                  <a:pt x="642925" y="12893"/>
                  <a:pt x="642985" y="12561"/>
                  <a:pt x="642985" y="12139"/>
                </a:cubicBezTo>
                <a:cubicBezTo>
                  <a:pt x="642985" y="11716"/>
                  <a:pt x="642985" y="11385"/>
                  <a:pt x="642985" y="11143"/>
                </a:cubicBezTo>
                <a:cubicBezTo>
                  <a:pt x="642985" y="10661"/>
                  <a:pt x="643076" y="10208"/>
                  <a:pt x="643257" y="9786"/>
                </a:cubicBezTo>
                <a:cubicBezTo>
                  <a:pt x="643438" y="9364"/>
                  <a:pt x="643589" y="8972"/>
                  <a:pt x="643709" y="8610"/>
                </a:cubicBezTo>
                <a:cubicBezTo>
                  <a:pt x="643950" y="7886"/>
                  <a:pt x="644071" y="7403"/>
                  <a:pt x="644071" y="7162"/>
                </a:cubicBezTo>
                <a:cubicBezTo>
                  <a:pt x="644192" y="6921"/>
                  <a:pt x="644312" y="6529"/>
                  <a:pt x="644433" y="5986"/>
                </a:cubicBezTo>
                <a:cubicBezTo>
                  <a:pt x="644554" y="5443"/>
                  <a:pt x="644735" y="4960"/>
                  <a:pt x="644976" y="4538"/>
                </a:cubicBezTo>
                <a:cubicBezTo>
                  <a:pt x="645217" y="4116"/>
                  <a:pt x="645640" y="3844"/>
                  <a:pt x="646243" y="3723"/>
                </a:cubicBezTo>
                <a:cubicBezTo>
                  <a:pt x="646605" y="3723"/>
                  <a:pt x="646786" y="3603"/>
                  <a:pt x="646786" y="3361"/>
                </a:cubicBezTo>
                <a:cubicBezTo>
                  <a:pt x="647027" y="2517"/>
                  <a:pt x="647540" y="2034"/>
                  <a:pt x="648324" y="1914"/>
                </a:cubicBezTo>
                <a:cubicBezTo>
                  <a:pt x="649108" y="1793"/>
                  <a:pt x="649621" y="1672"/>
                  <a:pt x="649862" y="1552"/>
                </a:cubicBezTo>
                <a:lnTo>
                  <a:pt x="650224" y="1733"/>
                </a:lnTo>
                <a:cubicBezTo>
                  <a:pt x="650828" y="1371"/>
                  <a:pt x="651310" y="1190"/>
                  <a:pt x="651672" y="1190"/>
                </a:cubicBezTo>
                <a:close/>
                <a:moveTo>
                  <a:pt x="825046" y="466"/>
                </a:moveTo>
                <a:cubicBezTo>
                  <a:pt x="825529" y="466"/>
                  <a:pt x="826072" y="647"/>
                  <a:pt x="826675" y="1009"/>
                </a:cubicBezTo>
                <a:cubicBezTo>
                  <a:pt x="827640" y="1491"/>
                  <a:pt x="828364" y="1733"/>
                  <a:pt x="828847" y="1733"/>
                </a:cubicBezTo>
                <a:cubicBezTo>
                  <a:pt x="829329" y="1733"/>
                  <a:pt x="829752" y="1612"/>
                  <a:pt x="830113" y="1371"/>
                </a:cubicBezTo>
                <a:cubicBezTo>
                  <a:pt x="830475" y="1129"/>
                  <a:pt x="830837" y="1129"/>
                  <a:pt x="831199" y="1371"/>
                </a:cubicBezTo>
                <a:cubicBezTo>
                  <a:pt x="833854" y="2698"/>
                  <a:pt x="835784" y="3603"/>
                  <a:pt x="836990" y="4085"/>
                </a:cubicBezTo>
                <a:lnTo>
                  <a:pt x="837534" y="4809"/>
                </a:lnTo>
                <a:lnTo>
                  <a:pt x="838438" y="6619"/>
                </a:lnTo>
                <a:cubicBezTo>
                  <a:pt x="838438" y="6740"/>
                  <a:pt x="838468" y="6830"/>
                  <a:pt x="838529" y="6890"/>
                </a:cubicBezTo>
                <a:cubicBezTo>
                  <a:pt x="838589" y="6951"/>
                  <a:pt x="838559" y="7041"/>
                  <a:pt x="838438" y="7162"/>
                </a:cubicBezTo>
                <a:lnTo>
                  <a:pt x="838438" y="9877"/>
                </a:lnTo>
                <a:cubicBezTo>
                  <a:pt x="838438" y="10118"/>
                  <a:pt x="838468" y="10510"/>
                  <a:pt x="838529" y="11053"/>
                </a:cubicBezTo>
                <a:cubicBezTo>
                  <a:pt x="838589" y="11596"/>
                  <a:pt x="838197" y="12471"/>
                  <a:pt x="837352" y="13677"/>
                </a:cubicBezTo>
                <a:lnTo>
                  <a:pt x="841153" y="13858"/>
                </a:lnTo>
                <a:lnTo>
                  <a:pt x="851468" y="13677"/>
                </a:lnTo>
                <a:lnTo>
                  <a:pt x="863051" y="13496"/>
                </a:lnTo>
                <a:cubicBezTo>
                  <a:pt x="869566" y="13737"/>
                  <a:pt x="874452" y="14039"/>
                  <a:pt x="877710" y="14401"/>
                </a:cubicBezTo>
                <a:cubicBezTo>
                  <a:pt x="879158" y="14522"/>
                  <a:pt x="880817" y="14763"/>
                  <a:pt x="882687" y="15125"/>
                </a:cubicBezTo>
                <a:cubicBezTo>
                  <a:pt x="884557" y="15487"/>
                  <a:pt x="885914" y="15728"/>
                  <a:pt x="886759" y="15849"/>
                </a:cubicBezTo>
                <a:cubicBezTo>
                  <a:pt x="887603" y="15969"/>
                  <a:pt x="888327" y="16150"/>
                  <a:pt x="888930" y="16392"/>
                </a:cubicBezTo>
                <a:cubicBezTo>
                  <a:pt x="889534" y="16633"/>
                  <a:pt x="890076" y="16814"/>
                  <a:pt x="890559" y="16935"/>
                </a:cubicBezTo>
                <a:lnTo>
                  <a:pt x="894179" y="18020"/>
                </a:lnTo>
                <a:cubicBezTo>
                  <a:pt x="895144" y="18262"/>
                  <a:pt x="896049" y="18684"/>
                  <a:pt x="896893" y="19287"/>
                </a:cubicBezTo>
                <a:cubicBezTo>
                  <a:pt x="897134" y="19649"/>
                  <a:pt x="897557" y="20011"/>
                  <a:pt x="898160" y="20373"/>
                </a:cubicBezTo>
                <a:cubicBezTo>
                  <a:pt x="898763" y="20735"/>
                  <a:pt x="899186" y="21037"/>
                  <a:pt x="899427" y="21278"/>
                </a:cubicBezTo>
                <a:cubicBezTo>
                  <a:pt x="899548" y="21519"/>
                  <a:pt x="899759" y="21881"/>
                  <a:pt x="900060" y="22364"/>
                </a:cubicBezTo>
                <a:cubicBezTo>
                  <a:pt x="900362" y="22846"/>
                  <a:pt x="900513" y="23269"/>
                  <a:pt x="900513" y="23631"/>
                </a:cubicBezTo>
                <a:lnTo>
                  <a:pt x="900513" y="24174"/>
                </a:lnTo>
                <a:cubicBezTo>
                  <a:pt x="900995" y="24656"/>
                  <a:pt x="901237" y="25259"/>
                  <a:pt x="901237" y="25983"/>
                </a:cubicBezTo>
                <a:lnTo>
                  <a:pt x="901056" y="27974"/>
                </a:lnTo>
                <a:lnTo>
                  <a:pt x="901237" y="28879"/>
                </a:lnTo>
                <a:lnTo>
                  <a:pt x="901056" y="32317"/>
                </a:lnTo>
                <a:lnTo>
                  <a:pt x="901056" y="36661"/>
                </a:lnTo>
                <a:cubicBezTo>
                  <a:pt x="900814" y="37626"/>
                  <a:pt x="900573" y="38290"/>
                  <a:pt x="900332" y="38652"/>
                </a:cubicBezTo>
                <a:cubicBezTo>
                  <a:pt x="899970" y="39014"/>
                  <a:pt x="899668" y="39556"/>
                  <a:pt x="899427" y="40280"/>
                </a:cubicBezTo>
                <a:cubicBezTo>
                  <a:pt x="899186" y="41004"/>
                  <a:pt x="899005" y="41547"/>
                  <a:pt x="898884" y="41909"/>
                </a:cubicBezTo>
                <a:cubicBezTo>
                  <a:pt x="898401" y="42633"/>
                  <a:pt x="898009" y="43327"/>
                  <a:pt x="897708" y="43990"/>
                </a:cubicBezTo>
                <a:cubicBezTo>
                  <a:pt x="897406" y="44654"/>
                  <a:pt x="897195" y="45167"/>
                  <a:pt x="897074" y="45529"/>
                </a:cubicBezTo>
                <a:lnTo>
                  <a:pt x="895807" y="45348"/>
                </a:lnTo>
                <a:cubicBezTo>
                  <a:pt x="895325" y="46433"/>
                  <a:pt x="894360" y="46976"/>
                  <a:pt x="892912" y="46976"/>
                </a:cubicBezTo>
                <a:lnTo>
                  <a:pt x="891645" y="46976"/>
                </a:lnTo>
                <a:cubicBezTo>
                  <a:pt x="890800" y="46976"/>
                  <a:pt x="890137" y="47459"/>
                  <a:pt x="889654" y="48424"/>
                </a:cubicBezTo>
                <a:lnTo>
                  <a:pt x="888930" y="46795"/>
                </a:lnTo>
                <a:lnTo>
                  <a:pt x="888387" y="44624"/>
                </a:lnTo>
                <a:cubicBezTo>
                  <a:pt x="888026" y="43417"/>
                  <a:pt x="887724" y="42271"/>
                  <a:pt x="887482" y="41185"/>
                </a:cubicBezTo>
                <a:cubicBezTo>
                  <a:pt x="887241" y="40099"/>
                  <a:pt x="886940" y="38953"/>
                  <a:pt x="886578" y="37747"/>
                </a:cubicBezTo>
                <a:cubicBezTo>
                  <a:pt x="885612" y="34368"/>
                  <a:pt x="884949" y="31835"/>
                  <a:pt x="884587" y="30146"/>
                </a:cubicBezTo>
                <a:cubicBezTo>
                  <a:pt x="884587" y="29784"/>
                  <a:pt x="884406" y="29603"/>
                  <a:pt x="884044" y="29603"/>
                </a:cubicBezTo>
                <a:lnTo>
                  <a:pt x="880606" y="29784"/>
                </a:lnTo>
                <a:lnTo>
                  <a:pt x="874271" y="30146"/>
                </a:lnTo>
                <a:lnTo>
                  <a:pt x="866490" y="31413"/>
                </a:lnTo>
                <a:cubicBezTo>
                  <a:pt x="866128" y="31413"/>
                  <a:pt x="865283" y="31714"/>
                  <a:pt x="863956" y="32317"/>
                </a:cubicBezTo>
                <a:cubicBezTo>
                  <a:pt x="862629" y="32800"/>
                  <a:pt x="861362" y="33041"/>
                  <a:pt x="860155" y="33041"/>
                </a:cubicBezTo>
                <a:lnTo>
                  <a:pt x="854726" y="33222"/>
                </a:lnTo>
                <a:lnTo>
                  <a:pt x="847306" y="33222"/>
                </a:lnTo>
                <a:cubicBezTo>
                  <a:pt x="845376" y="33222"/>
                  <a:pt x="843506" y="33041"/>
                  <a:pt x="841696" y="32679"/>
                </a:cubicBezTo>
                <a:cubicBezTo>
                  <a:pt x="841093" y="32559"/>
                  <a:pt x="840127" y="32498"/>
                  <a:pt x="838800" y="32498"/>
                </a:cubicBezTo>
                <a:lnTo>
                  <a:pt x="835724" y="32498"/>
                </a:lnTo>
                <a:lnTo>
                  <a:pt x="830837" y="32679"/>
                </a:lnTo>
                <a:cubicBezTo>
                  <a:pt x="827218" y="32679"/>
                  <a:pt x="824503" y="32740"/>
                  <a:pt x="822694" y="32860"/>
                </a:cubicBezTo>
                <a:lnTo>
                  <a:pt x="817445" y="32860"/>
                </a:lnTo>
                <a:lnTo>
                  <a:pt x="809663" y="33222"/>
                </a:lnTo>
                <a:cubicBezTo>
                  <a:pt x="808698" y="33343"/>
                  <a:pt x="807311" y="33403"/>
                  <a:pt x="805501" y="33403"/>
                </a:cubicBezTo>
                <a:cubicBezTo>
                  <a:pt x="804294" y="33403"/>
                  <a:pt x="802786" y="33705"/>
                  <a:pt x="800976" y="34308"/>
                </a:cubicBezTo>
                <a:cubicBezTo>
                  <a:pt x="798564" y="34911"/>
                  <a:pt x="795728" y="35334"/>
                  <a:pt x="792471" y="35575"/>
                </a:cubicBezTo>
                <a:cubicBezTo>
                  <a:pt x="790540" y="35575"/>
                  <a:pt x="789092" y="35635"/>
                  <a:pt x="788127" y="35756"/>
                </a:cubicBezTo>
                <a:lnTo>
                  <a:pt x="787222" y="35937"/>
                </a:lnTo>
                <a:cubicBezTo>
                  <a:pt x="786378" y="35696"/>
                  <a:pt x="785654" y="35846"/>
                  <a:pt x="785051" y="36389"/>
                </a:cubicBezTo>
                <a:cubicBezTo>
                  <a:pt x="784448" y="36932"/>
                  <a:pt x="784086" y="37264"/>
                  <a:pt x="783965" y="37385"/>
                </a:cubicBezTo>
                <a:cubicBezTo>
                  <a:pt x="783844" y="37626"/>
                  <a:pt x="783301" y="38048"/>
                  <a:pt x="782336" y="38652"/>
                </a:cubicBezTo>
                <a:cubicBezTo>
                  <a:pt x="781492" y="38772"/>
                  <a:pt x="780949" y="39375"/>
                  <a:pt x="780707" y="40461"/>
                </a:cubicBezTo>
                <a:cubicBezTo>
                  <a:pt x="779622" y="44443"/>
                  <a:pt x="778958" y="47157"/>
                  <a:pt x="778717" y="48605"/>
                </a:cubicBezTo>
                <a:cubicBezTo>
                  <a:pt x="777993" y="50898"/>
                  <a:pt x="777570" y="52768"/>
                  <a:pt x="777450" y="54215"/>
                </a:cubicBezTo>
                <a:cubicBezTo>
                  <a:pt x="777329" y="54698"/>
                  <a:pt x="777088" y="55422"/>
                  <a:pt x="776726" y="56387"/>
                </a:cubicBezTo>
                <a:cubicBezTo>
                  <a:pt x="776364" y="57352"/>
                  <a:pt x="776183" y="58137"/>
                  <a:pt x="776183" y="58740"/>
                </a:cubicBezTo>
                <a:cubicBezTo>
                  <a:pt x="776183" y="59222"/>
                  <a:pt x="776062" y="59464"/>
                  <a:pt x="775821" y="59464"/>
                </a:cubicBezTo>
                <a:cubicBezTo>
                  <a:pt x="775218" y="59826"/>
                  <a:pt x="774765" y="60369"/>
                  <a:pt x="774464" y="61092"/>
                </a:cubicBezTo>
                <a:cubicBezTo>
                  <a:pt x="774162" y="61816"/>
                  <a:pt x="773951" y="62299"/>
                  <a:pt x="773830" y="62540"/>
                </a:cubicBezTo>
                <a:lnTo>
                  <a:pt x="773649" y="62721"/>
                </a:lnTo>
                <a:cubicBezTo>
                  <a:pt x="772925" y="63445"/>
                  <a:pt x="772563" y="64109"/>
                  <a:pt x="772563" y="64712"/>
                </a:cubicBezTo>
                <a:lnTo>
                  <a:pt x="772563" y="65074"/>
                </a:lnTo>
                <a:cubicBezTo>
                  <a:pt x="772684" y="65436"/>
                  <a:pt x="772563" y="65647"/>
                  <a:pt x="772202" y="65707"/>
                </a:cubicBezTo>
                <a:cubicBezTo>
                  <a:pt x="771840" y="65768"/>
                  <a:pt x="771538" y="65677"/>
                  <a:pt x="771297" y="65436"/>
                </a:cubicBezTo>
                <a:cubicBezTo>
                  <a:pt x="770573" y="65074"/>
                  <a:pt x="770150" y="65255"/>
                  <a:pt x="770030" y="65979"/>
                </a:cubicBezTo>
                <a:cubicBezTo>
                  <a:pt x="769788" y="66582"/>
                  <a:pt x="769487" y="66914"/>
                  <a:pt x="769125" y="66974"/>
                </a:cubicBezTo>
                <a:cubicBezTo>
                  <a:pt x="768763" y="67034"/>
                  <a:pt x="768401" y="66823"/>
                  <a:pt x="768039" y="66341"/>
                </a:cubicBezTo>
                <a:cubicBezTo>
                  <a:pt x="766832" y="65496"/>
                  <a:pt x="766229" y="64290"/>
                  <a:pt x="766229" y="62721"/>
                </a:cubicBezTo>
                <a:cubicBezTo>
                  <a:pt x="765505" y="59102"/>
                  <a:pt x="765083" y="56206"/>
                  <a:pt x="764962" y="54034"/>
                </a:cubicBezTo>
                <a:cubicBezTo>
                  <a:pt x="764480" y="48846"/>
                  <a:pt x="764178" y="44805"/>
                  <a:pt x="764058" y="41909"/>
                </a:cubicBezTo>
                <a:cubicBezTo>
                  <a:pt x="764058" y="39014"/>
                  <a:pt x="764178" y="34670"/>
                  <a:pt x="764420" y="28879"/>
                </a:cubicBezTo>
                <a:lnTo>
                  <a:pt x="764239" y="27793"/>
                </a:lnTo>
                <a:lnTo>
                  <a:pt x="763153" y="24174"/>
                </a:lnTo>
                <a:cubicBezTo>
                  <a:pt x="762911" y="23570"/>
                  <a:pt x="763002" y="23027"/>
                  <a:pt x="763424" y="22545"/>
                </a:cubicBezTo>
                <a:cubicBezTo>
                  <a:pt x="763846" y="22062"/>
                  <a:pt x="764118" y="21761"/>
                  <a:pt x="764239" y="21640"/>
                </a:cubicBezTo>
                <a:cubicBezTo>
                  <a:pt x="764359" y="21640"/>
                  <a:pt x="764782" y="21761"/>
                  <a:pt x="765505" y="22002"/>
                </a:cubicBezTo>
                <a:cubicBezTo>
                  <a:pt x="765385" y="21881"/>
                  <a:pt x="765355" y="21730"/>
                  <a:pt x="765415" y="21549"/>
                </a:cubicBezTo>
                <a:cubicBezTo>
                  <a:pt x="765475" y="21368"/>
                  <a:pt x="765445" y="21218"/>
                  <a:pt x="765324" y="21097"/>
                </a:cubicBezTo>
                <a:cubicBezTo>
                  <a:pt x="765083" y="20494"/>
                  <a:pt x="765385" y="20252"/>
                  <a:pt x="766229" y="20373"/>
                </a:cubicBezTo>
                <a:cubicBezTo>
                  <a:pt x="766591" y="20494"/>
                  <a:pt x="767044" y="20614"/>
                  <a:pt x="767587" y="20735"/>
                </a:cubicBezTo>
                <a:cubicBezTo>
                  <a:pt x="768130" y="20856"/>
                  <a:pt x="768522" y="20916"/>
                  <a:pt x="768763" y="20916"/>
                </a:cubicBezTo>
                <a:lnTo>
                  <a:pt x="768763" y="20011"/>
                </a:lnTo>
                <a:lnTo>
                  <a:pt x="771297" y="20011"/>
                </a:lnTo>
                <a:cubicBezTo>
                  <a:pt x="771900" y="20976"/>
                  <a:pt x="772744" y="21459"/>
                  <a:pt x="773830" y="21459"/>
                </a:cubicBezTo>
                <a:lnTo>
                  <a:pt x="774735" y="21278"/>
                </a:lnTo>
                <a:lnTo>
                  <a:pt x="778717" y="20192"/>
                </a:lnTo>
                <a:cubicBezTo>
                  <a:pt x="783904" y="18986"/>
                  <a:pt x="787645" y="18262"/>
                  <a:pt x="789937" y="18020"/>
                </a:cubicBezTo>
                <a:cubicBezTo>
                  <a:pt x="793315" y="17417"/>
                  <a:pt x="798624" y="16754"/>
                  <a:pt x="805863" y="16030"/>
                </a:cubicBezTo>
                <a:lnTo>
                  <a:pt x="815092" y="15668"/>
                </a:lnTo>
                <a:lnTo>
                  <a:pt x="821427" y="14944"/>
                </a:lnTo>
                <a:cubicBezTo>
                  <a:pt x="820944" y="12651"/>
                  <a:pt x="820642" y="11143"/>
                  <a:pt x="820522" y="10419"/>
                </a:cubicBezTo>
                <a:cubicBezTo>
                  <a:pt x="820522" y="8610"/>
                  <a:pt x="819979" y="7222"/>
                  <a:pt x="818893" y="6257"/>
                </a:cubicBezTo>
                <a:cubicBezTo>
                  <a:pt x="818410" y="5895"/>
                  <a:pt x="818169" y="5232"/>
                  <a:pt x="818169" y="4266"/>
                </a:cubicBezTo>
                <a:cubicBezTo>
                  <a:pt x="817928" y="3663"/>
                  <a:pt x="818048" y="3241"/>
                  <a:pt x="818531" y="2999"/>
                </a:cubicBezTo>
                <a:cubicBezTo>
                  <a:pt x="818652" y="2879"/>
                  <a:pt x="818742" y="2728"/>
                  <a:pt x="818802" y="2547"/>
                </a:cubicBezTo>
                <a:cubicBezTo>
                  <a:pt x="818863" y="2366"/>
                  <a:pt x="818953" y="2215"/>
                  <a:pt x="819074" y="2095"/>
                </a:cubicBezTo>
                <a:cubicBezTo>
                  <a:pt x="819315" y="1612"/>
                  <a:pt x="819617" y="1431"/>
                  <a:pt x="819979" y="1552"/>
                </a:cubicBezTo>
                <a:cubicBezTo>
                  <a:pt x="820220" y="1552"/>
                  <a:pt x="820642" y="1733"/>
                  <a:pt x="821246" y="2095"/>
                </a:cubicBezTo>
                <a:cubicBezTo>
                  <a:pt x="822211" y="2457"/>
                  <a:pt x="822874" y="2276"/>
                  <a:pt x="823236" y="1552"/>
                </a:cubicBezTo>
                <a:cubicBezTo>
                  <a:pt x="823719" y="828"/>
                  <a:pt x="824322" y="466"/>
                  <a:pt x="825046" y="466"/>
                </a:cubicBezTo>
                <a:close/>
                <a:moveTo>
                  <a:pt x="1248032" y="104"/>
                </a:moveTo>
                <a:cubicBezTo>
                  <a:pt x="1248394" y="-137"/>
                  <a:pt x="1248998" y="44"/>
                  <a:pt x="1249842" y="647"/>
                </a:cubicBezTo>
                <a:cubicBezTo>
                  <a:pt x="1250204" y="888"/>
                  <a:pt x="1250536" y="1160"/>
                  <a:pt x="1250838" y="1461"/>
                </a:cubicBezTo>
                <a:cubicBezTo>
                  <a:pt x="1251139" y="1763"/>
                  <a:pt x="1251471" y="2034"/>
                  <a:pt x="1251833" y="2276"/>
                </a:cubicBezTo>
                <a:cubicBezTo>
                  <a:pt x="1252557" y="2517"/>
                  <a:pt x="1253643" y="2758"/>
                  <a:pt x="1255090" y="2999"/>
                </a:cubicBezTo>
                <a:cubicBezTo>
                  <a:pt x="1255332" y="2999"/>
                  <a:pt x="1255573" y="3120"/>
                  <a:pt x="1255814" y="3361"/>
                </a:cubicBezTo>
                <a:cubicBezTo>
                  <a:pt x="1256538" y="4085"/>
                  <a:pt x="1257443" y="4447"/>
                  <a:pt x="1258529" y="4447"/>
                </a:cubicBezTo>
                <a:cubicBezTo>
                  <a:pt x="1258891" y="4447"/>
                  <a:pt x="1259313" y="4628"/>
                  <a:pt x="1259796" y="4990"/>
                </a:cubicBezTo>
                <a:cubicBezTo>
                  <a:pt x="1260278" y="5352"/>
                  <a:pt x="1260640" y="5593"/>
                  <a:pt x="1260882" y="5714"/>
                </a:cubicBezTo>
                <a:cubicBezTo>
                  <a:pt x="1261606" y="5955"/>
                  <a:pt x="1262178" y="6348"/>
                  <a:pt x="1262601" y="6890"/>
                </a:cubicBezTo>
                <a:cubicBezTo>
                  <a:pt x="1263023" y="7433"/>
                  <a:pt x="1263295" y="7825"/>
                  <a:pt x="1263415" y="8067"/>
                </a:cubicBezTo>
                <a:cubicBezTo>
                  <a:pt x="1263777" y="8549"/>
                  <a:pt x="1263958" y="9273"/>
                  <a:pt x="1263958" y="10238"/>
                </a:cubicBezTo>
                <a:cubicBezTo>
                  <a:pt x="1263958" y="11445"/>
                  <a:pt x="1263596" y="12350"/>
                  <a:pt x="1262872" y="12953"/>
                </a:cubicBezTo>
                <a:lnTo>
                  <a:pt x="1262329" y="13134"/>
                </a:lnTo>
                <a:cubicBezTo>
                  <a:pt x="1261606" y="12772"/>
                  <a:pt x="1260942" y="12802"/>
                  <a:pt x="1260339" y="13225"/>
                </a:cubicBezTo>
                <a:cubicBezTo>
                  <a:pt x="1259735" y="13647"/>
                  <a:pt x="1259374" y="13858"/>
                  <a:pt x="1259253" y="13858"/>
                </a:cubicBezTo>
                <a:cubicBezTo>
                  <a:pt x="1258770" y="14099"/>
                  <a:pt x="1258408" y="14220"/>
                  <a:pt x="1258167" y="14220"/>
                </a:cubicBezTo>
                <a:cubicBezTo>
                  <a:pt x="1257443" y="14220"/>
                  <a:pt x="1256780" y="14522"/>
                  <a:pt x="1256176" y="15125"/>
                </a:cubicBezTo>
                <a:cubicBezTo>
                  <a:pt x="1256176" y="15125"/>
                  <a:pt x="1256056" y="15276"/>
                  <a:pt x="1255814" y="15577"/>
                </a:cubicBezTo>
                <a:cubicBezTo>
                  <a:pt x="1255573" y="15879"/>
                  <a:pt x="1255211" y="15909"/>
                  <a:pt x="1254728" y="15668"/>
                </a:cubicBezTo>
                <a:lnTo>
                  <a:pt x="1254004" y="16030"/>
                </a:lnTo>
                <a:cubicBezTo>
                  <a:pt x="1252436" y="16512"/>
                  <a:pt x="1251471" y="16874"/>
                  <a:pt x="1251109" y="17116"/>
                </a:cubicBezTo>
                <a:cubicBezTo>
                  <a:pt x="1249299" y="17839"/>
                  <a:pt x="1248213" y="18382"/>
                  <a:pt x="1247851" y="18744"/>
                </a:cubicBezTo>
                <a:lnTo>
                  <a:pt x="1241879" y="22726"/>
                </a:lnTo>
                <a:cubicBezTo>
                  <a:pt x="1241638" y="22846"/>
                  <a:pt x="1241336" y="22967"/>
                  <a:pt x="1240974" y="23088"/>
                </a:cubicBezTo>
                <a:cubicBezTo>
                  <a:pt x="1240612" y="23208"/>
                  <a:pt x="1240311" y="23329"/>
                  <a:pt x="1240070" y="23450"/>
                </a:cubicBezTo>
                <a:cubicBezTo>
                  <a:pt x="1238863" y="24415"/>
                  <a:pt x="1237958" y="25078"/>
                  <a:pt x="1237355" y="25440"/>
                </a:cubicBezTo>
                <a:lnTo>
                  <a:pt x="1232650" y="28698"/>
                </a:lnTo>
                <a:lnTo>
                  <a:pt x="1225592" y="32498"/>
                </a:lnTo>
                <a:cubicBezTo>
                  <a:pt x="1224747" y="33102"/>
                  <a:pt x="1223752" y="33614"/>
                  <a:pt x="1222605" y="34037"/>
                </a:cubicBezTo>
                <a:cubicBezTo>
                  <a:pt x="1221459" y="34459"/>
                  <a:pt x="1220705" y="34730"/>
                  <a:pt x="1220343" y="34851"/>
                </a:cubicBezTo>
                <a:cubicBezTo>
                  <a:pt x="1220343" y="34972"/>
                  <a:pt x="1220283" y="35032"/>
                  <a:pt x="1220162" y="35032"/>
                </a:cubicBezTo>
                <a:cubicBezTo>
                  <a:pt x="1219680" y="34911"/>
                  <a:pt x="1219137" y="35032"/>
                  <a:pt x="1218533" y="35394"/>
                </a:cubicBezTo>
                <a:cubicBezTo>
                  <a:pt x="1217930" y="35756"/>
                  <a:pt x="1217387" y="35997"/>
                  <a:pt x="1216905" y="36118"/>
                </a:cubicBezTo>
                <a:lnTo>
                  <a:pt x="1215276" y="36842"/>
                </a:lnTo>
                <a:lnTo>
                  <a:pt x="1210752" y="38833"/>
                </a:lnTo>
                <a:lnTo>
                  <a:pt x="1204960" y="41004"/>
                </a:lnTo>
                <a:cubicBezTo>
                  <a:pt x="1204357" y="41246"/>
                  <a:pt x="1203452" y="41487"/>
                  <a:pt x="1202246" y="41728"/>
                </a:cubicBezTo>
                <a:lnTo>
                  <a:pt x="1202065" y="41728"/>
                </a:lnTo>
                <a:cubicBezTo>
                  <a:pt x="1201462" y="42090"/>
                  <a:pt x="1200918" y="42271"/>
                  <a:pt x="1200436" y="42271"/>
                </a:cubicBezTo>
                <a:cubicBezTo>
                  <a:pt x="1199953" y="42271"/>
                  <a:pt x="1199109" y="42150"/>
                  <a:pt x="1197902" y="41909"/>
                </a:cubicBezTo>
                <a:lnTo>
                  <a:pt x="1197178" y="41366"/>
                </a:lnTo>
                <a:cubicBezTo>
                  <a:pt x="1196937" y="40884"/>
                  <a:pt x="1196937" y="40341"/>
                  <a:pt x="1197178" y="39737"/>
                </a:cubicBezTo>
                <a:cubicBezTo>
                  <a:pt x="1197420" y="39134"/>
                  <a:pt x="1197782" y="38712"/>
                  <a:pt x="1198264" y="38471"/>
                </a:cubicBezTo>
                <a:lnTo>
                  <a:pt x="1205684" y="34127"/>
                </a:lnTo>
                <a:cubicBezTo>
                  <a:pt x="1208821" y="32076"/>
                  <a:pt x="1211838" y="30447"/>
                  <a:pt x="1214733" y="29241"/>
                </a:cubicBezTo>
                <a:cubicBezTo>
                  <a:pt x="1215940" y="28638"/>
                  <a:pt x="1217025" y="28034"/>
                  <a:pt x="1217990" y="27431"/>
                </a:cubicBezTo>
                <a:cubicBezTo>
                  <a:pt x="1218956" y="26828"/>
                  <a:pt x="1219800" y="26345"/>
                  <a:pt x="1220524" y="25983"/>
                </a:cubicBezTo>
                <a:lnTo>
                  <a:pt x="1225410" y="23450"/>
                </a:lnTo>
                <a:lnTo>
                  <a:pt x="1225772" y="23450"/>
                </a:lnTo>
                <a:cubicBezTo>
                  <a:pt x="1225893" y="22967"/>
                  <a:pt x="1226285" y="22545"/>
                  <a:pt x="1226949" y="22183"/>
                </a:cubicBezTo>
                <a:cubicBezTo>
                  <a:pt x="1227612" y="21821"/>
                  <a:pt x="1228125" y="21459"/>
                  <a:pt x="1228487" y="21097"/>
                </a:cubicBezTo>
                <a:cubicBezTo>
                  <a:pt x="1228849" y="20735"/>
                  <a:pt x="1229332" y="20313"/>
                  <a:pt x="1229935" y="19830"/>
                </a:cubicBezTo>
                <a:cubicBezTo>
                  <a:pt x="1230538" y="19348"/>
                  <a:pt x="1231021" y="18865"/>
                  <a:pt x="1231383" y="18382"/>
                </a:cubicBezTo>
                <a:cubicBezTo>
                  <a:pt x="1231865" y="18141"/>
                  <a:pt x="1232227" y="17900"/>
                  <a:pt x="1232469" y="17658"/>
                </a:cubicBezTo>
                <a:lnTo>
                  <a:pt x="1233192" y="17116"/>
                </a:lnTo>
                <a:lnTo>
                  <a:pt x="1233192" y="16754"/>
                </a:lnTo>
                <a:lnTo>
                  <a:pt x="1231745" y="16754"/>
                </a:lnTo>
                <a:cubicBezTo>
                  <a:pt x="1231503" y="16754"/>
                  <a:pt x="1231202" y="16784"/>
                  <a:pt x="1230840" y="16844"/>
                </a:cubicBezTo>
                <a:cubicBezTo>
                  <a:pt x="1230478" y="16904"/>
                  <a:pt x="1230116" y="16874"/>
                  <a:pt x="1229754" y="16754"/>
                </a:cubicBezTo>
                <a:cubicBezTo>
                  <a:pt x="1227462" y="16150"/>
                  <a:pt x="1224566" y="15969"/>
                  <a:pt x="1221067" y="16211"/>
                </a:cubicBezTo>
                <a:cubicBezTo>
                  <a:pt x="1220102" y="16211"/>
                  <a:pt x="1219378" y="16150"/>
                  <a:pt x="1218896" y="16030"/>
                </a:cubicBezTo>
                <a:cubicBezTo>
                  <a:pt x="1218292" y="15909"/>
                  <a:pt x="1217387" y="15849"/>
                  <a:pt x="1216181" y="15849"/>
                </a:cubicBezTo>
                <a:cubicBezTo>
                  <a:pt x="1214733" y="15849"/>
                  <a:pt x="1213587" y="15969"/>
                  <a:pt x="1212742" y="16211"/>
                </a:cubicBezTo>
                <a:lnTo>
                  <a:pt x="1209485" y="16573"/>
                </a:lnTo>
                <a:cubicBezTo>
                  <a:pt x="1209002" y="16573"/>
                  <a:pt x="1208610" y="16633"/>
                  <a:pt x="1208308" y="16754"/>
                </a:cubicBezTo>
                <a:cubicBezTo>
                  <a:pt x="1208007" y="16874"/>
                  <a:pt x="1207735" y="16995"/>
                  <a:pt x="1207494" y="17116"/>
                </a:cubicBezTo>
                <a:cubicBezTo>
                  <a:pt x="1206770" y="17357"/>
                  <a:pt x="1206770" y="17658"/>
                  <a:pt x="1207494" y="18020"/>
                </a:cubicBezTo>
                <a:cubicBezTo>
                  <a:pt x="1205926" y="18744"/>
                  <a:pt x="1205021" y="19227"/>
                  <a:pt x="1204779" y="19468"/>
                </a:cubicBezTo>
                <a:cubicBezTo>
                  <a:pt x="1204176" y="19710"/>
                  <a:pt x="1203573" y="20041"/>
                  <a:pt x="1202970" y="20464"/>
                </a:cubicBezTo>
                <a:cubicBezTo>
                  <a:pt x="1202366" y="20886"/>
                  <a:pt x="1201763" y="21218"/>
                  <a:pt x="1201160" y="21459"/>
                </a:cubicBezTo>
                <a:cubicBezTo>
                  <a:pt x="1200798" y="21580"/>
                  <a:pt x="1200376" y="21821"/>
                  <a:pt x="1199893" y="22183"/>
                </a:cubicBezTo>
                <a:cubicBezTo>
                  <a:pt x="1199410" y="22545"/>
                  <a:pt x="1198928" y="22726"/>
                  <a:pt x="1198445" y="22726"/>
                </a:cubicBezTo>
                <a:lnTo>
                  <a:pt x="1197902" y="22726"/>
                </a:lnTo>
                <a:cubicBezTo>
                  <a:pt x="1197661" y="22605"/>
                  <a:pt x="1197299" y="22635"/>
                  <a:pt x="1196816" y="22816"/>
                </a:cubicBezTo>
                <a:cubicBezTo>
                  <a:pt x="1196334" y="22997"/>
                  <a:pt x="1195912" y="23088"/>
                  <a:pt x="1195550" y="23088"/>
                </a:cubicBezTo>
                <a:lnTo>
                  <a:pt x="1195369" y="23088"/>
                </a:lnTo>
                <a:cubicBezTo>
                  <a:pt x="1194765" y="23088"/>
                  <a:pt x="1194253" y="23208"/>
                  <a:pt x="1193830" y="23450"/>
                </a:cubicBezTo>
                <a:cubicBezTo>
                  <a:pt x="1193408" y="23691"/>
                  <a:pt x="1192986" y="24053"/>
                  <a:pt x="1192564" y="24536"/>
                </a:cubicBezTo>
                <a:cubicBezTo>
                  <a:pt x="1192141" y="25018"/>
                  <a:pt x="1191810" y="25380"/>
                  <a:pt x="1191568" y="25621"/>
                </a:cubicBezTo>
                <a:cubicBezTo>
                  <a:pt x="1191327" y="25863"/>
                  <a:pt x="1191206" y="26104"/>
                  <a:pt x="1191206" y="26345"/>
                </a:cubicBezTo>
                <a:cubicBezTo>
                  <a:pt x="1190965" y="26949"/>
                  <a:pt x="1190724" y="27853"/>
                  <a:pt x="1190482" y="29060"/>
                </a:cubicBezTo>
                <a:lnTo>
                  <a:pt x="1189578" y="29422"/>
                </a:lnTo>
                <a:cubicBezTo>
                  <a:pt x="1189336" y="29542"/>
                  <a:pt x="1188914" y="29482"/>
                  <a:pt x="1188311" y="29241"/>
                </a:cubicBezTo>
                <a:cubicBezTo>
                  <a:pt x="1188069" y="29120"/>
                  <a:pt x="1187738" y="28879"/>
                  <a:pt x="1187315" y="28517"/>
                </a:cubicBezTo>
                <a:cubicBezTo>
                  <a:pt x="1186893" y="28155"/>
                  <a:pt x="1186561" y="27974"/>
                  <a:pt x="1186320" y="27974"/>
                </a:cubicBezTo>
                <a:cubicBezTo>
                  <a:pt x="1185837" y="27974"/>
                  <a:pt x="1185475" y="28095"/>
                  <a:pt x="1185234" y="28336"/>
                </a:cubicBezTo>
                <a:lnTo>
                  <a:pt x="1184148" y="24897"/>
                </a:lnTo>
                <a:lnTo>
                  <a:pt x="1183786" y="24536"/>
                </a:lnTo>
                <a:cubicBezTo>
                  <a:pt x="1183304" y="24415"/>
                  <a:pt x="1182640" y="24053"/>
                  <a:pt x="1181796" y="23450"/>
                </a:cubicBezTo>
                <a:cubicBezTo>
                  <a:pt x="1181434" y="23329"/>
                  <a:pt x="1181192" y="23027"/>
                  <a:pt x="1181072" y="22545"/>
                </a:cubicBezTo>
                <a:cubicBezTo>
                  <a:pt x="1181072" y="22183"/>
                  <a:pt x="1181011" y="22002"/>
                  <a:pt x="1180891" y="22002"/>
                </a:cubicBezTo>
                <a:cubicBezTo>
                  <a:pt x="1180167" y="21881"/>
                  <a:pt x="1179744" y="21459"/>
                  <a:pt x="1179624" y="20735"/>
                </a:cubicBezTo>
                <a:cubicBezTo>
                  <a:pt x="1179503" y="20011"/>
                  <a:pt x="1179383" y="19529"/>
                  <a:pt x="1179262" y="19287"/>
                </a:cubicBezTo>
                <a:cubicBezTo>
                  <a:pt x="1179141" y="19046"/>
                  <a:pt x="1179020" y="18774"/>
                  <a:pt x="1178900" y="18473"/>
                </a:cubicBezTo>
                <a:cubicBezTo>
                  <a:pt x="1178779" y="18171"/>
                  <a:pt x="1178659" y="17900"/>
                  <a:pt x="1178538" y="17658"/>
                </a:cubicBezTo>
                <a:cubicBezTo>
                  <a:pt x="1178176" y="17055"/>
                  <a:pt x="1177995" y="16573"/>
                  <a:pt x="1177995" y="16211"/>
                </a:cubicBezTo>
                <a:cubicBezTo>
                  <a:pt x="1177995" y="15487"/>
                  <a:pt x="1178417" y="14703"/>
                  <a:pt x="1179262" y="13858"/>
                </a:cubicBezTo>
                <a:cubicBezTo>
                  <a:pt x="1179624" y="13496"/>
                  <a:pt x="1180197" y="12983"/>
                  <a:pt x="1180981" y="12320"/>
                </a:cubicBezTo>
                <a:cubicBezTo>
                  <a:pt x="1181766" y="11656"/>
                  <a:pt x="1182338" y="11023"/>
                  <a:pt x="1182700" y="10419"/>
                </a:cubicBezTo>
                <a:cubicBezTo>
                  <a:pt x="1183304" y="9454"/>
                  <a:pt x="1184450" y="8489"/>
                  <a:pt x="1186139" y="7524"/>
                </a:cubicBezTo>
                <a:cubicBezTo>
                  <a:pt x="1186742" y="7162"/>
                  <a:pt x="1187707" y="6860"/>
                  <a:pt x="1189034" y="6619"/>
                </a:cubicBezTo>
                <a:lnTo>
                  <a:pt x="1190663" y="6257"/>
                </a:lnTo>
                <a:lnTo>
                  <a:pt x="1191568" y="6257"/>
                </a:lnTo>
                <a:lnTo>
                  <a:pt x="1192473" y="6257"/>
                </a:lnTo>
                <a:lnTo>
                  <a:pt x="1193378" y="5895"/>
                </a:lnTo>
                <a:cubicBezTo>
                  <a:pt x="1193981" y="5895"/>
                  <a:pt x="1194464" y="5835"/>
                  <a:pt x="1194826" y="5714"/>
                </a:cubicBezTo>
                <a:lnTo>
                  <a:pt x="1196274" y="5171"/>
                </a:lnTo>
                <a:lnTo>
                  <a:pt x="1196997" y="6619"/>
                </a:lnTo>
                <a:cubicBezTo>
                  <a:pt x="1197359" y="6981"/>
                  <a:pt x="1197721" y="7162"/>
                  <a:pt x="1198083" y="7162"/>
                </a:cubicBezTo>
                <a:cubicBezTo>
                  <a:pt x="1199290" y="7162"/>
                  <a:pt x="1200436" y="6981"/>
                  <a:pt x="1201522" y="6619"/>
                </a:cubicBezTo>
                <a:lnTo>
                  <a:pt x="1208037" y="5533"/>
                </a:lnTo>
                <a:cubicBezTo>
                  <a:pt x="1209485" y="5292"/>
                  <a:pt x="1211415" y="5051"/>
                  <a:pt x="1213828" y="4809"/>
                </a:cubicBezTo>
                <a:lnTo>
                  <a:pt x="1219800" y="3723"/>
                </a:lnTo>
                <a:cubicBezTo>
                  <a:pt x="1220404" y="3723"/>
                  <a:pt x="1221158" y="3693"/>
                  <a:pt x="1222062" y="3633"/>
                </a:cubicBezTo>
                <a:cubicBezTo>
                  <a:pt x="1222967" y="3573"/>
                  <a:pt x="1224023" y="3422"/>
                  <a:pt x="1225230" y="3180"/>
                </a:cubicBezTo>
                <a:cubicBezTo>
                  <a:pt x="1225350" y="3180"/>
                  <a:pt x="1226315" y="2999"/>
                  <a:pt x="1228125" y="2638"/>
                </a:cubicBezTo>
                <a:lnTo>
                  <a:pt x="1233012" y="2638"/>
                </a:lnTo>
                <a:lnTo>
                  <a:pt x="1243508" y="2819"/>
                </a:lnTo>
                <a:lnTo>
                  <a:pt x="1244594" y="2819"/>
                </a:lnTo>
                <a:cubicBezTo>
                  <a:pt x="1245076" y="2819"/>
                  <a:pt x="1245378" y="2638"/>
                  <a:pt x="1245499" y="2276"/>
                </a:cubicBezTo>
                <a:cubicBezTo>
                  <a:pt x="1245861" y="2034"/>
                  <a:pt x="1246253" y="1702"/>
                  <a:pt x="1246675" y="1280"/>
                </a:cubicBezTo>
                <a:cubicBezTo>
                  <a:pt x="1247097" y="858"/>
                  <a:pt x="1247550" y="466"/>
                  <a:pt x="1248032" y="104"/>
                </a:cubicBezTo>
                <a:close/>
              </a:path>
            </a:pathLst>
          </a:custGeom>
          <a:solidFill>
            <a:srgbClr val="222222">
              <a:alpha val="20000"/>
            </a:srgbClr>
          </a:solidFill>
          <a:ln>
            <a:noFill/>
          </a:ln>
          <a:effectLst/>
        </p:spPr>
        <p:txBody>
          <a:bodyPr rot="0" spcFirstLastPara="0" vertOverflow="overflow" horzOverflow="overflow" vert="horz" wrap="square" lIns="68580" tIns="34290" rIns="68580" bIns="34290" numCol="1" spcCol="0" rtlCol="0" fromWordArt="0" anchor="t" anchorCtr="0" forceAA="0" compatLnSpc="1">
            <a:noAutofit/>
          </a:bodyPr>
          <a:lstStyle/>
          <a:p>
            <a:pPr algn="ctr"/>
            <a:endParaRPr lang="zh-CN" altLang="en-US" sz="1050" dirty="0">
              <a:solidFill>
                <a:srgbClr val="222222">
                  <a:alpha val="20000"/>
                </a:srgbClr>
              </a:solidFill>
              <a:latin typeface="演示佛系体" panose="00000500000000000000" pitchFamily="2" charset="-122"/>
              <a:ea typeface="演示佛系体" panose="00000500000000000000" pitchFamily="2" charset="-122"/>
              <a:cs typeface="方正颜宋简体_准" panose="02000000000000000000" pitchFamily="2" charset="-122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455623" y="2616125"/>
            <a:ext cx="1911976" cy="1684020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13800">
                <a:solidFill>
                  <a:schemeClr val="bg1"/>
                </a:solidFill>
                <a:effectLst>
                  <a:outerShdw blurRad="127000" sx="102000" sy="102000" algn="ctr" rotWithShape="0">
                    <a:schemeClr val="accent1">
                      <a:alpha val="65000"/>
                    </a:schemeClr>
                  </a:outerShdw>
                </a:effectLst>
                <a:latin typeface="阿里巴巴普惠体 M" panose="00020600040101010101" pitchFamily="18" charset="-122"/>
                <a:ea typeface="阿里巴巴普惠体 M" panose="00020600040101010101" pitchFamily="18" charset="-122"/>
                <a:cs typeface="阿里巴巴普惠体 M" panose="00020600040101010101" pitchFamily="18" charset="-122"/>
              </a:defRPr>
            </a:lvl1pPr>
          </a:lstStyle>
          <a:p>
            <a:r>
              <a:rPr lang="en-US" altLang="zh-CN" sz="10350" dirty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02</a:t>
            </a:r>
            <a:endParaRPr lang="en-US" altLang="zh-CN" sz="10350" dirty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3540760" y="2901950"/>
            <a:ext cx="4192905" cy="1054735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lstStyle/>
          <a:p>
            <a:pPr algn="dist"/>
            <a:r>
              <a:rPr lang="zh-CN" altLang="en-US" sz="6000" dirty="0">
                <a:solidFill>
                  <a:srgbClr val="222222"/>
                </a:solidFill>
                <a:latin typeface="黑体" panose="02010609060101010101" charset="-122"/>
                <a:ea typeface="黑体" panose="02010609060101010101" charset="-122"/>
                <a:cs typeface="阿里巴巴普惠体 M" panose="00020600040101010101" pitchFamily="18" charset="-122"/>
                <a:sym typeface="+mn-ea"/>
              </a:rPr>
              <a:t>资料和方法</a:t>
            </a:r>
            <a:endParaRPr lang="zh-CN" altLang="en-US" sz="6000" dirty="0">
              <a:solidFill>
                <a:srgbClr val="222222"/>
              </a:solidFill>
              <a:latin typeface="黑体" panose="02010609060101010101" charset="-122"/>
              <a:ea typeface="黑体" panose="02010609060101010101" charset="-122"/>
              <a:cs typeface="阿里巴巴普惠体 M" panose="00020600040101010101" pitchFamily="18" charset="-122"/>
              <a:sym typeface="+mn-ea"/>
            </a:endParaRPr>
          </a:p>
        </p:txBody>
      </p:sp>
    </p:spTree>
    <p:custDataLst>
      <p:tags r:id="rId1"/>
    </p:custDataLst>
  </p:cSld>
  <p:clrMapOvr>
    <a:masterClrMapping/>
  </p:clrMapOvr>
  <p:transition spd="slow"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pattFill prst="wdUpDiag">
          <a:fgClr>
            <a:srgbClr val="F8F8F8"/>
          </a:fgClr>
          <a:bgClr>
            <a:schemeClr val="bg1"/>
          </a:bgClr>
        </a:patt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3" name="表格 2"/>
          <p:cNvGraphicFramePr/>
          <p:nvPr>
            <p:custDataLst>
              <p:tags r:id="rId1"/>
            </p:custDataLst>
          </p:nvPr>
        </p:nvGraphicFramePr>
        <p:xfrm>
          <a:off x="457200" y="1710910"/>
          <a:ext cx="8229600" cy="4037330"/>
        </p:xfrm>
        <a:graphic>
          <a:graphicData uri="http://schemas.openxmlformats.org/drawingml/2006/table">
            <a:tbl>
              <a:tblPr firstRow="1" bandRow="1">
                <a:tableStyleId>{5940675A-B579-460E-94D1-54222C63F5DA}</a:tableStyleId>
              </a:tblPr>
              <a:tblGrid>
                <a:gridCol w="1694180"/>
                <a:gridCol w="1790700"/>
                <a:gridCol w="2127250"/>
                <a:gridCol w="1383665"/>
                <a:gridCol w="1233805"/>
              </a:tblGrid>
              <a:tr h="544830">
                <a:tc>
                  <a:txBody>
                    <a:bodyPr/>
                    <a:p>
                      <a:pPr indent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800" b="1" spc="130">
                          <a:solidFill>
                            <a:srgbClr val="848587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数据名称</a:t>
                      </a:r>
                      <a:endParaRPr lang="en-US" sz="1800" b="1" spc="130">
                        <a:solidFill>
                          <a:srgbClr val="848587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28575">
                      <a:solidFill>
                        <a:srgbClr val="848587"/>
                      </a:solidFill>
                      <a:prstDash val="solid"/>
                    </a:lnT>
                    <a:lnB w="28575">
                      <a:solidFill>
                        <a:srgbClr val="848587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p>
                      <a:pPr indent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800" b="1" spc="130">
                          <a:solidFill>
                            <a:srgbClr val="848587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时间</a:t>
                      </a:r>
                      <a:endParaRPr lang="en-US" sz="1800" b="1" spc="130">
                        <a:solidFill>
                          <a:srgbClr val="848587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28575">
                      <a:solidFill>
                        <a:srgbClr val="848587"/>
                      </a:solidFill>
                      <a:prstDash val="solid"/>
                    </a:lnT>
                    <a:lnB w="28575">
                      <a:solidFill>
                        <a:srgbClr val="848587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p>
                      <a:pPr indent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800" b="1" spc="130">
                          <a:solidFill>
                            <a:srgbClr val="848587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资料来源</a:t>
                      </a:r>
                      <a:endParaRPr lang="en-US" sz="1800" b="1" spc="130">
                        <a:solidFill>
                          <a:srgbClr val="848587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28575">
                      <a:solidFill>
                        <a:srgbClr val="848587"/>
                      </a:solidFill>
                      <a:prstDash val="solid"/>
                    </a:lnT>
                    <a:lnB w="28575">
                      <a:solidFill>
                        <a:srgbClr val="848587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p>
                      <a:pPr indent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800" b="1" spc="130">
                          <a:solidFill>
                            <a:srgbClr val="848587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分辨率</a:t>
                      </a:r>
                      <a:endParaRPr lang="en-US" sz="1800" b="1" spc="130">
                        <a:solidFill>
                          <a:srgbClr val="848587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28575">
                      <a:solidFill>
                        <a:srgbClr val="848587"/>
                      </a:solidFill>
                      <a:prstDash val="solid"/>
                    </a:lnT>
                    <a:lnB w="28575">
                      <a:solidFill>
                        <a:srgbClr val="848587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p>
                      <a:pPr indent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zh-CN" altLang="en-US" sz="1800" b="1" spc="130">
                          <a:solidFill>
                            <a:srgbClr val="848587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方法</a:t>
                      </a:r>
                      <a:endParaRPr lang="zh-CN" altLang="en-US" sz="1800" b="1" spc="130">
                        <a:solidFill>
                          <a:srgbClr val="848587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28575">
                      <a:solidFill>
                        <a:srgbClr val="848587"/>
                      </a:solidFill>
                      <a:prstDash val="solid"/>
                    </a:lnT>
                    <a:lnB w="28575">
                      <a:solidFill>
                        <a:srgbClr val="848587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800100">
                <a:tc>
                  <a:txBody>
                    <a:bodyPr/>
                    <a:p>
                      <a:pPr indent="0" algn="l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青藏高原降水</a:t>
                      </a:r>
                      <a:endParaRPr lang="en-US" sz="1600" b="0" spc="120">
                        <a:solidFill>
                          <a:srgbClr val="40404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28575">
                      <a:solidFill>
                        <a:srgbClr val="848587"/>
                      </a:solidFill>
                      <a:prstDash val="solid"/>
                    </a:lnT>
                    <a:lnB w="9525">
                      <a:solidFill>
                        <a:srgbClr val="848587"/>
                      </a:solidFill>
                      <a:prstDash val="sysDash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p>
                      <a:pPr indent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1961-2018</a:t>
                      </a:r>
                      <a:r>
                        <a:rPr lang="zh-CN" alt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年</a:t>
                      </a:r>
                      <a:endParaRPr lang="zh-CN" altLang="en-US" sz="1600" b="0" spc="120">
                        <a:solidFill>
                          <a:srgbClr val="40404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28575">
                      <a:solidFill>
                        <a:srgbClr val="848587"/>
                      </a:solidFill>
                      <a:prstDash val="solid"/>
                    </a:lnT>
                    <a:lnB w="9525">
                      <a:solidFill>
                        <a:srgbClr val="848587"/>
                      </a:solidFill>
                      <a:prstDash val="sysDash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p>
                      <a:pPr indent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中国气象局</a:t>
                      </a:r>
                      <a:endParaRPr lang="en-US" sz="1600" b="0" spc="120">
                        <a:solidFill>
                          <a:srgbClr val="40404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28575">
                      <a:solidFill>
                        <a:srgbClr val="848587"/>
                      </a:solidFill>
                      <a:prstDash val="solid"/>
                    </a:lnT>
                    <a:lnB w="9525">
                      <a:solidFill>
                        <a:srgbClr val="848587"/>
                      </a:solidFill>
                      <a:prstDash val="sysDash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p>
                      <a:pPr indent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zh-CN" alt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站点数据</a:t>
                      </a:r>
                      <a:endParaRPr lang="zh-CN" altLang="en-US" sz="1600" b="0" spc="120">
                        <a:solidFill>
                          <a:srgbClr val="40404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28575">
                      <a:solidFill>
                        <a:srgbClr val="848587"/>
                      </a:solidFill>
                      <a:prstDash val="solid"/>
                    </a:lnT>
                    <a:lnB w="9525">
                      <a:solidFill>
                        <a:srgbClr val="848587"/>
                      </a:solidFill>
                      <a:prstDash val="sysDash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rowSpan="4">
                  <a:txBody>
                    <a:bodyPr/>
                    <a:p>
                      <a:pPr indent="0" algn="l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alt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经验正交函数分解、相关分析、线性回归、曼-肯德尔检验</a:t>
                      </a:r>
                      <a:endParaRPr lang="en-US" altLang="en-US" sz="1600" b="0" spc="120">
                        <a:solidFill>
                          <a:srgbClr val="404040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28575">
                      <a:solidFill>
                        <a:srgbClr val="848587"/>
                      </a:solidFill>
                      <a:prstDash val="solid"/>
                    </a:lnT>
                    <a:lnB w="28575">
                      <a:solidFill>
                        <a:srgbClr val="848587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800100">
                <a:tc>
                  <a:txBody>
                    <a:bodyPr/>
                    <a:p>
                      <a:pPr indent="0" algn="l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全球海温</a:t>
                      </a:r>
                      <a:endParaRPr lang="en-US" sz="1600" b="0" spc="120">
                        <a:solidFill>
                          <a:srgbClr val="40404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9525">
                      <a:solidFill>
                        <a:srgbClr val="848587"/>
                      </a:solidFill>
                      <a:prstDash val="sysDash"/>
                    </a:lnT>
                    <a:lnB w="9525">
                      <a:solidFill>
                        <a:srgbClr val="848587"/>
                      </a:solidFill>
                      <a:prstDash val="sysDash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p>
                      <a:pPr indent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1891-2020</a:t>
                      </a:r>
                      <a:r>
                        <a:rPr lang="zh-CN" alt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年</a:t>
                      </a:r>
                      <a:endParaRPr lang="zh-CN" altLang="en-US" sz="1600" b="0" spc="120">
                        <a:solidFill>
                          <a:srgbClr val="40404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9525">
                      <a:solidFill>
                        <a:srgbClr val="848587"/>
                      </a:solidFill>
                      <a:prstDash val="sysDash"/>
                    </a:lnT>
                    <a:lnB w="9525">
                      <a:solidFill>
                        <a:srgbClr val="848587"/>
                      </a:solidFill>
                      <a:prstDash val="sysDash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p>
                      <a:pPr indent="0" algn="l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美国国家海洋和大气管理局（NOAA）</a:t>
                      </a:r>
                      <a:endParaRPr lang="en-US" sz="1600" b="0" spc="120">
                        <a:solidFill>
                          <a:srgbClr val="404040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9525">
                      <a:solidFill>
                        <a:srgbClr val="848587"/>
                      </a:solidFill>
                      <a:prstDash val="sysDash"/>
                    </a:lnT>
                    <a:lnB w="9525">
                      <a:solidFill>
                        <a:srgbClr val="848587"/>
                      </a:solidFill>
                      <a:prstDash val="sysDash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p>
                      <a:pPr indent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1°×1°</a:t>
                      </a:r>
                      <a:endParaRPr lang="en-US" sz="1600" b="0" spc="120">
                        <a:solidFill>
                          <a:srgbClr val="404040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9525">
                      <a:solidFill>
                        <a:srgbClr val="848587"/>
                      </a:solidFill>
                      <a:prstDash val="sysDash"/>
                    </a:lnT>
                    <a:lnB w="9525">
                      <a:solidFill>
                        <a:srgbClr val="848587"/>
                      </a:solidFill>
                      <a:prstDash val="sysDash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vMerge="1">
                  <a:tcPr marL="215900" marR="215900" marT="133350" marB="1333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9525">
                      <a:solidFill>
                        <a:srgbClr val="848587"/>
                      </a:solidFill>
                      <a:prstDash val="sysDash"/>
                    </a:lnT>
                    <a:lnB w="9525">
                      <a:solidFill>
                        <a:srgbClr val="848587"/>
                      </a:solidFill>
                      <a:prstDash val="sysDash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800100">
                <a:tc>
                  <a:txBody>
                    <a:bodyPr/>
                    <a:p>
                      <a:pPr indent="0" algn="l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土壤湿度</a:t>
                      </a:r>
                      <a:endParaRPr lang="en-US" sz="1600" b="0" spc="120">
                        <a:solidFill>
                          <a:srgbClr val="40404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9525">
                      <a:solidFill>
                        <a:srgbClr val="848587"/>
                      </a:solidFill>
                      <a:prstDash val="sysDash"/>
                    </a:lnT>
                    <a:lnB w="9525">
                      <a:solidFill>
                        <a:srgbClr val="848587"/>
                      </a:solidFill>
                      <a:prstDash val="sysDash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p>
                      <a:pPr indent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1948-2020</a:t>
                      </a:r>
                      <a:r>
                        <a:rPr lang="zh-CN" alt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年</a:t>
                      </a:r>
                      <a:endParaRPr lang="zh-CN" altLang="en-US" sz="1600" b="0" spc="120">
                        <a:solidFill>
                          <a:srgbClr val="40404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9525">
                      <a:solidFill>
                        <a:srgbClr val="848587"/>
                      </a:solidFill>
                      <a:prstDash val="sysDash"/>
                    </a:lnT>
                    <a:lnB w="9525">
                      <a:solidFill>
                        <a:srgbClr val="848587"/>
                      </a:solidFill>
                      <a:prstDash val="sysDash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p>
                      <a:pPr indent="0" algn="l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美国国家海洋和大气管理局（NOAA）</a:t>
                      </a:r>
                      <a:endParaRPr lang="en-US" sz="1600" b="0" spc="120">
                        <a:solidFill>
                          <a:srgbClr val="404040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9525">
                      <a:solidFill>
                        <a:srgbClr val="848587"/>
                      </a:solidFill>
                      <a:prstDash val="sysDash"/>
                    </a:lnT>
                    <a:lnB w="9525">
                      <a:solidFill>
                        <a:srgbClr val="848587"/>
                      </a:solidFill>
                      <a:prstDash val="sysDash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p>
                      <a:pPr indent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0.5°×0.5°</a:t>
                      </a:r>
                      <a:endParaRPr lang="en-US" sz="1600" b="0" spc="120">
                        <a:solidFill>
                          <a:srgbClr val="404040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9525">
                      <a:solidFill>
                        <a:srgbClr val="848587"/>
                      </a:solidFill>
                      <a:prstDash val="sysDash"/>
                    </a:lnT>
                    <a:lnB w="9525">
                      <a:solidFill>
                        <a:srgbClr val="848587"/>
                      </a:solidFill>
                      <a:prstDash val="sysDash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vMerge="1">
                  <a:tcPr marL="215900" marR="215900" marT="133350" marB="1333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9525">
                      <a:solidFill>
                        <a:srgbClr val="848587"/>
                      </a:solidFill>
                      <a:prstDash val="sysDash"/>
                    </a:lnT>
                    <a:lnB w="9525">
                      <a:solidFill>
                        <a:srgbClr val="848587"/>
                      </a:solidFill>
                      <a:prstDash val="sysDash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  <a:tr h="1092200">
                <a:tc>
                  <a:txBody>
                    <a:bodyPr/>
                    <a:p>
                      <a:pPr indent="0" algn="l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200 hPa风场</a:t>
                      </a:r>
                      <a:endParaRPr lang="en-US" sz="1600" b="0" spc="120">
                        <a:solidFill>
                          <a:srgbClr val="404040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9525">
                      <a:solidFill>
                        <a:srgbClr val="848587"/>
                      </a:solidFill>
                      <a:prstDash val="sysDash"/>
                    </a:lnT>
                    <a:lnB w="28575">
                      <a:solidFill>
                        <a:srgbClr val="848587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p>
                      <a:pPr indent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1948-2020</a:t>
                      </a:r>
                      <a:r>
                        <a:rPr lang="zh-CN" alt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</a:rPr>
                        <a:t>年</a:t>
                      </a:r>
                      <a:endParaRPr lang="zh-CN" altLang="en-US" sz="1600" b="0" spc="120">
                        <a:solidFill>
                          <a:srgbClr val="404040"/>
                        </a:solidFill>
                        <a:latin typeface="微软雅黑" panose="020B0503020204020204" charset="-122"/>
                        <a:ea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9525">
                      <a:solidFill>
                        <a:srgbClr val="848587"/>
                      </a:solidFill>
                      <a:prstDash val="sysDash"/>
                    </a:lnT>
                    <a:lnB w="28575">
                      <a:solidFill>
                        <a:srgbClr val="848587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p>
                      <a:pPr indent="0" algn="l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美国环境预测中心及大气研究中心（NCEP/NCAR）</a:t>
                      </a:r>
                      <a:endParaRPr lang="en-US" sz="1600" b="0" spc="120">
                        <a:solidFill>
                          <a:srgbClr val="404040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9525">
                      <a:solidFill>
                        <a:srgbClr val="848587"/>
                      </a:solidFill>
                      <a:prstDash val="sysDash"/>
                    </a:lnT>
                    <a:lnB w="28575">
                      <a:solidFill>
                        <a:srgbClr val="848587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>
                  <a:txBody>
                    <a:bodyPr/>
                    <a:p>
                      <a:pPr indent="0" algn="ctr">
                        <a:lnSpc>
                          <a:spcPct val="12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None/>
                      </a:pPr>
                      <a:r>
                        <a:rPr lang="en-US" sz="1600" b="0" spc="120">
                          <a:solidFill>
                            <a:srgbClr val="404040"/>
                          </a:solidFill>
                          <a:latin typeface="微软雅黑" panose="020B0503020204020204" charset="-122"/>
                          <a:ea typeface="微软雅黑" panose="020B0503020204020204" charset="-122"/>
                          <a:cs typeface="微软雅黑" panose="020B0503020204020204" charset="-122"/>
                        </a:rPr>
                        <a:t>2.5°×2.5°</a:t>
                      </a:r>
                      <a:endParaRPr lang="en-US" sz="1600" b="0" spc="120">
                        <a:solidFill>
                          <a:srgbClr val="404040"/>
                        </a:solidFill>
                        <a:latin typeface="微软雅黑" panose="020B0503020204020204" charset="-122"/>
                        <a:ea typeface="微软雅黑" panose="020B0503020204020204" charset="-122"/>
                        <a:cs typeface="微软雅黑" panose="020B0503020204020204" charset="-122"/>
                      </a:endParaRPr>
                    </a:p>
                  </a:txBody>
                  <a:tcPr marL="177800" marR="177800" marT="107950" marB="1079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9525">
                      <a:solidFill>
                        <a:srgbClr val="848587"/>
                      </a:solidFill>
                      <a:prstDash val="sysDash"/>
                    </a:lnT>
                    <a:lnB w="28575">
                      <a:solidFill>
                        <a:srgbClr val="848587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  <a:tc vMerge="1">
                  <a:tcPr marL="215900" marR="215900" marT="133350" marB="133350" vert="horz" anchor="ctr">
                    <a:lnL w="9525">
                      <a:solidFill>
                        <a:srgbClr val="848587"/>
                      </a:solidFill>
                      <a:prstDash val="sysDash"/>
                    </a:lnL>
                    <a:lnR w="9525">
                      <a:solidFill>
                        <a:srgbClr val="848587"/>
                      </a:solidFill>
                      <a:prstDash val="sysDash"/>
                    </a:lnR>
                    <a:lnT w="9525">
                      <a:solidFill>
                        <a:srgbClr val="848587"/>
                      </a:solidFill>
                      <a:prstDash val="sysDash"/>
                    </a:lnT>
                    <a:lnB w="28575">
                      <a:solidFill>
                        <a:srgbClr val="848587"/>
                      </a:solidFill>
                      <a:prstDash val="solid"/>
                    </a:lnB>
                    <a:lnTlToBr>
                      <a:noFill/>
                    </a:lnTlToBr>
                    <a:lnBlToTr>
                      <a:noFill/>
                    </a:lnBlToTr>
                    <a:solidFill>
                      <a:srgbClr val="FFFFFF"/>
                    </a:solidFill>
                  </a:tcPr>
                </a:tc>
              </a:tr>
            </a:tbl>
          </a:graphicData>
        </a:graphic>
      </p:graphicFrame>
      <p:sp>
        <p:nvSpPr>
          <p:cNvPr id="15" name="文本框 14"/>
          <p:cNvSpPr txBox="1"/>
          <p:nvPr/>
        </p:nvSpPr>
        <p:spPr>
          <a:xfrm>
            <a:off x="2023745" y="263525"/>
            <a:ext cx="3711575" cy="81153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zh-CN" altLang="en-US" sz="36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资料和方法</a:t>
            </a:r>
            <a:endParaRPr lang="zh-CN" altLang="en-US" sz="3600" b="1" dirty="0" smtClean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</p:spTree>
    <p:custDataLst>
      <p:tags r:id="rId2"/>
    </p:custDataLst>
  </p:cSld>
  <p:clrMapOvr>
    <a:masterClrMapping/>
  </p:clrMapOvr>
  <p:transition spd="slow"/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4" name="文本框 3"/>
          <p:cNvSpPr txBox="1"/>
          <p:nvPr/>
        </p:nvSpPr>
        <p:spPr>
          <a:xfrm>
            <a:off x="3086100" y="1964055"/>
            <a:ext cx="5081905" cy="3257550"/>
          </a:xfrm>
          <a:prstGeom prst="rect">
            <a:avLst/>
          </a:prstGeom>
          <a:noFill/>
        </p:spPr>
        <p:txBody>
          <a:bodyPr wrap="square" rtlCol="0" anchor="ctr" anchorCtr="0">
            <a:noAutofit/>
          </a:bodyPr>
          <a:p>
            <a:pPr algn="ctr"/>
            <a:r>
              <a:rPr lang="zh-CN" altLang="en-US" sz="3600" dirty="0">
                <a:solidFill>
                  <a:srgbClr val="222222"/>
                </a:solidFill>
                <a:latin typeface="黑体" panose="02010609060101010101" charset="-122"/>
                <a:ea typeface="黑体" panose="02010609060101010101" charset="-122"/>
                <a:cs typeface="阿里巴巴普惠体 M" panose="00020600040101010101" pitchFamily="18" charset="-122"/>
                <a:sym typeface="+mn-ea"/>
              </a:rPr>
              <a:t>青藏高原夏秋季降水</a:t>
            </a:r>
            <a:endParaRPr lang="zh-CN" altLang="en-US" sz="3600" dirty="0">
              <a:solidFill>
                <a:srgbClr val="222222"/>
              </a:solidFill>
              <a:latin typeface="黑体" panose="02010609060101010101" charset="-122"/>
              <a:ea typeface="黑体" panose="02010609060101010101" charset="-122"/>
              <a:cs typeface="阿里巴巴普惠体 M" panose="00020600040101010101" pitchFamily="18" charset="-122"/>
              <a:sym typeface="+mn-ea"/>
            </a:endParaRPr>
          </a:p>
          <a:p>
            <a:pPr algn="ctr"/>
            <a:r>
              <a:rPr lang="zh-CN" altLang="en-US" sz="3600" dirty="0">
                <a:solidFill>
                  <a:srgbClr val="222222"/>
                </a:solidFill>
                <a:latin typeface="黑体" panose="02010609060101010101" charset="-122"/>
                <a:ea typeface="黑体" panose="02010609060101010101" charset="-122"/>
                <a:cs typeface="阿里巴巴普惠体 M" panose="00020600040101010101" pitchFamily="18" charset="-122"/>
                <a:sym typeface="+mn-ea"/>
              </a:rPr>
              <a:t>时空分布特征</a:t>
            </a:r>
            <a:endParaRPr lang="zh-CN" altLang="en-US" sz="3600" dirty="0">
              <a:solidFill>
                <a:srgbClr val="222222"/>
              </a:solidFill>
              <a:latin typeface="黑体" panose="02010609060101010101" charset="-122"/>
              <a:ea typeface="黑体" panose="02010609060101010101" charset="-122"/>
              <a:cs typeface="阿里巴巴普惠体 M" panose="00020600040101010101" pitchFamily="18" charset="-122"/>
              <a:sym typeface="+mn-ea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1455623" y="2616125"/>
            <a:ext cx="1911976" cy="1684020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>
            <a:defPPr>
              <a:defRPr lang="zh-CN"/>
            </a:defPPr>
            <a:lvl1pPr algn="ctr">
              <a:defRPr sz="13800">
                <a:solidFill>
                  <a:schemeClr val="bg1"/>
                </a:solidFill>
                <a:effectLst>
                  <a:outerShdw blurRad="127000" sx="102000" sy="102000" algn="ctr" rotWithShape="0">
                    <a:schemeClr val="accent1">
                      <a:alpha val="65000"/>
                    </a:schemeClr>
                  </a:outerShdw>
                </a:effectLst>
                <a:latin typeface="阿里巴巴普惠体 M" panose="00020600040101010101" pitchFamily="18" charset="-122"/>
                <a:ea typeface="阿里巴巴普惠体 M" panose="00020600040101010101" pitchFamily="18" charset="-122"/>
                <a:cs typeface="阿里巴巴普惠体 M" panose="00020600040101010101" pitchFamily="18" charset="-122"/>
              </a:defRPr>
            </a:lvl1pPr>
          </a:lstStyle>
          <a:p>
            <a:r>
              <a:rPr lang="en-US" altLang="zh-CN" sz="10350" dirty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03</a:t>
            </a:r>
            <a:endParaRPr lang="en-US" altLang="zh-CN" sz="10350" dirty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</p:spTree>
  </p:cSld>
  <p:clrMapOvr>
    <a:masterClrMapping/>
  </p:clrMapOvr>
  <p:transition spd="slow"/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6" name="文本框 15"/>
          <p:cNvSpPr txBox="1"/>
          <p:nvPr/>
        </p:nvSpPr>
        <p:spPr>
          <a:xfrm>
            <a:off x="641985" y="5849620"/>
            <a:ext cx="7973060" cy="89154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zh-CN" altLang="en-US" sz="2000" dirty="0" smtClean="0">
                <a:latin typeface="黑体" panose="02010609060101010101" charset="-122"/>
                <a:ea typeface="黑体" panose="02010609060101010101" charset="-122"/>
                <a:cs typeface="黑体" panose="02010609060101010101" charset="-122"/>
              </a:rPr>
              <a:t>青藏高原夏秋季降水分布不均匀，呈现由东南向西北递减的分布形式，这种降水分布与南侧的巨大地形对水汽的拦截作用有关。</a:t>
            </a:r>
            <a:endParaRPr lang="zh-CN" altLang="en-US" sz="2000" dirty="0" smtClean="0">
              <a:latin typeface="黑体" panose="02010609060101010101" charset="-122"/>
              <a:ea typeface="黑体" panose="02010609060101010101" charset="-122"/>
              <a:cs typeface="黑体" panose="02010609060101010101" charset="-122"/>
            </a:endParaRPr>
          </a:p>
        </p:txBody>
      </p:sp>
      <p:pic>
        <p:nvPicPr>
          <p:cNvPr id="12" name="图片占位符 11" descr="秋季降水分布"/>
          <p:cNvPicPr>
            <a:picLocks noChangeAspect="1"/>
          </p:cNvPicPr>
          <p:nvPr>
            <p:ph type="pic" sz="quarter" idx="10"/>
          </p:nvPr>
        </p:nvPicPr>
        <p:blipFill>
          <a:blip r:embed="rId1"/>
          <a:srcRect l="1527" t="21780" r="1089" b="18682"/>
          <a:stretch>
            <a:fillRect/>
          </a:stretch>
        </p:blipFill>
        <p:spPr>
          <a:xfrm>
            <a:off x="968375" y="3291205"/>
            <a:ext cx="3604260" cy="2187575"/>
          </a:xfrm>
          <a:prstGeom prst="rect">
            <a:avLst/>
          </a:prstGeom>
        </p:spPr>
      </p:pic>
      <p:pic>
        <p:nvPicPr>
          <p:cNvPr id="13" name="图片占位符 12" descr="夏季+秋季降水分布"/>
          <p:cNvPicPr>
            <a:picLocks noChangeAspect="1"/>
          </p:cNvPicPr>
          <p:nvPr>
            <p:ph type="pic" sz="quarter" idx="11"/>
          </p:nvPr>
        </p:nvPicPr>
        <p:blipFill>
          <a:blip r:embed="rId2"/>
          <a:srcRect l="1093" t="21485" r="1746" b="19223"/>
          <a:stretch>
            <a:fillRect/>
          </a:stretch>
        </p:blipFill>
        <p:spPr>
          <a:xfrm>
            <a:off x="4572635" y="3291205"/>
            <a:ext cx="3578860" cy="2169795"/>
          </a:xfrm>
          <a:prstGeom prst="rect">
            <a:avLst/>
          </a:prstGeom>
        </p:spPr>
      </p:pic>
      <p:pic>
        <p:nvPicPr>
          <p:cNvPr id="14" name="图片占位符 13" descr="夏季降水分布"/>
          <p:cNvPicPr>
            <a:picLocks noChangeAspect="1"/>
          </p:cNvPicPr>
          <p:nvPr>
            <p:ph type="pic" sz="quarter" idx="12"/>
          </p:nvPr>
        </p:nvPicPr>
        <p:blipFill>
          <a:blip r:embed="rId3"/>
          <a:srcRect l="643" t="21587" r="1077" b="20565"/>
          <a:stretch>
            <a:fillRect/>
          </a:stretch>
        </p:blipFill>
        <p:spPr>
          <a:xfrm>
            <a:off x="2797175" y="1093470"/>
            <a:ext cx="3550285" cy="2089785"/>
          </a:xfrm>
          <a:prstGeom prst="rect">
            <a:avLst/>
          </a:prstGeom>
        </p:spPr>
      </p:pic>
      <p:sp>
        <p:nvSpPr>
          <p:cNvPr id="2" name="文本框 1"/>
          <p:cNvSpPr txBox="1"/>
          <p:nvPr/>
        </p:nvSpPr>
        <p:spPr>
          <a:xfrm>
            <a:off x="1399540" y="167005"/>
            <a:ext cx="6688455" cy="73088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en-US" altLang="zh-CN"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3.1 </a:t>
            </a:r>
            <a:r>
              <a:rPr lang="zh-CN" altLang="en-US"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青藏高原夏秋季降水的空间分布</a:t>
            </a:r>
            <a:endParaRPr lang="zh-CN" altLang="en-US" sz="3200" b="1" dirty="0" smtClean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  <a:sym typeface="+mn-ea"/>
            </a:endParaRPr>
          </a:p>
        </p:txBody>
      </p:sp>
      <p:sp>
        <p:nvSpPr>
          <p:cNvPr id="3" name="文本框 2"/>
          <p:cNvSpPr txBox="1"/>
          <p:nvPr/>
        </p:nvSpPr>
        <p:spPr>
          <a:xfrm>
            <a:off x="3122930" y="1093470"/>
            <a:ext cx="910590" cy="4508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zh-CN" altLang="en-US" b="1" dirty="0" smtClean="0">
                <a:latin typeface="Times New Roman" panose="02020603050405020304" charset="0"/>
                <a:cs typeface="Times New Roman" panose="02020603050405020304" charset="0"/>
              </a:rPr>
              <a:t>（</a:t>
            </a:r>
            <a:r>
              <a:rPr lang="en-US" altLang="zh-CN" b="1" dirty="0" smtClean="0">
                <a:latin typeface="Times New Roman" panose="02020603050405020304" charset="0"/>
                <a:cs typeface="Times New Roman" panose="02020603050405020304" charset="0"/>
              </a:rPr>
              <a:t>a</a:t>
            </a:r>
            <a:r>
              <a:rPr lang="zh-CN" altLang="en-US" b="1" dirty="0" smtClean="0">
                <a:latin typeface="Times New Roman" panose="02020603050405020304" charset="0"/>
                <a:cs typeface="Times New Roman" panose="02020603050405020304" charset="0"/>
              </a:rPr>
              <a:t>）</a:t>
            </a:r>
            <a:endParaRPr lang="zh-CN" altLang="en-US" b="1" dirty="0" smtClean="0">
              <a:latin typeface="Times New Roman" panose="02020603050405020304" charset="0"/>
              <a:cs typeface="Times New Roman" panose="02020603050405020304" charset="0"/>
            </a:endParaRPr>
          </a:p>
        </p:txBody>
      </p:sp>
      <p:sp>
        <p:nvSpPr>
          <p:cNvPr id="4" name="文本框 3"/>
          <p:cNvSpPr txBox="1"/>
          <p:nvPr/>
        </p:nvSpPr>
        <p:spPr>
          <a:xfrm>
            <a:off x="1283335" y="3291205"/>
            <a:ext cx="910590" cy="4508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zh-CN" altLang="en-US" b="1" dirty="0" smtClean="0">
                <a:latin typeface="Times New Roman" panose="02020603050405020304" charset="0"/>
                <a:cs typeface="Times New Roman" panose="02020603050405020304" charset="0"/>
              </a:rPr>
              <a:t>（</a:t>
            </a:r>
            <a:r>
              <a:rPr lang="en-US" altLang="zh-CN" b="1" dirty="0" smtClean="0">
                <a:latin typeface="Times New Roman" panose="02020603050405020304" charset="0"/>
                <a:cs typeface="Times New Roman" panose="02020603050405020304" charset="0"/>
              </a:rPr>
              <a:t>b</a:t>
            </a:r>
            <a:r>
              <a:rPr lang="zh-CN" altLang="en-US" b="1" dirty="0" smtClean="0">
                <a:latin typeface="Times New Roman" panose="02020603050405020304" charset="0"/>
                <a:cs typeface="Times New Roman" panose="02020603050405020304" charset="0"/>
              </a:rPr>
              <a:t>）</a:t>
            </a:r>
            <a:endParaRPr lang="zh-CN" altLang="en-US" b="1" dirty="0" smtClean="0">
              <a:latin typeface="Times New Roman" panose="02020603050405020304" charset="0"/>
              <a:cs typeface="Times New Roman" panose="02020603050405020304" charset="0"/>
            </a:endParaRPr>
          </a:p>
        </p:txBody>
      </p:sp>
      <p:sp>
        <p:nvSpPr>
          <p:cNvPr id="5" name="文本框 4"/>
          <p:cNvSpPr txBox="1"/>
          <p:nvPr/>
        </p:nvSpPr>
        <p:spPr>
          <a:xfrm>
            <a:off x="4888865" y="3291205"/>
            <a:ext cx="910590" cy="45085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zh-CN" altLang="en-US" b="1" dirty="0" smtClean="0">
                <a:latin typeface="Times New Roman" panose="02020603050405020304" charset="0"/>
                <a:cs typeface="Times New Roman" panose="02020603050405020304" charset="0"/>
              </a:rPr>
              <a:t>（</a:t>
            </a:r>
            <a:r>
              <a:rPr lang="en-US" altLang="zh-CN" b="1" dirty="0" smtClean="0">
                <a:latin typeface="Times New Roman" panose="02020603050405020304" charset="0"/>
                <a:cs typeface="Times New Roman" panose="02020603050405020304" charset="0"/>
              </a:rPr>
              <a:t>c</a:t>
            </a:r>
            <a:r>
              <a:rPr lang="zh-CN" altLang="en-US" b="1" dirty="0" smtClean="0">
                <a:latin typeface="Times New Roman" panose="02020603050405020304" charset="0"/>
                <a:cs typeface="Times New Roman" panose="02020603050405020304" charset="0"/>
              </a:rPr>
              <a:t>）</a:t>
            </a:r>
            <a:endParaRPr lang="zh-CN" altLang="en-US" b="1" dirty="0" smtClean="0">
              <a:latin typeface="Times New Roman" panose="02020603050405020304" charset="0"/>
              <a:cs typeface="Times New Roman" panose="02020603050405020304" charset="0"/>
            </a:endParaRPr>
          </a:p>
        </p:txBody>
      </p:sp>
      <p:sp>
        <p:nvSpPr>
          <p:cNvPr id="6" name="文本框 5"/>
          <p:cNvSpPr txBox="1"/>
          <p:nvPr/>
        </p:nvSpPr>
        <p:spPr>
          <a:xfrm>
            <a:off x="756920" y="5461000"/>
            <a:ext cx="7973060" cy="41084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lnSpc>
                <a:spcPct val="130000"/>
              </a:lnSpc>
            </a:pPr>
            <a:r>
              <a:rPr lang="zh-CN" altLang="en-US" sz="1600" dirty="0" smtClean="0">
                <a:latin typeface="黑体" panose="02010609060101010101" charset="-122"/>
                <a:ea typeface="黑体" panose="02010609060101010101" charset="-122"/>
                <a:cs typeface="黑体" panose="02010609060101010101" charset="-122"/>
              </a:rPr>
              <a:t>图（a）（b）（c）分别为青藏高原夏季、秋季、夏秋季降水空间分布</a:t>
            </a:r>
            <a:endParaRPr lang="zh-CN" altLang="en-US" sz="1600" dirty="0" smtClean="0">
              <a:latin typeface="黑体" panose="02010609060101010101" charset="-122"/>
              <a:ea typeface="黑体" panose="02010609060101010101" charset="-122"/>
              <a:cs typeface="黑体" panose="02010609060101010101" charset="-122"/>
            </a:endParaRPr>
          </a:p>
        </p:txBody>
      </p:sp>
    </p:spTree>
  </p:cSld>
  <p:clrMapOvr>
    <a:masterClrMapping/>
  </p:clrMapOvr>
  <p:transition spd="slow"/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/>
      <p:sp>
        <p:nvSpPr>
          <p:cNvPr id="13" name="文本框 12"/>
          <p:cNvSpPr txBox="1"/>
          <p:nvPr/>
        </p:nvSpPr>
        <p:spPr>
          <a:xfrm>
            <a:off x="483394" y="5997575"/>
            <a:ext cx="8371523" cy="491490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ctr">
              <a:lnSpc>
                <a:spcPct val="130000"/>
              </a:lnSpc>
            </a:pPr>
            <a:r>
              <a:rPr lang="zh-CN" altLang="en-US" sz="2000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图（a）（b）（c）分别为青藏高原夏季、秋季、夏秋季降水变化趋势</a:t>
            </a:r>
            <a:endParaRPr lang="zh-CN" altLang="en-US" sz="2000" dirty="0" smtClean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</a:endParaRPr>
          </a:p>
        </p:txBody>
      </p:sp>
      <p:pic>
        <p:nvPicPr>
          <p:cNvPr id="4" name="图片 3" descr="秋季趋势"/>
          <p:cNvPicPr>
            <a:picLocks noChangeAspect="1"/>
          </p:cNvPicPr>
          <p:nvPr/>
        </p:nvPicPr>
        <p:blipFill>
          <a:blip r:embed="rId1"/>
          <a:srcRect t="19485" b="22533"/>
          <a:stretch>
            <a:fillRect/>
          </a:stretch>
        </p:blipFill>
        <p:spPr>
          <a:xfrm>
            <a:off x="3106420" y="3872230"/>
            <a:ext cx="3125470" cy="1845310"/>
          </a:xfrm>
          <a:prstGeom prst="rect">
            <a:avLst/>
          </a:prstGeom>
        </p:spPr>
      </p:pic>
      <p:pic>
        <p:nvPicPr>
          <p:cNvPr id="5" name="图片 4" descr="夏季趋势"/>
          <p:cNvPicPr>
            <a:picLocks noChangeAspect="1"/>
          </p:cNvPicPr>
          <p:nvPr/>
        </p:nvPicPr>
        <p:blipFill>
          <a:blip r:embed="rId2"/>
          <a:srcRect t="18398" b="22218"/>
          <a:stretch>
            <a:fillRect/>
          </a:stretch>
        </p:blipFill>
        <p:spPr>
          <a:xfrm>
            <a:off x="0" y="3872230"/>
            <a:ext cx="3106420" cy="1844675"/>
          </a:xfrm>
          <a:prstGeom prst="rect">
            <a:avLst/>
          </a:prstGeom>
        </p:spPr>
      </p:pic>
      <p:pic>
        <p:nvPicPr>
          <p:cNvPr id="6" name="图片 5" descr="夏秋季趋势"/>
          <p:cNvPicPr>
            <a:picLocks noChangeAspect="1"/>
          </p:cNvPicPr>
          <p:nvPr/>
        </p:nvPicPr>
        <p:blipFill>
          <a:blip r:embed="rId3"/>
          <a:srcRect t="18984" b="22724"/>
          <a:stretch>
            <a:fillRect/>
          </a:stretch>
        </p:blipFill>
        <p:spPr>
          <a:xfrm>
            <a:off x="6231890" y="3870960"/>
            <a:ext cx="2911475" cy="1845945"/>
          </a:xfrm>
          <a:prstGeom prst="rect">
            <a:avLst/>
          </a:prstGeom>
        </p:spPr>
      </p:pic>
      <p:pic>
        <p:nvPicPr>
          <p:cNvPr id="9" name="图片 8" descr="autumn"/>
          <p:cNvPicPr>
            <a:picLocks noChangeAspect="1"/>
          </p:cNvPicPr>
          <p:nvPr/>
        </p:nvPicPr>
        <p:blipFill>
          <a:blip r:embed="rId4"/>
          <a:srcRect l="5638" t="12500" r="16406" b="9199"/>
          <a:stretch>
            <a:fillRect/>
          </a:stretch>
        </p:blipFill>
        <p:spPr>
          <a:xfrm>
            <a:off x="2991485" y="1750060"/>
            <a:ext cx="2915920" cy="1912620"/>
          </a:xfrm>
          <a:prstGeom prst="rect">
            <a:avLst/>
          </a:prstGeom>
        </p:spPr>
      </p:pic>
      <p:pic>
        <p:nvPicPr>
          <p:cNvPr id="10" name="图片 9" descr="JS"/>
          <p:cNvPicPr>
            <a:picLocks noChangeAspect="1"/>
          </p:cNvPicPr>
          <p:nvPr/>
        </p:nvPicPr>
        <p:blipFill>
          <a:blip r:embed="rId5"/>
          <a:srcRect l="5384" t="12767" r="16667" b="9030"/>
          <a:stretch>
            <a:fillRect/>
          </a:stretch>
        </p:blipFill>
        <p:spPr>
          <a:xfrm>
            <a:off x="5907405" y="1743075"/>
            <a:ext cx="2978785" cy="1926590"/>
          </a:xfrm>
          <a:prstGeom prst="rect">
            <a:avLst/>
          </a:prstGeom>
        </p:spPr>
      </p:pic>
      <p:pic>
        <p:nvPicPr>
          <p:cNvPr id="11" name="图片 10" descr="summer"/>
          <p:cNvPicPr>
            <a:picLocks noChangeAspect="1"/>
          </p:cNvPicPr>
          <p:nvPr/>
        </p:nvPicPr>
        <p:blipFill>
          <a:blip r:embed="rId6"/>
          <a:srcRect l="6335" t="12591" r="16927" b="8939"/>
          <a:stretch>
            <a:fillRect/>
          </a:stretch>
        </p:blipFill>
        <p:spPr>
          <a:xfrm>
            <a:off x="72390" y="1724025"/>
            <a:ext cx="2823845" cy="1938020"/>
          </a:xfrm>
          <a:prstGeom prst="rect">
            <a:avLst/>
          </a:prstGeom>
        </p:spPr>
      </p:pic>
      <p:sp>
        <p:nvSpPr>
          <p:cNvPr id="3" name="文本框 2"/>
          <p:cNvSpPr txBox="1"/>
          <p:nvPr/>
        </p:nvSpPr>
        <p:spPr>
          <a:xfrm>
            <a:off x="1399540" y="167005"/>
            <a:ext cx="6688455" cy="137096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en-US" altLang="zh-CN"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</a:rPr>
              <a:t>3.2 </a:t>
            </a:r>
            <a:r>
              <a:rPr lang="zh-CN" altLang="en-US" sz="3200" b="1" dirty="0" smtClean="0">
                <a:latin typeface="Times New Roman" panose="02020603050405020304" charset="0"/>
                <a:ea typeface="黑体" panose="02010609060101010101" charset="-122"/>
                <a:cs typeface="Times New Roman" panose="02020603050405020304" charset="0"/>
                <a:sym typeface="+mn-ea"/>
              </a:rPr>
              <a:t>青藏高原夏秋季降水的时间变化及其趋势特征</a:t>
            </a:r>
            <a:endParaRPr lang="zh-CN" altLang="en-US" sz="3200" b="1" dirty="0" smtClean="0">
              <a:latin typeface="Times New Roman" panose="02020603050405020304" charset="0"/>
              <a:ea typeface="黑体" panose="02010609060101010101" charset="-122"/>
              <a:cs typeface="Times New Roman" panose="02020603050405020304" charset="0"/>
              <a:sym typeface="+mn-ea"/>
            </a:endParaRPr>
          </a:p>
        </p:txBody>
      </p:sp>
      <p:sp>
        <p:nvSpPr>
          <p:cNvPr id="2" name="文本框 1"/>
          <p:cNvSpPr txBox="1"/>
          <p:nvPr/>
        </p:nvSpPr>
        <p:spPr>
          <a:xfrm>
            <a:off x="324485" y="3870960"/>
            <a:ext cx="1075055" cy="41084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zh-CN" altLang="en-US" sz="1600" b="1" dirty="0" smtClean="0">
                <a:latin typeface="Times New Roman" panose="02020603050405020304" charset="0"/>
                <a:cs typeface="Times New Roman" panose="02020603050405020304" charset="0"/>
              </a:rPr>
              <a:t>（</a:t>
            </a:r>
            <a:r>
              <a:rPr lang="en-US" altLang="zh-CN" sz="1600" b="1" dirty="0" smtClean="0">
                <a:latin typeface="Times New Roman" panose="02020603050405020304" charset="0"/>
                <a:cs typeface="Times New Roman" panose="02020603050405020304" charset="0"/>
              </a:rPr>
              <a:t>a</a:t>
            </a:r>
            <a:r>
              <a:rPr lang="zh-CN" altLang="en-US" sz="1600" b="1" dirty="0" smtClean="0">
                <a:latin typeface="Times New Roman" panose="02020603050405020304" charset="0"/>
                <a:cs typeface="Times New Roman" panose="02020603050405020304" charset="0"/>
              </a:rPr>
              <a:t>）</a:t>
            </a:r>
            <a:endParaRPr lang="zh-CN" altLang="en-US" sz="1600" b="1" dirty="0" smtClean="0">
              <a:latin typeface="Times New Roman" panose="02020603050405020304" charset="0"/>
              <a:cs typeface="Times New Roman" panose="02020603050405020304" charset="0"/>
            </a:endParaRPr>
          </a:p>
        </p:txBody>
      </p:sp>
      <p:sp>
        <p:nvSpPr>
          <p:cNvPr id="7" name="文本框 6"/>
          <p:cNvSpPr txBox="1"/>
          <p:nvPr/>
        </p:nvSpPr>
        <p:spPr>
          <a:xfrm>
            <a:off x="3429635" y="3870960"/>
            <a:ext cx="1075055" cy="41084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zh-CN" altLang="en-US" sz="1600" b="1" dirty="0" smtClean="0">
                <a:latin typeface="Times New Roman" panose="02020603050405020304" charset="0"/>
                <a:cs typeface="Times New Roman" panose="02020603050405020304" charset="0"/>
              </a:rPr>
              <a:t>（</a:t>
            </a:r>
            <a:r>
              <a:rPr lang="en-US" altLang="zh-CN" sz="1600" b="1" dirty="0" smtClean="0">
                <a:latin typeface="Times New Roman" panose="02020603050405020304" charset="0"/>
                <a:cs typeface="Times New Roman" panose="02020603050405020304" charset="0"/>
              </a:rPr>
              <a:t>b</a:t>
            </a:r>
            <a:r>
              <a:rPr lang="zh-CN" altLang="en-US" sz="1600" b="1" dirty="0" smtClean="0">
                <a:latin typeface="Times New Roman" panose="02020603050405020304" charset="0"/>
                <a:cs typeface="Times New Roman" panose="02020603050405020304" charset="0"/>
              </a:rPr>
              <a:t>）</a:t>
            </a:r>
            <a:endParaRPr lang="zh-CN" altLang="en-US" sz="1600" b="1" dirty="0" smtClean="0">
              <a:latin typeface="Times New Roman" panose="02020603050405020304" charset="0"/>
              <a:cs typeface="Times New Roman" panose="02020603050405020304" charset="0"/>
            </a:endParaRPr>
          </a:p>
        </p:txBody>
      </p:sp>
      <p:sp>
        <p:nvSpPr>
          <p:cNvPr id="8" name="文本框 7"/>
          <p:cNvSpPr txBox="1"/>
          <p:nvPr/>
        </p:nvSpPr>
        <p:spPr>
          <a:xfrm>
            <a:off x="6544310" y="3870960"/>
            <a:ext cx="1075055" cy="410845"/>
          </a:xfrm>
          <a:prstGeom prst="rect">
            <a:avLst/>
          </a:prstGeom>
          <a:noFill/>
        </p:spPr>
        <p:txBody>
          <a:bodyPr wrap="square" rtlCol="0">
            <a:spAutoFit/>
          </a:bodyPr>
          <a:p>
            <a:pPr algn="l">
              <a:lnSpc>
                <a:spcPct val="130000"/>
              </a:lnSpc>
            </a:pPr>
            <a:r>
              <a:rPr lang="zh-CN" altLang="en-US" sz="1600" b="1" dirty="0" smtClean="0">
                <a:latin typeface="Times New Roman" panose="02020603050405020304" charset="0"/>
                <a:cs typeface="Times New Roman" panose="02020603050405020304" charset="0"/>
              </a:rPr>
              <a:t>（</a:t>
            </a:r>
            <a:r>
              <a:rPr lang="en-US" altLang="zh-CN" sz="1600" b="1" dirty="0" smtClean="0">
                <a:latin typeface="Times New Roman" panose="02020603050405020304" charset="0"/>
                <a:cs typeface="Times New Roman" panose="02020603050405020304" charset="0"/>
              </a:rPr>
              <a:t>c</a:t>
            </a:r>
            <a:r>
              <a:rPr lang="zh-CN" altLang="en-US" sz="1600" b="1" dirty="0" smtClean="0">
                <a:latin typeface="Times New Roman" panose="02020603050405020304" charset="0"/>
                <a:cs typeface="Times New Roman" panose="02020603050405020304" charset="0"/>
              </a:rPr>
              <a:t>）</a:t>
            </a:r>
            <a:endParaRPr lang="zh-CN" altLang="en-US" sz="1600" b="1" dirty="0" smtClean="0">
              <a:latin typeface="Times New Roman" panose="02020603050405020304" charset="0"/>
              <a:cs typeface="Times New Roman" panose="02020603050405020304" charset="0"/>
            </a:endParaRPr>
          </a:p>
        </p:txBody>
      </p:sp>
    </p:spTree>
  </p:cSld>
  <p:clrMapOvr>
    <a:masterClrMapping/>
  </p:clrMapOvr>
  <p:transition spd="slow"/>
</p:sld>
</file>

<file path=ppt/tags/tag1.xml><?xml version="1.0" encoding="utf-8"?>
<p:tagLst xmlns:p="http://schemas.openxmlformats.org/presentationml/2006/main">
  <p:tag name="PA" val="v5.2.9"/>
</p:tagLst>
</file>

<file path=ppt/tags/tag10.xml><?xml version="1.0" encoding="utf-8"?>
<p:tagLst xmlns:p="http://schemas.openxmlformats.org/presentationml/2006/main">
  <p:tag name="ISLIDE.ICON" val="#5250;#379597;"/>
</p:tagLst>
</file>

<file path=ppt/tags/tag11.xml><?xml version="1.0" encoding="utf-8"?>
<p:tagLst xmlns:p="http://schemas.openxmlformats.org/presentationml/2006/main">
  <p:tag name="ISLIDE.ICON" val="#5250;"/>
</p:tagLst>
</file>

<file path=ppt/tags/tag12.xml><?xml version="1.0" encoding="utf-8"?>
<p:tagLst xmlns:p="http://schemas.openxmlformats.org/presentationml/2006/main">
  <p:tag name="KSO_WM_UNIT_TABLE_BEAUTIFY" val="smartTable{40309a2d-7809-49b5-960b-ed10b236d1a2}"/>
  <p:tag name="TABLE_RECT" val="36*134.717*648*317.9"/>
  <p:tag name="TABLE_EMPHASIZE_COLOR" val="8684935"/>
  <p:tag name="TABLE_ONEKEY_SKIN_IDX" val="0"/>
  <p:tag name="TABLE_SKINIDX" val="-1"/>
  <p:tag name="TABLE_COLORIDX" val="l"/>
</p:tagLst>
</file>

<file path=ppt/tags/tag13.xml><?xml version="1.0" encoding="utf-8"?>
<p:tagLst xmlns:p="http://schemas.openxmlformats.org/presentationml/2006/main">
  <p:tag name="ISLIDE.ICON" val="#5250;#379597;"/>
</p:tagLst>
</file>

<file path=ppt/tags/tag14.xml><?xml version="1.0" encoding="utf-8"?>
<p:tagLst xmlns:p="http://schemas.openxmlformats.org/presentationml/2006/main">
  <p:tag name="KSO_WM_UNIT_PLACING_PICTURE_USER_VIEWPORT" val="{&quot;height&quot;:15360,&quot;width&quot;:15360}"/>
</p:tagLst>
</file>

<file path=ppt/tags/tag15.xml><?xml version="1.0" encoding="utf-8"?>
<p:tagLst xmlns:p="http://schemas.openxmlformats.org/presentationml/2006/main">
  <p:tag name="KSO_WM_UNIT_PLACING_PICTURE_USER_VIEWPORT" val="{&quot;height&quot;:15360,&quot;width&quot;:15360}"/>
</p:tagLst>
</file>

<file path=ppt/tags/tag16.xml><?xml version="1.0" encoding="utf-8"?>
<p:tagLst xmlns:p="http://schemas.openxmlformats.org/presentationml/2006/main">
  <p:tag name="REFSHAPE" val="1135673732"/>
  <p:tag name="KSO_WM_UNIT_PLACING_PICTURE_USER_VIEWPORT" val="{&quot;height&quot;:15360,&quot;width&quot;:15360}"/>
</p:tagLst>
</file>

<file path=ppt/tags/tag17.xml><?xml version="1.0" encoding="utf-8"?>
<p:tagLst xmlns:p="http://schemas.openxmlformats.org/presentationml/2006/main">
  <p:tag name="ISLIDE.GUIDESSETTING" val="{&quot;Id&quot;:null,&quot;Name&quot;:&quot;无&quot;,&quot;HeaderHeight&quot;:0.0,&quot;FooterHeight&quot;:0.0,&quot;SideMargin&quot;:0.0,&quot;TopMargin&quot;:0.0,&quot;BottomMargin&quot;:0.0,&quot;IntervalMargin&quot;:0.0,&quot;SettingType&quot;:&quot;System&quot;}"/>
</p:tagLst>
</file>

<file path=ppt/tags/tag2.xml><?xml version="1.0" encoding="utf-8"?>
<p:tagLst xmlns:p="http://schemas.openxmlformats.org/presentationml/2006/main">
  <p:tag name="PA" val="v5.2.9"/>
</p:tagLst>
</file>

<file path=ppt/tags/tag3.xml><?xml version="1.0" encoding="utf-8"?>
<p:tagLst xmlns:p="http://schemas.openxmlformats.org/presentationml/2006/main">
  <p:tag name="PA" val="v5.2.9"/>
</p:tagLst>
</file>

<file path=ppt/tags/tag4.xml><?xml version="1.0" encoding="utf-8"?>
<p:tagLst xmlns:p="http://schemas.openxmlformats.org/presentationml/2006/main">
  <p:tag name="PA" val="v5.2.9"/>
</p:tagLst>
</file>

<file path=ppt/tags/tag5.xml><?xml version="1.0" encoding="utf-8"?>
<p:tagLst xmlns:p="http://schemas.openxmlformats.org/presentationml/2006/main">
  <p:tag name="PA" val="v5.2.9"/>
</p:tagLst>
</file>

<file path=ppt/tags/tag6.xml><?xml version="1.0" encoding="utf-8"?>
<p:tagLst xmlns:p="http://schemas.openxmlformats.org/presentationml/2006/main">
  <p:tag name="PA" val="v5.2.9"/>
</p:tagLst>
</file>

<file path=ppt/tags/tag7.xml><?xml version="1.0" encoding="utf-8"?>
<p:tagLst xmlns:p="http://schemas.openxmlformats.org/presentationml/2006/main">
  <p:tag name="PA" val="v5.2.9"/>
</p:tagLst>
</file>

<file path=ppt/tags/tag8.xml><?xml version="1.0" encoding="utf-8"?>
<p:tagLst xmlns:p="http://schemas.openxmlformats.org/presentationml/2006/main">
  <p:tag name="PA" val="v5.2.9"/>
</p:tagLst>
</file>

<file path=ppt/tags/tag9.xml><?xml version="1.0" encoding="utf-8"?>
<p:tagLst xmlns:p="http://schemas.openxmlformats.org/presentationml/2006/main">
  <p:tag name="ISLIDE.ICON" val="#5250;"/>
</p:tagLst>
</file>

<file path=ppt/theme/theme1.xml><?xml version="1.0" encoding="utf-8"?>
<a:theme xmlns:a="http://schemas.openxmlformats.org/drawingml/2006/main" name="Office 主题">
  <a:themeElements>
    <a:clrScheme name="小克制模板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003399"/>
      </a:accent1>
      <a:accent2>
        <a:srgbClr val="FF6600"/>
      </a:accent2>
      <a:accent3>
        <a:srgbClr val="EAEAEA"/>
      </a:accent3>
      <a:accent4>
        <a:srgbClr val="0099FF"/>
      </a:accent4>
      <a:accent5>
        <a:srgbClr val="FFCC99"/>
      </a:accent5>
      <a:accent6>
        <a:srgbClr val="FFFFFF"/>
      </a:accent6>
      <a:hlink>
        <a:srgbClr val="0563C1"/>
      </a:hlink>
      <a:folHlink>
        <a:srgbClr val="954F72"/>
      </a:folHlink>
    </a:clrScheme>
    <a:fontScheme name="01">
      <a:majorFont>
        <a:latin typeface="阿里巴巴普惠体 B"/>
        <a:ea typeface="阿里巴巴普惠体 B"/>
        <a:cs typeface=""/>
      </a:majorFont>
      <a:minorFont>
        <a:latin typeface="阿里巴巴普惠体 R"/>
        <a:ea typeface="阿里巴巴普惠体 R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>
    <a:spDef>
      <a:spPr>
        <a:gradFill>
          <a:gsLst>
            <a:gs pos="0">
              <a:schemeClr val="accent1">
                <a:alpha val="70000"/>
              </a:schemeClr>
            </a:gs>
            <a:gs pos="100000">
              <a:schemeClr val="accent1"/>
            </a:gs>
          </a:gsLst>
          <a:lin ang="5400000" scaled="1"/>
        </a:gradFill>
        <a:ln>
          <a:noFill/>
        </a:ln>
      </a:spPr>
      <a:bodyPr rtlCol="0" anchor="ctr"/>
      <a:lstStyle>
        <a:defPPr algn="ctr">
          <a:defRPr/>
        </a:defPPr>
      </a:lstStyle>
      <a:style>
        <a:lnRef idx="2">
          <a:schemeClr val="accent1">
            <a:shade val="50000"/>
          </a:schemeClr>
        </a:lnRef>
        <a:fillRef idx="1">
          <a:schemeClr val="accent1"/>
        </a:fillRef>
        <a:effectRef idx="0">
          <a:schemeClr val="accent1"/>
        </a:effectRef>
        <a:fontRef idx="minor">
          <a:schemeClr val="lt1"/>
        </a:fontRef>
      </a:style>
    </a:spDef>
    <a:lnDef>
      <a:spPr>
        <a:ln>
          <a:solidFill>
            <a:schemeClr val="accent1"/>
          </a:solidFill>
        </a:ln>
      </a:spPr>
      <a:bodyPr/>
      <a:lstStyle/>
      <a:style>
        <a:lnRef idx="1">
          <a:schemeClr val="accent1"/>
        </a:lnRef>
        <a:fillRef idx="0">
          <a:schemeClr val="accent1"/>
        </a:fillRef>
        <a:effectRef idx="0">
          <a:schemeClr val="accent1"/>
        </a:effectRef>
        <a:fontRef idx="minor">
          <a:schemeClr val="tx1"/>
        </a:fontRef>
      </a:style>
    </a:lnDef>
    <a:txDef>
      <a:spPr>
        <a:noFill/>
      </a:spPr>
      <a:bodyPr wrap="square" rtlCol="0">
        <a:spAutoFit/>
      </a:bodyPr>
      <a:lstStyle>
        <a:defPPr algn="l">
          <a:lnSpc>
            <a:spcPct val="130000"/>
          </a:lnSpc>
          <a:defRPr dirty="0" smtClean="0">
            <a:latin typeface="+mn-ea"/>
          </a:defRPr>
        </a:defPPr>
      </a:lstStyle>
    </a:txDef>
  </a:objectDefaul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自定义设计方案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等线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1567</Words>
  <Application>WPS 演示</Application>
  <PresentationFormat>宽屏</PresentationFormat>
  <Paragraphs>183</Paragraphs>
  <Slides>18</Slides>
  <Notes>0</Notes>
  <HiddenSlides>0</HiddenSlides>
  <MMClips>0</MMClips>
  <ScaleCrop>false</ScaleCrop>
  <HeadingPairs>
    <vt:vector size="6" baseType="variant">
      <vt:variant>
        <vt:lpstr>已用的字体</vt:lpstr>
      </vt:variant>
      <vt:variant>
        <vt:i4>18</vt:i4>
      </vt:variant>
      <vt:variant>
        <vt:lpstr>主题</vt:lpstr>
      </vt:variant>
      <vt:variant>
        <vt:i4>2</vt:i4>
      </vt:variant>
      <vt:variant>
        <vt:lpstr>幻灯片标题</vt:lpstr>
      </vt:variant>
      <vt:variant>
        <vt:i4>18</vt:i4>
      </vt:variant>
    </vt:vector>
  </HeadingPairs>
  <TitlesOfParts>
    <vt:vector size="38" baseType="lpstr">
      <vt:lpstr>Arial</vt:lpstr>
      <vt:lpstr>宋体</vt:lpstr>
      <vt:lpstr>Wingdings</vt:lpstr>
      <vt:lpstr>演示佛系体</vt:lpstr>
      <vt:lpstr>方正颜宋简体_准</vt:lpstr>
      <vt:lpstr>文悦新青年体 (非商业使用) W8</vt:lpstr>
      <vt:lpstr>阿里巴巴普惠体 M</vt:lpstr>
      <vt:lpstr>黑体</vt:lpstr>
      <vt:lpstr>阿里巴巴普惠体 B</vt:lpstr>
      <vt:lpstr>Times New Roman</vt:lpstr>
      <vt:lpstr>阿里巴巴普惠体 H</vt:lpstr>
      <vt:lpstr>阿里巴巴普惠体 R</vt:lpstr>
      <vt:lpstr>微软雅黑</vt:lpstr>
      <vt:lpstr>Arial Unicode MS</vt:lpstr>
      <vt:lpstr>等线</vt:lpstr>
      <vt:lpstr>阿里巴巴普惠体 R</vt:lpstr>
      <vt:lpstr>Segoe Print</vt:lpstr>
      <vt:lpstr>等线 Light</vt:lpstr>
      <vt:lpstr>Office 主题</vt:lpstr>
      <vt:lpstr>自定义设计方案</vt:lpstr>
      <vt:lpstr>青藏高原夏秋季降水的时空特征及其归因研究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谢奔</dc:creator>
  <cp:lastModifiedBy>危險游戏</cp:lastModifiedBy>
  <cp:revision>511</cp:revision>
  <dcterms:created xsi:type="dcterms:W3CDTF">2020-04-10T01:15:00Z</dcterms:created>
  <dcterms:modified xsi:type="dcterms:W3CDTF">2020-06-05T19:02:36Z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KSOProductBuildVer">
    <vt:lpwstr>2052-11.1.0.9662</vt:lpwstr>
  </property>
</Properties>
</file>